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sldIdLst>
    <p:sldId id="256" r:id="rId2"/>
    <p:sldId id="257" r:id="rId3"/>
    <p:sldId id="258" r:id="rId4"/>
    <p:sldId id="259" r:id="rId5"/>
    <p:sldId id="261" r:id="rId6"/>
    <p:sldId id="267" r:id="rId7"/>
    <p:sldId id="260" r:id="rId8"/>
    <p:sldId id="262" r:id="rId9"/>
    <p:sldId id="263" r:id="rId10"/>
    <p:sldId id="264" r:id="rId11"/>
    <p:sldId id="265" r:id="rId12"/>
    <p:sldId id="266" r:id="rId13"/>
    <p:sldId id="268" r:id="rId14"/>
  </p:sldIdLst>
  <p:sldSz cx="12192000" cy="6858000"/>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71" d="100"/>
          <a:sy n="71" d="100"/>
        </p:scale>
        <p:origin x="-120" y="-3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FC4CDC-3743-45AB-B099-3F8F3AEF22DC}" type="doc">
      <dgm:prSet loTypeId="urn:microsoft.com/office/officeart/2005/8/layout/vProcess5" loCatId="process" qsTypeId="urn:microsoft.com/office/officeart/2005/8/quickstyle/simple5" qsCatId="simple" csTypeId="urn:microsoft.com/office/officeart/2005/8/colors/colorful5" csCatId="colorful" phldr="1"/>
      <dgm:spPr/>
      <dgm:t>
        <a:bodyPr/>
        <a:lstStyle/>
        <a:p>
          <a:endParaRPr lang="zh-TW" altLang="en-US"/>
        </a:p>
      </dgm:t>
    </dgm:pt>
    <dgm:pt modelId="{2A74C41B-A7BA-40F3-AF72-FB29048A3B31}">
      <dgm:prSet phldrT="[文字]"/>
      <dgm:spPr/>
      <dgm:t>
        <a:bodyPr/>
        <a:lstStyle/>
        <a:p>
          <a:r>
            <a:rPr lang="zh-TW" altLang="en-US" dirty="0" smtClean="0">
              <a:latin typeface="+mn-ea"/>
              <a:ea typeface="+mn-ea"/>
            </a:rPr>
            <a:t>我國自</a:t>
          </a:r>
          <a:r>
            <a:rPr lang="en-US" altLang="en-US" dirty="0" smtClean="0">
              <a:latin typeface="+mn-ea"/>
              <a:ea typeface="+mn-ea"/>
            </a:rPr>
            <a:t>96</a:t>
          </a:r>
          <a:r>
            <a:rPr lang="zh-TW" altLang="en-US" dirty="0" smtClean="0">
              <a:latin typeface="+mn-ea"/>
              <a:ea typeface="+mn-ea"/>
            </a:rPr>
            <a:t>年以來洗錢防制法落後國際標準甚遠，且近年因國際洗錢與資恐事件頻傳，另我國亞太防制洗錢組織會員，該組織將於</a:t>
          </a:r>
          <a:r>
            <a:rPr lang="en-US" altLang="en-US" dirty="0" smtClean="0">
              <a:latin typeface="+mn-ea"/>
              <a:ea typeface="+mn-ea"/>
            </a:rPr>
            <a:t>107</a:t>
          </a:r>
          <a:r>
            <a:rPr lang="zh-TW" altLang="en-US" dirty="0" smtClean="0">
              <a:latin typeface="+mn-ea"/>
              <a:ea typeface="+mn-ea"/>
            </a:rPr>
            <a:t>年進行第三輪會員間相互評鑑。</a:t>
          </a:r>
          <a:endParaRPr lang="zh-TW" altLang="en-US" dirty="0">
            <a:latin typeface="+mn-ea"/>
            <a:ea typeface="+mn-ea"/>
          </a:endParaRPr>
        </a:p>
      </dgm:t>
    </dgm:pt>
    <dgm:pt modelId="{261498FD-DB34-4B40-922A-9AD0A5AAD7E5}" type="parTrans" cxnId="{0A4773C4-1602-4FA3-886A-CAB2EEEED0D4}">
      <dgm:prSet/>
      <dgm:spPr/>
      <dgm:t>
        <a:bodyPr/>
        <a:lstStyle/>
        <a:p>
          <a:endParaRPr lang="zh-TW" altLang="en-US"/>
        </a:p>
      </dgm:t>
    </dgm:pt>
    <dgm:pt modelId="{1A37103C-0F8E-40E0-93B5-592E29A0F64F}" type="sibTrans" cxnId="{0A4773C4-1602-4FA3-886A-CAB2EEEED0D4}">
      <dgm:prSet/>
      <dgm:spPr/>
      <dgm:t>
        <a:bodyPr/>
        <a:lstStyle/>
        <a:p>
          <a:endParaRPr lang="zh-TW" altLang="en-US"/>
        </a:p>
      </dgm:t>
    </dgm:pt>
    <dgm:pt modelId="{5527E243-D1AA-4C08-81DA-344B7C2E7CA8}">
      <dgm:prSet phldrT="[文字]"/>
      <dgm:spPr/>
      <dgm:t>
        <a:bodyPr/>
        <a:lstStyle/>
        <a:p>
          <a:r>
            <a:rPr lang="zh-TW" dirty="0" smtClean="0">
              <a:latin typeface="+mn-ea"/>
              <a:ea typeface="+mn-ea"/>
            </a:rPr>
            <a:t>我國面臨防制洗錢成效不彰問題，如人頭型犯罪型態、人肉運鈔、吸金案件、跨境電信詐欺案層出，反映執法機關及邊境查緝困難。</a:t>
          </a:r>
          <a:endParaRPr lang="zh-TW" altLang="en-US" dirty="0">
            <a:latin typeface="+mn-ea"/>
            <a:ea typeface="+mn-ea"/>
          </a:endParaRPr>
        </a:p>
      </dgm:t>
    </dgm:pt>
    <dgm:pt modelId="{11A8C77D-D299-4BF8-A050-F337FBD6B213}" type="parTrans" cxnId="{EB8FB206-FB4C-4685-91CB-0F5A0A56E1F6}">
      <dgm:prSet/>
      <dgm:spPr/>
      <dgm:t>
        <a:bodyPr/>
        <a:lstStyle/>
        <a:p>
          <a:endParaRPr lang="zh-TW" altLang="en-US"/>
        </a:p>
      </dgm:t>
    </dgm:pt>
    <dgm:pt modelId="{6EED9850-117C-46CB-8546-6694D864FC17}" type="sibTrans" cxnId="{EB8FB206-FB4C-4685-91CB-0F5A0A56E1F6}">
      <dgm:prSet/>
      <dgm:spPr/>
      <dgm:t>
        <a:bodyPr/>
        <a:lstStyle/>
        <a:p>
          <a:endParaRPr lang="zh-TW" altLang="en-US"/>
        </a:p>
      </dgm:t>
    </dgm:pt>
    <dgm:pt modelId="{139B7BEC-4D62-4319-A63B-1A9B5FC5DB22}">
      <dgm:prSet phldrT="[文字]"/>
      <dgm:spPr/>
      <dgm:t>
        <a:bodyPr/>
        <a:lstStyle/>
        <a:p>
          <a:r>
            <a:rPr lang="zh-TW" dirty="0" smtClean="0">
              <a:latin typeface="+mn-ea"/>
              <a:ea typeface="+mn-ea"/>
            </a:rPr>
            <a:t>為阻斷金流，遏止犯罪發生、追及犯罪利得，於</a:t>
          </a:r>
          <a:r>
            <a:rPr lang="en-US" dirty="0" smtClean="0">
              <a:latin typeface="+mn-ea"/>
              <a:ea typeface="+mn-ea"/>
            </a:rPr>
            <a:t>106</a:t>
          </a:r>
          <a:r>
            <a:rPr lang="zh-TW" dirty="0" smtClean="0">
              <a:latin typeface="+mn-ea"/>
              <a:ea typeface="+mn-ea"/>
            </a:rPr>
            <a:t>年</a:t>
          </a:r>
          <a:r>
            <a:rPr lang="en-US" dirty="0" smtClean="0">
              <a:latin typeface="+mn-ea"/>
              <a:ea typeface="+mn-ea"/>
            </a:rPr>
            <a:t>6</a:t>
          </a:r>
          <a:r>
            <a:rPr lang="zh-TW" dirty="0" smtClean="0">
              <a:latin typeface="+mn-ea"/>
              <a:ea typeface="+mn-ea"/>
            </a:rPr>
            <a:t>月</a:t>
          </a:r>
          <a:r>
            <a:rPr lang="en-US" dirty="0" smtClean="0">
              <a:latin typeface="+mn-ea"/>
              <a:ea typeface="+mn-ea"/>
            </a:rPr>
            <a:t>28</a:t>
          </a:r>
          <a:r>
            <a:rPr lang="zh-TW" dirty="0" smtClean="0">
              <a:latin typeface="+mn-ea"/>
              <a:ea typeface="+mn-ea"/>
            </a:rPr>
            <a:t>日全新洗錢防制法施行。</a:t>
          </a:r>
          <a:endParaRPr lang="zh-TW" altLang="en-US" dirty="0">
            <a:latin typeface="+mn-ea"/>
            <a:ea typeface="+mn-ea"/>
          </a:endParaRPr>
        </a:p>
      </dgm:t>
    </dgm:pt>
    <dgm:pt modelId="{67DDFA6D-5148-4976-A10D-4D51EF762F46}" type="parTrans" cxnId="{0E3626F8-AF0B-4021-AFF1-43B3C12A2473}">
      <dgm:prSet/>
      <dgm:spPr/>
      <dgm:t>
        <a:bodyPr/>
        <a:lstStyle/>
        <a:p>
          <a:endParaRPr lang="zh-TW" altLang="en-US"/>
        </a:p>
      </dgm:t>
    </dgm:pt>
    <dgm:pt modelId="{04E99330-D365-40E9-94EE-B62E962EEAE6}" type="sibTrans" cxnId="{0E3626F8-AF0B-4021-AFF1-43B3C12A2473}">
      <dgm:prSet/>
      <dgm:spPr/>
      <dgm:t>
        <a:bodyPr/>
        <a:lstStyle/>
        <a:p>
          <a:endParaRPr lang="zh-TW" altLang="en-US"/>
        </a:p>
      </dgm:t>
    </dgm:pt>
    <dgm:pt modelId="{98D5C2BA-D1BF-4289-9A38-4242CCD5D547}" type="pres">
      <dgm:prSet presAssocID="{F7FC4CDC-3743-45AB-B099-3F8F3AEF22DC}" presName="outerComposite" presStyleCnt="0">
        <dgm:presLayoutVars>
          <dgm:chMax val="5"/>
          <dgm:dir/>
          <dgm:resizeHandles val="exact"/>
        </dgm:presLayoutVars>
      </dgm:prSet>
      <dgm:spPr/>
      <dgm:t>
        <a:bodyPr/>
        <a:lstStyle/>
        <a:p>
          <a:endParaRPr lang="zh-TW" altLang="en-US"/>
        </a:p>
      </dgm:t>
    </dgm:pt>
    <dgm:pt modelId="{2B07F189-0287-406D-9FB2-6E77C6BFAAC9}" type="pres">
      <dgm:prSet presAssocID="{F7FC4CDC-3743-45AB-B099-3F8F3AEF22DC}" presName="dummyMaxCanvas" presStyleCnt="0">
        <dgm:presLayoutVars/>
      </dgm:prSet>
      <dgm:spPr/>
    </dgm:pt>
    <dgm:pt modelId="{65F3BB5D-E552-455D-B90A-19ABFDA90F11}" type="pres">
      <dgm:prSet presAssocID="{F7FC4CDC-3743-45AB-B099-3F8F3AEF22DC}" presName="ThreeNodes_1" presStyleLbl="node1" presStyleIdx="0" presStyleCnt="3">
        <dgm:presLayoutVars>
          <dgm:bulletEnabled val="1"/>
        </dgm:presLayoutVars>
      </dgm:prSet>
      <dgm:spPr/>
      <dgm:t>
        <a:bodyPr/>
        <a:lstStyle/>
        <a:p>
          <a:endParaRPr lang="zh-TW" altLang="en-US"/>
        </a:p>
      </dgm:t>
    </dgm:pt>
    <dgm:pt modelId="{D783A779-99F0-4A53-B988-0C5719090050}" type="pres">
      <dgm:prSet presAssocID="{F7FC4CDC-3743-45AB-B099-3F8F3AEF22DC}" presName="ThreeNodes_2" presStyleLbl="node1" presStyleIdx="1" presStyleCnt="3">
        <dgm:presLayoutVars>
          <dgm:bulletEnabled val="1"/>
        </dgm:presLayoutVars>
      </dgm:prSet>
      <dgm:spPr/>
      <dgm:t>
        <a:bodyPr/>
        <a:lstStyle/>
        <a:p>
          <a:endParaRPr lang="zh-TW" altLang="en-US"/>
        </a:p>
      </dgm:t>
    </dgm:pt>
    <dgm:pt modelId="{3E96D45A-630B-463D-92F7-63D7C7624106}" type="pres">
      <dgm:prSet presAssocID="{F7FC4CDC-3743-45AB-B099-3F8F3AEF22DC}" presName="ThreeNodes_3" presStyleLbl="node1" presStyleIdx="2" presStyleCnt="3">
        <dgm:presLayoutVars>
          <dgm:bulletEnabled val="1"/>
        </dgm:presLayoutVars>
      </dgm:prSet>
      <dgm:spPr/>
      <dgm:t>
        <a:bodyPr/>
        <a:lstStyle/>
        <a:p>
          <a:endParaRPr lang="zh-TW" altLang="en-US"/>
        </a:p>
      </dgm:t>
    </dgm:pt>
    <dgm:pt modelId="{45BF42B8-B6B4-48F8-885C-3CE2DA00822C}" type="pres">
      <dgm:prSet presAssocID="{F7FC4CDC-3743-45AB-B099-3F8F3AEF22DC}" presName="ThreeConn_1-2" presStyleLbl="fgAccFollowNode1" presStyleIdx="0" presStyleCnt="2">
        <dgm:presLayoutVars>
          <dgm:bulletEnabled val="1"/>
        </dgm:presLayoutVars>
      </dgm:prSet>
      <dgm:spPr/>
      <dgm:t>
        <a:bodyPr/>
        <a:lstStyle/>
        <a:p>
          <a:endParaRPr lang="zh-TW" altLang="en-US"/>
        </a:p>
      </dgm:t>
    </dgm:pt>
    <dgm:pt modelId="{DB4D2C59-2F9E-4176-8300-01302F5A92EF}" type="pres">
      <dgm:prSet presAssocID="{F7FC4CDC-3743-45AB-B099-3F8F3AEF22DC}" presName="ThreeConn_2-3" presStyleLbl="fgAccFollowNode1" presStyleIdx="1" presStyleCnt="2">
        <dgm:presLayoutVars>
          <dgm:bulletEnabled val="1"/>
        </dgm:presLayoutVars>
      </dgm:prSet>
      <dgm:spPr/>
      <dgm:t>
        <a:bodyPr/>
        <a:lstStyle/>
        <a:p>
          <a:endParaRPr lang="zh-TW" altLang="en-US"/>
        </a:p>
      </dgm:t>
    </dgm:pt>
    <dgm:pt modelId="{656329CB-D7FA-413D-AFC1-E7D99EA55D06}" type="pres">
      <dgm:prSet presAssocID="{F7FC4CDC-3743-45AB-B099-3F8F3AEF22DC}" presName="ThreeNodes_1_text" presStyleLbl="node1" presStyleIdx="2" presStyleCnt="3">
        <dgm:presLayoutVars>
          <dgm:bulletEnabled val="1"/>
        </dgm:presLayoutVars>
      </dgm:prSet>
      <dgm:spPr/>
      <dgm:t>
        <a:bodyPr/>
        <a:lstStyle/>
        <a:p>
          <a:endParaRPr lang="zh-TW" altLang="en-US"/>
        </a:p>
      </dgm:t>
    </dgm:pt>
    <dgm:pt modelId="{9E3F9FE9-0E72-4B8F-8C66-3E92D8876EB9}" type="pres">
      <dgm:prSet presAssocID="{F7FC4CDC-3743-45AB-B099-3F8F3AEF22DC}" presName="ThreeNodes_2_text" presStyleLbl="node1" presStyleIdx="2" presStyleCnt="3">
        <dgm:presLayoutVars>
          <dgm:bulletEnabled val="1"/>
        </dgm:presLayoutVars>
      </dgm:prSet>
      <dgm:spPr/>
      <dgm:t>
        <a:bodyPr/>
        <a:lstStyle/>
        <a:p>
          <a:endParaRPr lang="zh-TW" altLang="en-US"/>
        </a:p>
      </dgm:t>
    </dgm:pt>
    <dgm:pt modelId="{4853648E-8C2A-4B47-9D85-D3EBFFED7E0D}" type="pres">
      <dgm:prSet presAssocID="{F7FC4CDC-3743-45AB-B099-3F8F3AEF22DC}" presName="ThreeNodes_3_text" presStyleLbl="node1" presStyleIdx="2" presStyleCnt="3">
        <dgm:presLayoutVars>
          <dgm:bulletEnabled val="1"/>
        </dgm:presLayoutVars>
      </dgm:prSet>
      <dgm:spPr/>
      <dgm:t>
        <a:bodyPr/>
        <a:lstStyle/>
        <a:p>
          <a:endParaRPr lang="zh-TW" altLang="en-US"/>
        </a:p>
      </dgm:t>
    </dgm:pt>
  </dgm:ptLst>
  <dgm:cxnLst>
    <dgm:cxn modelId="{0A4773C4-1602-4FA3-886A-CAB2EEEED0D4}" srcId="{F7FC4CDC-3743-45AB-B099-3F8F3AEF22DC}" destId="{2A74C41B-A7BA-40F3-AF72-FB29048A3B31}" srcOrd="0" destOrd="0" parTransId="{261498FD-DB34-4B40-922A-9AD0A5AAD7E5}" sibTransId="{1A37103C-0F8E-40E0-93B5-592E29A0F64F}"/>
    <dgm:cxn modelId="{DB1086D6-6520-4BBE-A486-E7A3630099EC}" type="presOf" srcId="{2A74C41B-A7BA-40F3-AF72-FB29048A3B31}" destId="{65F3BB5D-E552-455D-B90A-19ABFDA90F11}" srcOrd="0" destOrd="0" presId="urn:microsoft.com/office/officeart/2005/8/layout/vProcess5"/>
    <dgm:cxn modelId="{FAF8C517-6F76-412B-83A5-B30BA8991548}" type="presOf" srcId="{139B7BEC-4D62-4319-A63B-1A9B5FC5DB22}" destId="{3E96D45A-630B-463D-92F7-63D7C7624106}" srcOrd="0" destOrd="0" presId="urn:microsoft.com/office/officeart/2005/8/layout/vProcess5"/>
    <dgm:cxn modelId="{5F9553DD-C4D3-491D-9DB8-99048E8DC721}" type="presOf" srcId="{5527E243-D1AA-4C08-81DA-344B7C2E7CA8}" destId="{9E3F9FE9-0E72-4B8F-8C66-3E92D8876EB9}" srcOrd="1" destOrd="0" presId="urn:microsoft.com/office/officeart/2005/8/layout/vProcess5"/>
    <dgm:cxn modelId="{EB8FB206-FB4C-4685-91CB-0F5A0A56E1F6}" srcId="{F7FC4CDC-3743-45AB-B099-3F8F3AEF22DC}" destId="{5527E243-D1AA-4C08-81DA-344B7C2E7CA8}" srcOrd="1" destOrd="0" parTransId="{11A8C77D-D299-4BF8-A050-F337FBD6B213}" sibTransId="{6EED9850-117C-46CB-8546-6694D864FC17}"/>
    <dgm:cxn modelId="{0E3626F8-AF0B-4021-AFF1-43B3C12A2473}" srcId="{F7FC4CDC-3743-45AB-B099-3F8F3AEF22DC}" destId="{139B7BEC-4D62-4319-A63B-1A9B5FC5DB22}" srcOrd="2" destOrd="0" parTransId="{67DDFA6D-5148-4976-A10D-4D51EF762F46}" sibTransId="{04E99330-D365-40E9-94EE-B62E962EEAE6}"/>
    <dgm:cxn modelId="{B8FAB10A-4483-4171-B05F-D2A3FF33F051}" type="presOf" srcId="{1A37103C-0F8E-40E0-93B5-592E29A0F64F}" destId="{45BF42B8-B6B4-48F8-885C-3CE2DA00822C}" srcOrd="0" destOrd="0" presId="urn:microsoft.com/office/officeart/2005/8/layout/vProcess5"/>
    <dgm:cxn modelId="{9788BADD-7DEB-4414-AB3E-B6018CA1FB1B}" type="presOf" srcId="{5527E243-D1AA-4C08-81DA-344B7C2E7CA8}" destId="{D783A779-99F0-4A53-B988-0C5719090050}" srcOrd="0" destOrd="0" presId="urn:microsoft.com/office/officeart/2005/8/layout/vProcess5"/>
    <dgm:cxn modelId="{A9B52C09-8F25-4553-A7F3-60E5E9644F31}" type="presOf" srcId="{F7FC4CDC-3743-45AB-B099-3F8F3AEF22DC}" destId="{98D5C2BA-D1BF-4289-9A38-4242CCD5D547}" srcOrd="0" destOrd="0" presId="urn:microsoft.com/office/officeart/2005/8/layout/vProcess5"/>
    <dgm:cxn modelId="{1E9A47F9-F6DB-4E54-B79E-72378297C553}" type="presOf" srcId="{6EED9850-117C-46CB-8546-6694D864FC17}" destId="{DB4D2C59-2F9E-4176-8300-01302F5A92EF}" srcOrd="0" destOrd="0" presId="urn:microsoft.com/office/officeart/2005/8/layout/vProcess5"/>
    <dgm:cxn modelId="{85520586-CFF1-461B-8335-728485B50D2C}" type="presOf" srcId="{139B7BEC-4D62-4319-A63B-1A9B5FC5DB22}" destId="{4853648E-8C2A-4B47-9D85-D3EBFFED7E0D}" srcOrd="1" destOrd="0" presId="urn:microsoft.com/office/officeart/2005/8/layout/vProcess5"/>
    <dgm:cxn modelId="{BA410115-ED4A-45B7-8153-7584DEC17B10}" type="presOf" srcId="{2A74C41B-A7BA-40F3-AF72-FB29048A3B31}" destId="{656329CB-D7FA-413D-AFC1-E7D99EA55D06}" srcOrd="1" destOrd="0" presId="urn:microsoft.com/office/officeart/2005/8/layout/vProcess5"/>
    <dgm:cxn modelId="{B25FAA63-CDA2-4FDD-B1C4-221D5E73E5FB}" type="presParOf" srcId="{98D5C2BA-D1BF-4289-9A38-4242CCD5D547}" destId="{2B07F189-0287-406D-9FB2-6E77C6BFAAC9}" srcOrd="0" destOrd="0" presId="urn:microsoft.com/office/officeart/2005/8/layout/vProcess5"/>
    <dgm:cxn modelId="{8A1F9975-DAAE-46C7-98A5-C9B66F262E20}" type="presParOf" srcId="{98D5C2BA-D1BF-4289-9A38-4242CCD5D547}" destId="{65F3BB5D-E552-455D-B90A-19ABFDA90F11}" srcOrd="1" destOrd="0" presId="urn:microsoft.com/office/officeart/2005/8/layout/vProcess5"/>
    <dgm:cxn modelId="{CC0A0A63-D923-47D5-A9F8-FE4A12F56B1D}" type="presParOf" srcId="{98D5C2BA-D1BF-4289-9A38-4242CCD5D547}" destId="{D783A779-99F0-4A53-B988-0C5719090050}" srcOrd="2" destOrd="0" presId="urn:microsoft.com/office/officeart/2005/8/layout/vProcess5"/>
    <dgm:cxn modelId="{7777688A-48D8-4879-B5B5-8623DB5365EF}" type="presParOf" srcId="{98D5C2BA-D1BF-4289-9A38-4242CCD5D547}" destId="{3E96D45A-630B-463D-92F7-63D7C7624106}" srcOrd="3" destOrd="0" presId="urn:microsoft.com/office/officeart/2005/8/layout/vProcess5"/>
    <dgm:cxn modelId="{C3AA3FC3-F761-4D24-9A08-99388B7EDDB9}" type="presParOf" srcId="{98D5C2BA-D1BF-4289-9A38-4242CCD5D547}" destId="{45BF42B8-B6B4-48F8-885C-3CE2DA00822C}" srcOrd="4" destOrd="0" presId="urn:microsoft.com/office/officeart/2005/8/layout/vProcess5"/>
    <dgm:cxn modelId="{DB7F1754-D008-41CA-8DBA-CD8C087029AF}" type="presParOf" srcId="{98D5C2BA-D1BF-4289-9A38-4242CCD5D547}" destId="{DB4D2C59-2F9E-4176-8300-01302F5A92EF}" srcOrd="5" destOrd="0" presId="urn:microsoft.com/office/officeart/2005/8/layout/vProcess5"/>
    <dgm:cxn modelId="{CDE8D659-241F-47AC-95FD-C1528D9694A9}" type="presParOf" srcId="{98D5C2BA-D1BF-4289-9A38-4242CCD5D547}" destId="{656329CB-D7FA-413D-AFC1-E7D99EA55D06}" srcOrd="6" destOrd="0" presId="urn:microsoft.com/office/officeart/2005/8/layout/vProcess5"/>
    <dgm:cxn modelId="{3762ED79-8097-46E2-8014-55D7085B12EA}" type="presParOf" srcId="{98D5C2BA-D1BF-4289-9A38-4242CCD5D547}" destId="{9E3F9FE9-0E72-4B8F-8C66-3E92D8876EB9}" srcOrd="7" destOrd="0" presId="urn:microsoft.com/office/officeart/2005/8/layout/vProcess5"/>
    <dgm:cxn modelId="{A74EC4C2-0A64-49DB-85C0-776E44CE8624}" type="presParOf" srcId="{98D5C2BA-D1BF-4289-9A38-4242CCD5D547}" destId="{4853648E-8C2A-4B47-9D85-D3EBFFED7E0D}" srcOrd="8"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AC8688-6EB2-4415-A732-57F6DE4A9EEB}" type="doc">
      <dgm:prSet loTypeId="urn:microsoft.com/office/officeart/2005/8/layout/hProcess3" loCatId="process" qsTypeId="urn:microsoft.com/office/officeart/2005/8/quickstyle/simple1" qsCatId="simple" csTypeId="urn:microsoft.com/office/officeart/2005/8/colors/colorful4" csCatId="colorful" phldr="1"/>
      <dgm:spPr/>
      <dgm:t>
        <a:bodyPr/>
        <a:lstStyle/>
        <a:p>
          <a:endParaRPr lang="zh-TW" altLang="en-US"/>
        </a:p>
      </dgm:t>
    </dgm:pt>
    <dgm:pt modelId="{3C45CD55-799B-483A-83A2-AE64F7BD505C}">
      <dgm:prSet phldrT="[文字]"/>
      <dgm:spPr/>
      <dgm:t>
        <a:bodyPr/>
        <a:lstStyle/>
        <a:p>
          <a:r>
            <a:rPr lang="zh-TW" dirty="0" smtClean="0"/>
            <a:t>犯罪洗錢天堂</a:t>
          </a:r>
          <a:endParaRPr lang="zh-TW" altLang="en-US" dirty="0"/>
        </a:p>
      </dgm:t>
    </dgm:pt>
    <dgm:pt modelId="{FEFFCF8B-2096-4C25-8C89-D2B00C211012}" type="parTrans" cxnId="{3E751A56-E05D-4E57-810E-1F6C531D6367}">
      <dgm:prSet/>
      <dgm:spPr/>
      <dgm:t>
        <a:bodyPr/>
        <a:lstStyle/>
        <a:p>
          <a:endParaRPr lang="zh-TW" altLang="en-US"/>
        </a:p>
      </dgm:t>
    </dgm:pt>
    <dgm:pt modelId="{65508497-FC72-4E8E-8AB6-6A48DE1CAD1E}" type="sibTrans" cxnId="{3E751A56-E05D-4E57-810E-1F6C531D6367}">
      <dgm:prSet/>
      <dgm:spPr/>
      <dgm:t>
        <a:bodyPr/>
        <a:lstStyle/>
        <a:p>
          <a:endParaRPr lang="zh-TW" altLang="en-US"/>
        </a:p>
      </dgm:t>
    </dgm:pt>
    <dgm:pt modelId="{45A44455-1EFD-4D18-9F77-8D30B95FCBC3}">
      <dgm:prSet phldrT="[文字]"/>
      <dgm:spPr/>
      <dgm:t>
        <a:bodyPr/>
        <a:lstStyle/>
        <a:p>
          <a:r>
            <a:rPr lang="zh-TW" dirty="0" smtClean="0"/>
            <a:t>吸引犯罪分子，諸如詐欺、毒品、吸金、走私等犯罪活動熱絡，將影響百姓安居樂業生活及產業發展。</a:t>
          </a:r>
          <a:endParaRPr lang="zh-TW" altLang="en-US" dirty="0"/>
        </a:p>
      </dgm:t>
    </dgm:pt>
    <dgm:pt modelId="{2B4A521A-DABE-413E-8DB4-753AE26663E2}" type="parTrans" cxnId="{F336990E-E272-44B5-BE8D-64240A219B43}">
      <dgm:prSet/>
      <dgm:spPr/>
      <dgm:t>
        <a:bodyPr/>
        <a:lstStyle/>
        <a:p>
          <a:endParaRPr lang="zh-TW" altLang="en-US"/>
        </a:p>
      </dgm:t>
    </dgm:pt>
    <dgm:pt modelId="{68CCCF79-86F5-4C65-AFB2-0A7A71D78A64}" type="sibTrans" cxnId="{F336990E-E272-44B5-BE8D-64240A219B43}">
      <dgm:prSet/>
      <dgm:spPr/>
      <dgm:t>
        <a:bodyPr/>
        <a:lstStyle/>
        <a:p>
          <a:endParaRPr lang="zh-TW" altLang="en-US"/>
        </a:p>
      </dgm:t>
    </dgm:pt>
    <dgm:pt modelId="{67FE65B0-6739-4A2C-858D-743EA3CF9C68}">
      <dgm:prSet phldrT="[文字]"/>
      <dgm:spPr/>
      <dgm:t>
        <a:bodyPr/>
        <a:lstStyle/>
        <a:p>
          <a:r>
            <a:rPr lang="zh-TW" dirty="0" smtClean="0"/>
            <a:t>合法產業潰堤</a:t>
          </a:r>
          <a:endParaRPr lang="zh-TW" altLang="en-US" dirty="0"/>
        </a:p>
      </dgm:t>
    </dgm:pt>
    <dgm:pt modelId="{1BE37B6A-D88C-458C-B0A3-E63EAD87195C}" type="parTrans" cxnId="{E8355DEF-19E8-4189-A387-349D4698379F}">
      <dgm:prSet/>
      <dgm:spPr/>
      <dgm:t>
        <a:bodyPr/>
        <a:lstStyle/>
        <a:p>
          <a:endParaRPr lang="zh-TW" altLang="en-US"/>
        </a:p>
      </dgm:t>
    </dgm:pt>
    <dgm:pt modelId="{26530EEE-4503-47ED-88B4-D41D6C1D270E}" type="sibTrans" cxnId="{E8355DEF-19E8-4189-A387-349D4698379F}">
      <dgm:prSet/>
      <dgm:spPr/>
      <dgm:t>
        <a:bodyPr/>
        <a:lstStyle/>
        <a:p>
          <a:endParaRPr lang="zh-TW" altLang="en-US"/>
        </a:p>
      </dgm:t>
    </dgm:pt>
    <dgm:pt modelId="{97C4AEF9-7599-46B1-8B16-082B3FA63E37}">
      <dgm:prSet phldrT="[文字]"/>
      <dgm:spPr/>
      <dgm:t>
        <a:bodyPr/>
        <a:lstStyle/>
        <a:p>
          <a:r>
            <a:rPr lang="zh-TW" dirty="0" smtClean="0"/>
            <a:t>犯罪分子以合法掩飾非法，創造不法利得之犯罪黑洞，造成合法產業蕭條之惡性循環。</a:t>
          </a:r>
          <a:endParaRPr lang="zh-TW" altLang="en-US" dirty="0"/>
        </a:p>
      </dgm:t>
    </dgm:pt>
    <dgm:pt modelId="{7C038687-1040-4AB7-9D7C-997CFE332CA1}" type="parTrans" cxnId="{90F9AB1E-2349-404E-B93A-7F14D3EDC491}">
      <dgm:prSet/>
      <dgm:spPr/>
      <dgm:t>
        <a:bodyPr/>
        <a:lstStyle/>
        <a:p>
          <a:endParaRPr lang="zh-TW" altLang="en-US"/>
        </a:p>
      </dgm:t>
    </dgm:pt>
    <dgm:pt modelId="{65AC4C9E-E850-4A03-BACB-B2E160403527}" type="sibTrans" cxnId="{90F9AB1E-2349-404E-B93A-7F14D3EDC491}">
      <dgm:prSet/>
      <dgm:spPr/>
      <dgm:t>
        <a:bodyPr/>
        <a:lstStyle/>
        <a:p>
          <a:endParaRPr lang="zh-TW" altLang="en-US"/>
        </a:p>
      </dgm:t>
    </dgm:pt>
    <dgm:pt modelId="{E92E6D1C-586A-4725-9A10-7BDD9D7DA53E}">
      <dgm:prSet phldrT="[文字]"/>
      <dgm:spPr/>
      <dgm:t>
        <a:bodyPr/>
        <a:lstStyle/>
        <a:p>
          <a:r>
            <a:rPr lang="zh-TW" dirty="0" smtClean="0"/>
            <a:t>資金匯兌受阻</a:t>
          </a:r>
          <a:endParaRPr lang="zh-TW" altLang="en-US" dirty="0"/>
        </a:p>
      </dgm:t>
    </dgm:pt>
    <dgm:pt modelId="{726104AE-D5E0-484E-AE38-BAA25C2F97AC}" type="parTrans" cxnId="{2B5CB93A-68DF-4257-B543-209A4B7A503E}">
      <dgm:prSet/>
      <dgm:spPr/>
      <dgm:t>
        <a:bodyPr/>
        <a:lstStyle/>
        <a:p>
          <a:endParaRPr lang="zh-TW" altLang="en-US"/>
        </a:p>
      </dgm:t>
    </dgm:pt>
    <dgm:pt modelId="{C9A9436A-2DAE-4C80-814B-D73BC981DAE7}" type="sibTrans" cxnId="{2B5CB93A-68DF-4257-B543-209A4B7A503E}">
      <dgm:prSet/>
      <dgm:spPr/>
      <dgm:t>
        <a:bodyPr/>
        <a:lstStyle/>
        <a:p>
          <a:endParaRPr lang="zh-TW" altLang="en-US"/>
        </a:p>
      </dgm:t>
    </dgm:pt>
    <dgm:pt modelId="{0A3A142A-ED83-4C5D-A2E8-BA743AEE0EB9}">
      <dgm:prSet phldrT="[文字]"/>
      <dgm:spPr/>
      <dgm:t>
        <a:bodyPr/>
        <a:lstStyle/>
        <a:p>
          <a:r>
            <a:rPr lang="zh-TW" dirty="0" smtClean="0"/>
            <a:t>其他國家金融機構將提高審查與臺灣有關之投資、匯兌等金融活動門檻，進而嚴重影響臺灣工商活動的效率及一般民眾之跨境匯款。</a:t>
          </a:r>
          <a:endParaRPr lang="zh-TW" altLang="en-US" dirty="0"/>
        </a:p>
      </dgm:t>
    </dgm:pt>
    <dgm:pt modelId="{C6C3721A-C1A1-47C8-9B98-BFE495CBB622}" type="parTrans" cxnId="{E4F1A2C6-8E53-4C11-8235-5EECD90BA718}">
      <dgm:prSet/>
      <dgm:spPr/>
      <dgm:t>
        <a:bodyPr/>
        <a:lstStyle/>
        <a:p>
          <a:endParaRPr lang="zh-TW" altLang="en-US"/>
        </a:p>
      </dgm:t>
    </dgm:pt>
    <dgm:pt modelId="{A96DFCD6-3172-4B1D-B7A7-B3B9353E9751}" type="sibTrans" cxnId="{E4F1A2C6-8E53-4C11-8235-5EECD90BA718}">
      <dgm:prSet/>
      <dgm:spPr/>
      <dgm:t>
        <a:bodyPr/>
        <a:lstStyle/>
        <a:p>
          <a:endParaRPr lang="zh-TW" altLang="en-US"/>
        </a:p>
      </dgm:t>
    </dgm:pt>
    <dgm:pt modelId="{56CDD8D5-41C9-492C-BAC7-230846BC75DF}" type="pres">
      <dgm:prSet presAssocID="{C9AC8688-6EB2-4415-A732-57F6DE4A9EEB}" presName="Name0" presStyleCnt="0">
        <dgm:presLayoutVars>
          <dgm:dir/>
          <dgm:animLvl val="lvl"/>
          <dgm:resizeHandles val="exact"/>
        </dgm:presLayoutVars>
      </dgm:prSet>
      <dgm:spPr/>
      <dgm:t>
        <a:bodyPr/>
        <a:lstStyle/>
        <a:p>
          <a:endParaRPr lang="zh-TW" altLang="en-US"/>
        </a:p>
      </dgm:t>
    </dgm:pt>
    <dgm:pt modelId="{6F252304-F9DB-4648-9DCE-6646FEAA3DD3}" type="pres">
      <dgm:prSet presAssocID="{C9AC8688-6EB2-4415-A732-57F6DE4A9EEB}" presName="dummy" presStyleCnt="0"/>
      <dgm:spPr/>
    </dgm:pt>
    <dgm:pt modelId="{F9036F19-ECAA-4B2B-9166-105638262522}" type="pres">
      <dgm:prSet presAssocID="{C9AC8688-6EB2-4415-A732-57F6DE4A9EEB}" presName="linH" presStyleCnt="0"/>
      <dgm:spPr/>
    </dgm:pt>
    <dgm:pt modelId="{97E2712C-50F5-4A29-9EE2-C90A30006B25}" type="pres">
      <dgm:prSet presAssocID="{C9AC8688-6EB2-4415-A732-57F6DE4A9EEB}" presName="padding1" presStyleCnt="0"/>
      <dgm:spPr/>
    </dgm:pt>
    <dgm:pt modelId="{31325520-707E-46A1-A4BB-2A683DCF0D9A}" type="pres">
      <dgm:prSet presAssocID="{3C45CD55-799B-483A-83A2-AE64F7BD505C}" presName="linV" presStyleCnt="0"/>
      <dgm:spPr/>
    </dgm:pt>
    <dgm:pt modelId="{D7F3142C-442F-45DC-A4BA-C779FDBB9133}" type="pres">
      <dgm:prSet presAssocID="{3C45CD55-799B-483A-83A2-AE64F7BD505C}" presName="spVertical1" presStyleCnt="0"/>
      <dgm:spPr/>
    </dgm:pt>
    <dgm:pt modelId="{B75BA4A1-25CD-4526-BC6A-1190BCEEA19F}" type="pres">
      <dgm:prSet presAssocID="{3C45CD55-799B-483A-83A2-AE64F7BD505C}" presName="parTx" presStyleLbl="revTx" presStyleIdx="0" presStyleCnt="6">
        <dgm:presLayoutVars>
          <dgm:chMax val="0"/>
          <dgm:chPref val="0"/>
          <dgm:bulletEnabled val="1"/>
        </dgm:presLayoutVars>
      </dgm:prSet>
      <dgm:spPr/>
      <dgm:t>
        <a:bodyPr/>
        <a:lstStyle/>
        <a:p>
          <a:endParaRPr lang="zh-TW" altLang="en-US"/>
        </a:p>
      </dgm:t>
    </dgm:pt>
    <dgm:pt modelId="{2AB2F4C4-3C21-4B34-926C-DBA5DCDE7CC2}" type="pres">
      <dgm:prSet presAssocID="{3C45CD55-799B-483A-83A2-AE64F7BD505C}" presName="spVertical2" presStyleCnt="0"/>
      <dgm:spPr/>
    </dgm:pt>
    <dgm:pt modelId="{C3DE0998-D26D-4043-B145-7042D46229FE}" type="pres">
      <dgm:prSet presAssocID="{3C45CD55-799B-483A-83A2-AE64F7BD505C}" presName="spVertical3" presStyleCnt="0"/>
      <dgm:spPr/>
    </dgm:pt>
    <dgm:pt modelId="{868FF284-1A3B-4EA8-95F7-DAA5EB514610}" type="pres">
      <dgm:prSet presAssocID="{3C45CD55-799B-483A-83A2-AE64F7BD505C}" presName="desTx" presStyleLbl="revTx" presStyleIdx="1" presStyleCnt="6">
        <dgm:presLayoutVars>
          <dgm:bulletEnabled val="1"/>
        </dgm:presLayoutVars>
      </dgm:prSet>
      <dgm:spPr/>
      <dgm:t>
        <a:bodyPr/>
        <a:lstStyle/>
        <a:p>
          <a:endParaRPr lang="zh-TW" altLang="en-US"/>
        </a:p>
      </dgm:t>
    </dgm:pt>
    <dgm:pt modelId="{1981DA07-7A7F-492D-8A7E-F71CB07CF661}" type="pres">
      <dgm:prSet presAssocID="{65508497-FC72-4E8E-8AB6-6A48DE1CAD1E}" presName="space" presStyleCnt="0"/>
      <dgm:spPr/>
    </dgm:pt>
    <dgm:pt modelId="{FC1E291F-B5BF-43FA-8A88-FF487D05AA5F}" type="pres">
      <dgm:prSet presAssocID="{67FE65B0-6739-4A2C-858D-743EA3CF9C68}" presName="linV" presStyleCnt="0"/>
      <dgm:spPr/>
    </dgm:pt>
    <dgm:pt modelId="{9F7ECA87-E0B1-481E-A504-B04E05ABD47F}" type="pres">
      <dgm:prSet presAssocID="{67FE65B0-6739-4A2C-858D-743EA3CF9C68}" presName="spVertical1" presStyleCnt="0"/>
      <dgm:spPr/>
    </dgm:pt>
    <dgm:pt modelId="{7BA1FBAC-F255-4B54-9ECE-694EBF146327}" type="pres">
      <dgm:prSet presAssocID="{67FE65B0-6739-4A2C-858D-743EA3CF9C68}" presName="parTx" presStyleLbl="revTx" presStyleIdx="2" presStyleCnt="6">
        <dgm:presLayoutVars>
          <dgm:chMax val="0"/>
          <dgm:chPref val="0"/>
          <dgm:bulletEnabled val="1"/>
        </dgm:presLayoutVars>
      </dgm:prSet>
      <dgm:spPr/>
      <dgm:t>
        <a:bodyPr/>
        <a:lstStyle/>
        <a:p>
          <a:endParaRPr lang="zh-TW" altLang="en-US"/>
        </a:p>
      </dgm:t>
    </dgm:pt>
    <dgm:pt modelId="{2F6F7757-F8E8-4FA7-998C-86C2FD7C1E74}" type="pres">
      <dgm:prSet presAssocID="{67FE65B0-6739-4A2C-858D-743EA3CF9C68}" presName="spVertical2" presStyleCnt="0"/>
      <dgm:spPr/>
    </dgm:pt>
    <dgm:pt modelId="{C59C3511-20B3-4D21-91D7-11D16EA09474}" type="pres">
      <dgm:prSet presAssocID="{67FE65B0-6739-4A2C-858D-743EA3CF9C68}" presName="spVertical3" presStyleCnt="0"/>
      <dgm:spPr/>
    </dgm:pt>
    <dgm:pt modelId="{AB48151A-B23E-400B-9170-E06FD5592D4A}" type="pres">
      <dgm:prSet presAssocID="{67FE65B0-6739-4A2C-858D-743EA3CF9C68}" presName="desTx" presStyleLbl="revTx" presStyleIdx="3" presStyleCnt="6">
        <dgm:presLayoutVars>
          <dgm:bulletEnabled val="1"/>
        </dgm:presLayoutVars>
      </dgm:prSet>
      <dgm:spPr/>
      <dgm:t>
        <a:bodyPr/>
        <a:lstStyle/>
        <a:p>
          <a:endParaRPr lang="zh-TW" altLang="en-US"/>
        </a:p>
      </dgm:t>
    </dgm:pt>
    <dgm:pt modelId="{152DA09F-5E08-489B-A703-CB1F06F76A26}" type="pres">
      <dgm:prSet presAssocID="{26530EEE-4503-47ED-88B4-D41D6C1D270E}" presName="space" presStyleCnt="0"/>
      <dgm:spPr/>
    </dgm:pt>
    <dgm:pt modelId="{EF2F5277-91AF-4493-830C-50DE1D25C1FE}" type="pres">
      <dgm:prSet presAssocID="{E92E6D1C-586A-4725-9A10-7BDD9D7DA53E}" presName="linV" presStyleCnt="0"/>
      <dgm:spPr/>
    </dgm:pt>
    <dgm:pt modelId="{AB82AB42-D7FF-4BA3-B1E9-F9492F1AFD5F}" type="pres">
      <dgm:prSet presAssocID="{E92E6D1C-586A-4725-9A10-7BDD9D7DA53E}" presName="spVertical1" presStyleCnt="0"/>
      <dgm:spPr/>
    </dgm:pt>
    <dgm:pt modelId="{2B5F5B04-AD46-4695-B095-9ED965D8719E}" type="pres">
      <dgm:prSet presAssocID="{E92E6D1C-586A-4725-9A10-7BDD9D7DA53E}" presName="parTx" presStyleLbl="revTx" presStyleIdx="4" presStyleCnt="6">
        <dgm:presLayoutVars>
          <dgm:chMax val="0"/>
          <dgm:chPref val="0"/>
          <dgm:bulletEnabled val="1"/>
        </dgm:presLayoutVars>
      </dgm:prSet>
      <dgm:spPr/>
      <dgm:t>
        <a:bodyPr/>
        <a:lstStyle/>
        <a:p>
          <a:endParaRPr lang="zh-TW" altLang="en-US"/>
        </a:p>
      </dgm:t>
    </dgm:pt>
    <dgm:pt modelId="{AF2BE312-5ECA-497A-964C-2617C7C6969C}" type="pres">
      <dgm:prSet presAssocID="{E92E6D1C-586A-4725-9A10-7BDD9D7DA53E}" presName="spVertical2" presStyleCnt="0"/>
      <dgm:spPr/>
    </dgm:pt>
    <dgm:pt modelId="{64978E1F-CB6E-4239-90CC-AC0DC82DD496}" type="pres">
      <dgm:prSet presAssocID="{E92E6D1C-586A-4725-9A10-7BDD9D7DA53E}" presName="spVertical3" presStyleCnt="0"/>
      <dgm:spPr/>
    </dgm:pt>
    <dgm:pt modelId="{31155515-AFB2-414C-8CDB-D6FB4CC18A79}" type="pres">
      <dgm:prSet presAssocID="{E92E6D1C-586A-4725-9A10-7BDD9D7DA53E}" presName="desTx" presStyleLbl="revTx" presStyleIdx="5" presStyleCnt="6">
        <dgm:presLayoutVars>
          <dgm:bulletEnabled val="1"/>
        </dgm:presLayoutVars>
      </dgm:prSet>
      <dgm:spPr/>
      <dgm:t>
        <a:bodyPr/>
        <a:lstStyle/>
        <a:p>
          <a:endParaRPr lang="zh-TW" altLang="en-US"/>
        </a:p>
      </dgm:t>
    </dgm:pt>
    <dgm:pt modelId="{A268B986-BC8E-45A7-AE51-12A92C783EEE}" type="pres">
      <dgm:prSet presAssocID="{C9AC8688-6EB2-4415-A732-57F6DE4A9EEB}" presName="padding2" presStyleCnt="0"/>
      <dgm:spPr/>
    </dgm:pt>
    <dgm:pt modelId="{ED9C7E69-EE4B-4AAE-BA7D-2BC437E4BBD7}" type="pres">
      <dgm:prSet presAssocID="{C9AC8688-6EB2-4415-A732-57F6DE4A9EEB}" presName="negArrow" presStyleCnt="0"/>
      <dgm:spPr/>
    </dgm:pt>
    <dgm:pt modelId="{1DF0B0D6-815B-422A-82E9-2CB59CC0EE64}" type="pres">
      <dgm:prSet presAssocID="{C9AC8688-6EB2-4415-A732-57F6DE4A9EEB}" presName="backgroundArrow" presStyleLbl="node1" presStyleIdx="0" presStyleCnt="1"/>
      <dgm:spPr/>
    </dgm:pt>
  </dgm:ptLst>
  <dgm:cxnLst>
    <dgm:cxn modelId="{3E751A56-E05D-4E57-810E-1F6C531D6367}" srcId="{C9AC8688-6EB2-4415-A732-57F6DE4A9EEB}" destId="{3C45CD55-799B-483A-83A2-AE64F7BD505C}" srcOrd="0" destOrd="0" parTransId="{FEFFCF8B-2096-4C25-8C89-D2B00C211012}" sibTransId="{65508497-FC72-4E8E-8AB6-6A48DE1CAD1E}"/>
    <dgm:cxn modelId="{E4F1A2C6-8E53-4C11-8235-5EECD90BA718}" srcId="{E92E6D1C-586A-4725-9A10-7BDD9D7DA53E}" destId="{0A3A142A-ED83-4C5D-A2E8-BA743AEE0EB9}" srcOrd="0" destOrd="0" parTransId="{C6C3721A-C1A1-47C8-9B98-BFE495CBB622}" sibTransId="{A96DFCD6-3172-4B1D-B7A7-B3B9353E9751}"/>
    <dgm:cxn modelId="{F336990E-E272-44B5-BE8D-64240A219B43}" srcId="{3C45CD55-799B-483A-83A2-AE64F7BD505C}" destId="{45A44455-1EFD-4D18-9F77-8D30B95FCBC3}" srcOrd="0" destOrd="0" parTransId="{2B4A521A-DABE-413E-8DB4-753AE26663E2}" sibTransId="{68CCCF79-86F5-4C65-AFB2-0A7A71D78A64}"/>
    <dgm:cxn modelId="{4DB2340D-6271-475C-AC20-BFA690C70485}" type="presOf" srcId="{3C45CD55-799B-483A-83A2-AE64F7BD505C}" destId="{B75BA4A1-25CD-4526-BC6A-1190BCEEA19F}" srcOrd="0" destOrd="0" presId="urn:microsoft.com/office/officeart/2005/8/layout/hProcess3"/>
    <dgm:cxn modelId="{1EE59D6F-0025-45D1-AF4B-093F4E86B33A}" type="presOf" srcId="{45A44455-1EFD-4D18-9F77-8D30B95FCBC3}" destId="{868FF284-1A3B-4EA8-95F7-DAA5EB514610}" srcOrd="0" destOrd="0" presId="urn:microsoft.com/office/officeart/2005/8/layout/hProcess3"/>
    <dgm:cxn modelId="{B8E284A7-3225-4E52-8D98-10D7DCB5BEA7}" type="presOf" srcId="{E92E6D1C-586A-4725-9A10-7BDD9D7DA53E}" destId="{2B5F5B04-AD46-4695-B095-9ED965D8719E}" srcOrd="0" destOrd="0" presId="urn:microsoft.com/office/officeart/2005/8/layout/hProcess3"/>
    <dgm:cxn modelId="{E8355DEF-19E8-4189-A387-349D4698379F}" srcId="{C9AC8688-6EB2-4415-A732-57F6DE4A9EEB}" destId="{67FE65B0-6739-4A2C-858D-743EA3CF9C68}" srcOrd="1" destOrd="0" parTransId="{1BE37B6A-D88C-458C-B0A3-E63EAD87195C}" sibTransId="{26530EEE-4503-47ED-88B4-D41D6C1D270E}"/>
    <dgm:cxn modelId="{0E37DA1B-8AF3-4CB5-8E39-084ED6B57C00}" type="presOf" srcId="{97C4AEF9-7599-46B1-8B16-082B3FA63E37}" destId="{AB48151A-B23E-400B-9170-E06FD5592D4A}" srcOrd="0" destOrd="0" presId="urn:microsoft.com/office/officeart/2005/8/layout/hProcess3"/>
    <dgm:cxn modelId="{8FDEBEF5-FA11-4F4E-9471-0DD6CD350EFC}" type="presOf" srcId="{0A3A142A-ED83-4C5D-A2E8-BA743AEE0EB9}" destId="{31155515-AFB2-414C-8CDB-D6FB4CC18A79}" srcOrd="0" destOrd="0" presId="urn:microsoft.com/office/officeart/2005/8/layout/hProcess3"/>
    <dgm:cxn modelId="{87D096CF-75FE-4799-A786-97597755A025}" type="presOf" srcId="{C9AC8688-6EB2-4415-A732-57F6DE4A9EEB}" destId="{56CDD8D5-41C9-492C-BAC7-230846BC75DF}" srcOrd="0" destOrd="0" presId="urn:microsoft.com/office/officeart/2005/8/layout/hProcess3"/>
    <dgm:cxn modelId="{2B5CB93A-68DF-4257-B543-209A4B7A503E}" srcId="{C9AC8688-6EB2-4415-A732-57F6DE4A9EEB}" destId="{E92E6D1C-586A-4725-9A10-7BDD9D7DA53E}" srcOrd="2" destOrd="0" parTransId="{726104AE-D5E0-484E-AE38-BAA25C2F97AC}" sibTransId="{C9A9436A-2DAE-4C80-814B-D73BC981DAE7}"/>
    <dgm:cxn modelId="{4A65F75D-F49F-40EF-A5CD-0104A2839CC9}" type="presOf" srcId="{67FE65B0-6739-4A2C-858D-743EA3CF9C68}" destId="{7BA1FBAC-F255-4B54-9ECE-694EBF146327}" srcOrd="0" destOrd="0" presId="urn:microsoft.com/office/officeart/2005/8/layout/hProcess3"/>
    <dgm:cxn modelId="{90F9AB1E-2349-404E-B93A-7F14D3EDC491}" srcId="{67FE65B0-6739-4A2C-858D-743EA3CF9C68}" destId="{97C4AEF9-7599-46B1-8B16-082B3FA63E37}" srcOrd="0" destOrd="0" parTransId="{7C038687-1040-4AB7-9D7C-997CFE332CA1}" sibTransId="{65AC4C9E-E850-4A03-BACB-B2E160403527}"/>
    <dgm:cxn modelId="{A1E0BC19-38AF-4CA2-895A-B00265BB4091}" type="presParOf" srcId="{56CDD8D5-41C9-492C-BAC7-230846BC75DF}" destId="{6F252304-F9DB-4648-9DCE-6646FEAA3DD3}" srcOrd="0" destOrd="0" presId="urn:microsoft.com/office/officeart/2005/8/layout/hProcess3"/>
    <dgm:cxn modelId="{044D9C02-B444-4918-964D-A43A125CF7BC}" type="presParOf" srcId="{56CDD8D5-41C9-492C-BAC7-230846BC75DF}" destId="{F9036F19-ECAA-4B2B-9166-105638262522}" srcOrd="1" destOrd="0" presId="urn:microsoft.com/office/officeart/2005/8/layout/hProcess3"/>
    <dgm:cxn modelId="{8C0BE59A-EEE8-4DCB-99D7-CB105CF0F3D0}" type="presParOf" srcId="{F9036F19-ECAA-4B2B-9166-105638262522}" destId="{97E2712C-50F5-4A29-9EE2-C90A30006B25}" srcOrd="0" destOrd="0" presId="urn:microsoft.com/office/officeart/2005/8/layout/hProcess3"/>
    <dgm:cxn modelId="{5C9FC879-287E-4FE0-9EEE-2E1933B8EF43}" type="presParOf" srcId="{F9036F19-ECAA-4B2B-9166-105638262522}" destId="{31325520-707E-46A1-A4BB-2A683DCF0D9A}" srcOrd="1" destOrd="0" presId="urn:microsoft.com/office/officeart/2005/8/layout/hProcess3"/>
    <dgm:cxn modelId="{2E2BD702-F206-4141-9975-F78D703DF258}" type="presParOf" srcId="{31325520-707E-46A1-A4BB-2A683DCF0D9A}" destId="{D7F3142C-442F-45DC-A4BA-C779FDBB9133}" srcOrd="0" destOrd="0" presId="urn:microsoft.com/office/officeart/2005/8/layout/hProcess3"/>
    <dgm:cxn modelId="{49BD2E38-E6F2-453C-B444-6FBF486AF367}" type="presParOf" srcId="{31325520-707E-46A1-A4BB-2A683DCF0D9A}" destId="{B75BA4A1-25CD-4526-BC6A-1190BCEEA19F}" srcOrd="1" destOrd="0" presId="urn:microsoft.com/office/officeart/2005/8/layout/hProcess3"/>
    <dgm:cxn modelId="{D7B6CD85-B57D-4E9D-9240-E26862F650E4}" type="presParOf" srcId="{31325520-707E-46A1-A4BB-2A683DCF0D9A}" destId="{2AB2F4C4-3C21-4B34-926C-DBA5DCDE7CC2}" srcOrd="2" destOrd="0" presId="urn:microsoft.com/office/officeart/2005/8/layout/hProcess3"/>
    <dgm:cxn modelId="{5766DAF2-10D0-4985-ACA5-212EB905A39C}" type="presParOf" srcId="{31325520-707E-46A1-A4BB-2A683DCF0D9A}" destId="{C3DE0998-D26D-4043-B145-7042D46229FE}" srcOrd="3" destOrd="0" presId="urn:microsoft.com/office/officeart/2005/8/layout/hProcess3"/>
    <dgm:cxn modelId="{FF8B578D-DC65-46ED-A09A-AC1B0F30A81A}" type="presParOf" srcId="{31325520-707E-46A1-A4BB-2A683DCF0D9A}" destId="{868FF284-1A3B-4EA8-95F7-DAA5EB514610}" srcOrd="4" destOrd="0" presId="urn:microsoft.com/office/officeart/2005/8/layout/hProcess3"/>
    <dgm:cxn modelId="{8F02E7AD-465B-4A44-93F9-580B76B3BF17}" type="presParOf" srcId="{F9036F19-ECAA-4B2B-9166-105638262522}" destId="{1981DA07-7A7F-492D-8A7E-F71CB07CF661}" srcOrd="2" destOrd="0" presId="urn:microsoft.com/office/officeart/2005/8/layout/hProcess3"/>
    <dgm:cxn modelId="{7C4BDC75-03DD-414A-81DD-FC13DACDFB90}" type="presParOf" srcId="{F9036F19-ECAA-4B2B-9166-105638262522}" destId="{FC1E291F-B5BF-43FA-8A88-FF487D05AA5F}" srcOrd="3" destOrd="0" presId="urn:microsoft.com/office/officeart/2005/8/layout/hProcess3"/>
    <dgm:cxn modelId="{E313055A-7E1A-4481-A2E3-7E2D9FF064A7}" type="presParOf" srcId="{FC1E291F-B5BF-43FA-8A88-FF487D05AA5F}" destId="{9F7ECA87-E0B1-481E-A504-B04E05ABD47F}" srcOrd="0" destOrd="0" presId="urn:microsoft.com/office/officeart/2005/8/layout/hProcess3"/>
    <dgm:cxn modelId="{5B1CD6F2-3A32-4CEE-8295-3B1E12238997}" type="presParOf" srcId="{FC1E291F-B5BF-43FA-8A88-FF487D05AA5F}" destId="{7BA1FBAC-F255-4B54-9ECE-694EBF146327}" srcOrd="1" destOrd="0" presId="urn:microsoft.com/office/officeart/2005/8/layout/hProcess3"/>
    <dgm:cxn modelId="{87703322-CC15-442A-8C20-B4F89C03F1D8}" type="presParOf" srcId="{FC1E291F-B5BF-43FA-8A88-FF487D05AA5F}" destId="{2F6F7757-F8E8-4FA7-998C-86C2FD7C1E74}" srcOrd="2" destOrd="0" presId="urn:microsoft.com/office/officeart/2005/8/layout/hProcess3"/>
    <dgm:cxn modelId="{E8401281-1FD5-4F22-8FB1-756C0B8E14F8}" type="presParOf" srcId="{FC1E291F-B5BF-43FA-8A88-FF487D05AA5F}" destId="{C59C3511-20B3-4D21-91D7-11D16EA09474}" srcOrd="3" destOrd="0" presId="urn:microsoft.com/office/officeart/2005/8/layout/hProcess3"/>
    <dgm:cxn modelId="{7183EB19-A406-43CD-B167-0494AEBD8B53}" type="presParOf" srcId="{FC1E291F-B5BF-43FA-8A88-FF487D05AA5F}" destId="{AB48151A-B23E-400B-9170-E06FD5592D4A}" srcOrd="4" destOrd="0" presId="urn:microsoft.com/office/officeart/2005/8/layout/hProcess3"/>
    <dgm:cxn modelId="{249ACCAA-F075-48DE-B073-7F705ABAF73A}" type="presParOf" srcId="{F9036F19-ECAA-4B2B-9166-105638262522}" destId="{152DA09F-5E08-489B-A703-CB1F06F76A26}" srcOrd="4" destOrd="0" presId="urn:microsoft.com/office/officeart/2005/8/layout/hProcess3"/>
    <dgm:cxn modelId="{4CFF42F3-0AC0-4615-B613-656053AC438E}" type="presParOf" srcId="{F9036F19-ECAA-4B2B-9166-105638262522}" destId="{EF2F5277-91AF-4493-830C-50DE1D25C1FE}" srcOrd="5" destOrd="0" presId="urn:microsoft.com/office/officeart/2005/8/layout/hProcess3"/>
    <dgm:cxn modelId="{19E3A3B2-6B73-498C-A755-0BC8101B2155}" type="presParOf" srcId="{EF2F5277-91AF-4493-830C-50DE1D25C1FE}" destId="{AB82AB42-D7FF-4BA3-B1E9-F9492F1AFD5F}" srcOrd="0" destOrd="0" presId="urn:microsoft.com/office/officeart/2005/8/layout/hProcess3"/>
    <dgm:cxn modelId="{B648F110-3CDA-44F9-B70C-63D6DA29C362}" type="presParOf" srcId="{EF2F5277-91AF-4493-830C-50DE1D25C1FE}" destId="{2B5F5B04-AD46-4695-B095-9ED965D8719E}" srcOrd="1" destOrd="0" presId="urn:microsoft.com/office/officeart/2005/8/layout/hProcess3"/>
    <dgm:cxn modelId="{549D13CF-6D36-43DE-93DD-0341897C4F32}" type="presParOf" srcId="{EF2F5277-91AF-4493-830C-50DE1D25C1FE}" destId="{AF2BE312-5ECA-497A-964C-2617C7C6969C}" srcOrd="2" destOrd="0" presId="urn:microsoft.com/office/officeart/2005/8/layout/hProcess3"/>
    <dgm:cxn modelId="{01C51CBF-9CCF-435B-9CBE-89B14F7E7EB2}" type="presParOf" srcId="{EF2F5277-91AF-4493-830C-50DE1D25C1FE}" destId="{64978E1F-CB6E-4239-90CC-AC0DC82DD496}" srcOrd="3" destOrd="0" presId="urn:microsoft.com/office/officeart/2005/8/layout/hProcess3"/>
    <dgm:cxn modelId="{C217137F-1612-43D5-BE9B-594D6B425E97}" type="presParOf" srcId="{EF2F5277-91AF-4493-830C-50DE1D25C1FE}" destId="{31155515-AFB2-414C-8CDB-D6FB4CC18A79}" srcOrd="4" destOrd="0" presId="urn:microsoft.com/office/officeart/2005/8/layout/hProcess3"/>
    <dgm:cxn modelId="{BA6415D5-9560-4AC0-95C1-953E19DF8597}" type="presParOf" srcId="{F9036F19-ECAA-4B2B-9166-105638262522}" destId="{A268B986-BC8E-45A7-AE51-12A92C783EEE}" srcOrd="6" destOrd="0" presId="urn:microsoft.com/office/officeart/2005/8/layout/hProcess3"/>
    <dgm:cxn modelId="{1E84131E-6340-4F17-A6EE-813C8711A687}" type="presParOf" srcId="{F9036F19-ECAA-4B2B-9166-105638262522}" destId="{ED9C7E69-EE4B-4AAE-BA7D-2BC437E4BBD7}" srcOrd="7" destOrd="0" presId="urn:microsoft.com/office/officeart/2005/8/layout/hProcess3"/>
    <dgm:cxn modelId="{9A84E97D-74EF-4B47-989C-4B47F8718D21}" type="presParOf" srcId="{F9036F19-ECAA-4B2B-9166-105638262522}" destId="{1DF0B0D6-815B-422A-82E9-2CB59CC0EE64}" srcOrd="8" destOrd="0" presId="urn:microsoft.com/office/officeart/2005/8/layout/h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5D314F-A000-4271-8A7C-FF359654838E}" type="doc">
      <dgm:prSet loTypeId="urn:microsoft.com/office/officeart/2005/8/layout/hList6" loCatId="list" qsTypeId="urn:microsoft.com/office/officeart/2005/8/quickstyle/simple1" qsCatId="simple" csTypeId="urn:microsoft.com/office/officeart/2005/8/colors/colorful3" csCatId="colorful" phldr="1"/>
      <dgm:spPr/>
      <dgm:t>
        <a:bodyPr/>
        <a:lstStyle/>
        <a:p>
          <a:endParaRPr lang="zh-TW" altLang="en-US"/>
        </a:p>
      </dgm:t>
    </dgm:pt>
    <dgm:pt modelId="{9F194A75-705A-4455-9DA4-22867E9E41B0}">
      <dgm:prSet phldrT="[文字]"/>
      <dgm:spPr/>
      <dgm:t>
        <a:bodyPr/>
        <a:lstStyle/>
        <a:p>
          <a:pPr algn="just"/>
          <a:r>
            <a:rPr lang="zh-TW" altLang="en-US" dirty="0" smtClean="0"/>
            <a:t>我國為亞太防制洗錢組織會員</a:t>
          </a:r>
          <a:endParaRPr lang="zh-TW" altLang="en-US" dirty="0"/>
        </a:p>
      </dgm:t>
    </dgm:pt>
    <dgm:pt modelId="{84303F3A-D7AE-47AF-92C8-DE2152A91C33}" type="parTrans" cxnId="{0EDA491F-3B43-4105-93FB-BEA3B390C854}">
      <dgm:prSet/>
      <dgm:spPr/>
      <dgm:t>
        <a:bodyPr/>
        <a:lstStyle/>
        <a:p>
          <a:pPr algn="just"/>
          <a:endParaRPr lang="zh-TW" altLang="en-US"/>
        </a:p>
      </dgm:t>
    </dgm:pt>
    <dgm:pt modelId="{9D9A71EA-C96A-4656-8DEC-559291B72170}" type="sibTrans" cxnId="{0EDA491F-3B43-4105-93FB-BEA3B390C854}">
      <dgm:prSet/>
      <dgm:spPr/>
      <dgm:t>
        <a:bodyPr/>
        <a:lstStyle/>
        <a:p>
          <a:pPr algn="just"/>
          <a:endParaRPr lang="zh-TW" altLang="en-US"/>
        </a:p>
      </dgm:t>
    </dgm:pt>
    <dgm:pt modelId="{07FDD8A0-B76B-491C-B1D2-374C11C45FC8}">
      <dgm:prSet phldrT="[文字]"/>
      <dgm:spPr/>
      <dgm:t>
        <a:bodyPr/>
        <a:lstStyle/>
        <a:p>
          <a:pPr algn="just"/>
          <a:r>
            <a:rPr lang="zh-TW" dirty="0" smtClean="0"/>
            <a:t>我國為亞太防制洗錢組織（</a:t>
          </a:r>
          <a:r>
            <a:rPr lang="en-US" dirty="0" smtClean="0"/>
            <a:t>Asia Pacific Group on Anti-Money Laundering</a:t>
          </a:r>
          <a:r>
            <a:rPr lang="zh-TW" dirty="0" smtClean="0"/>
            <a:t>，簡稱</a:t>
          </a:r>
          <a:r>
            <a:rPr lang="en-US" dirty="0" smtClean="0"/>
            <a:t>APG</a:t>
          </a:r>
          <a:r>
            <a:rPr lang="zh-TW" dirty="0" smtClean="0"/>
            <a:t>）會員</a:t>
          </a:r>
          <a:r>
            <a:rPr lang="zh-TW" altLang="en-US" dirty="0" smtClean="0"/>
            <a:t>，</a:t>
          </a:r>
          <a:r>
            <a:rPr lang="zh-TW" dirty="0" smtClean="0"/>
            <a:t>國際洗錢防制評鑑係透過其區域組織以會員間相互評鑑的方式進行，會員應參與亞太區之反洗錢相互評鑑。</a:t>
          </a:r>
          <a:endParaRPr lang="zh-TW" altLang="en-US" dirty="0"/>
        </a:p>
      </dgm:t>
    </dgm:pt>
    <dgm:pt modelId="{E3D52050-6A7B-4E2E-829F-744CB0779D71}" type="parTrans" cxnId="{D9213B93-6D75-4A2D-AF2A-ECD395A474A6}">
      <dgm:prSet/>
      <dgm:spPr/>
      <dgm:t>
        <a:bodyPr/>
        <a:lstStyle/>
        <a:p>
          <a:pPr algn="just"/>
          <a:endParaRPr lang="zh-TW" altLang="en-US"/>
        </a:p>
      </dgm:t>
    </dgm:pt>
    <dgm:pt modelId="{4CC543DE-2A1D-4C0B-AABE-172A90783B6D}" type="sibTrans" cxnId="{D9213B93-6D75-4A2D-AF2A-ECD395A474A6}">
      <dgm:prSet/>
      <dgm:spPr/>
      <dgm:t>
        <a:bodyPr/>
        <a:lstStyle/>
        <a:p>
          <a:pPr algn="just"/>
          <a:endParaRPr lang="zh-TW" altLang="en-US"/>
        </a:p>
      </dgm:t>
    </dgm:pt>
    <dgm:pt modelId="{094AD0B2-6F75-4B10-8834-3ABD9738F4D9}">
      <dgm:prSet phldrT="[文字]"/>
      <dgm:spPr/>
      <dgm:t>
        <a:bodyPr/>
        <a:lstStyle/>
        <a:p>
          <a:pPr algn="just"/>
          <a:r>
            <a:rPr lang="zh-TW" dirty="0" smtClean="0"/>
            <a:t>需接受防制洗錢及打擊資恐評鑑的理由</a:t>
          </a:r>
          <a:endParaRPr lang="zh-TW" altLang="en-US" dirty="0"/>
        </a:p>
      </dgm:t>
    </dgm:pt>
    <dgm:pt modelId="{930B318F-AC33-41F8-AEB9-9F4513B8482D}" type="parTrans" cxnId="{C071C6CA-ECC3-4027-A7F8-7936E82F675C}">
      <dgm:prSet/>
      <dgm:spPr/>
      <dgm:t>
        <a:bodyPr/>
        <a:lstStyle/>
        <a:p>
          <a:pPr algn="just"/>
          <a:endParaRPr lang="zh-TW" altLang="en-US"/>
        </a:p>
      </dgm:t>
    </dgm:pt>
    <dgm:pt modelId="{B8CF1FBD-D44B-4141-BE5D-1FE55C12EAE9}" type="sibTrans" cxnId="{C071C6CA-ECC3-4027-A7F8-7936E82F675C}">
      <dgm:prSet/>
      <dgm:spPr/>
      <dgm:t>
        <a:bodyPr/>
        <a:lstStyle/>
        <a:p>
          <a:pPr algn="just"/>
          <a:endParaRPr lang="zh-TW" altLang="en-US"/>
        </a:p>
      </dgm:t>
    </dgm:pt>
    <dgm:pt modelId="{9CF04987-4B77-47B7-92D9-CFE518A1C125}">
      <dgm:prSet phldrT="[文字]"/>
      <dgm:spPr/>
      <dgm:t>
        <a:bodyPr/>
        <a:lstStyle/>
        <a:p>
          <a:pPr algn="just"/>
          <a:r>
            <a:rPr lang="zh-TW" dirty="0" smtClean="0"/>
            <a:t>相互評鑑若未通過，則可能會列入追蹤、加強追蹤名單或遭到制裁。</a:t>
          </a:r>
          <a:endParaRPr lang="zh-TW" altLang="en-US" dirty="0"/>
        </a:p>
      </dgm:t>
    </dgm:pt>
    <dgm:pt modelId="{FE204F22-004D-491B-A13C-8DA1023B8B49}" type="parTrans" cxnId="{02170074-2A1E-41D2-BD3D-1D7C0E089DE7}">
      <dgm:prSet/>
      <dgm:spPr/>
      <dgm:t>
        <a:bodyPr/>
        <a:lstStyle/>
        <a:p>
          <a:pPr algn="just"/>
          <a:endParaRPr lang="zh-TW" altLang="en-US"/>
        </a:p>
      </dgm:t>
    </dgm:pt>
    <dgm:pt modelId="{881F1134-3164-4DC3-AE4B-0C8D54E40D96}" type="sibTrans" cxnId="{02170074-2A1E-41D2-BD3D-1D7C0E089DE7}">
      <dgm:prSet/>
      <dgm:spPr/>
      <dgm:t>
        <a:bodyPr/>
        <a:lstStyle/>
        <a:p>
          <a:pPr algn="just"/>
          <a:endParaRPr lang="zh-TW" altLang="en-US"/>
        </a:p>
      </dgm:t>
    </dgm:pt>
    <dgm:pt modelId="{89B85882-F873-40F9-A818-DD0F533BAF17}">
      <dgm:prSet phldrT="[文字]"/>
      <dgm:spPr/>
      <dgm:t>
        <a:bodyPr/>
        <a:lstStyle/>
        <a:p>
          <a:pPr algn="just"/>
          <a:r>
            <a:rPr lang="zh-TW" altLang="en-US" dirty="0" smtClean="0"/>
            <a:t>健全我國金融體制接軌國際經濟</a:t>
          </a:r>
          <a:r>
            <a:rPr lang="zh-TW" dirty="0" smtClean="0"/>
            <a:t>，列入制裁名單將影響臺灣經濟地位</a:t>
          </a:r>
          <a:endParaRPr lang="zh-TW" altLang="en-US" dirty="0"/>
        </a:p>
      </dgm:t>
    </dgm:pt>
    <dgm:pt modelId="{E8C0701D-9F7F-4D39-8FAA-264C9A095A68}" type="parTrans" cxnId="{61827238-03E4-48A3-B249-019341470277}">
      <dgm:prSet/>
      <dgm:spPr/>
      <dgm:t>
        <a:bodyPr/>
        <a:lstStyle/>
        <a:p>
          <a:pPr algn="just"/>
          <a:endParaRPr lang="zh-TW" altLang="en-US"/>
        </a:p>
      </dgm:t>
    </dgm:pt>
    <dgm:pt modelId="{90408419-EA37-4118-8621-413C2D252072}" type="sibTrans" cxnId="{61827238-03E4-48A3-B249-019341470277}">
      <dgm:prSet/>
      <dgm:spPr/>
      <dgm:t>
        <a:bodyPr/>
        <a:lstStyle/>
        <a:p>
          <a:pPr algn="just"/>
          <a:endParaRPr lang="zh-TW" altLang="en-US"/>
        </a:p>
      </dgm:t>
    </dgm:pt>
    <dgm:pt modelId="{6A422556-81BE-4F36-9DFE-AD913BDC8B48}">
      <dgm:prSet phldrT="[文字]"/>
      <dgm:spPr/>
      <dgm:t>
        <a:bodyPr/>
        <a:lstStyle/>
        <a:p>
          <a:pPr algn="just"/>
          <a:r>
            <a:rPr lang="zh-TW" dirty="0" smtClean="0"/>
            <a:t>如果我國被列入制裁名單，所有民生物資將因制裁行動而增加無謂的成本，如銀行將提高客戶及資金審查門檻，影響你我的生活品質。</a:t>
          </a:r>
          <a:endParaRPr lang="zh-TW" altLang="en-US" dirty="0"/>
        </a:p>
      </dgm:t>
    </dgm:pt>
    <dgm:pt modelId="{CAF11997-5FD2-4489-9C6A-D9499B2ACF7A}" type="parTrans" cxnId="{1BE92C73-4382-4F21-B655-5898B437918A}">
      <dgm:prSet/>
      <dgm:spPr/>
      <dgm:t>
        <a:bodyPr/>
        <a:lstStyle/>
        <a:p>
          <a:pPr algn="just"/>
          <a:endParaRPr lang="zh-TW" altLang="en-US"/>
        </a:p>
      </dgm:t>
    </dgm:pt>
    <dgm:pt modelId="{4168B22E-27DF-43FE-A2FF-6F0DBCD1FDEC}" type="sibTrans" cxnId="{1BE92C73-4382-4F21-B655-5898B437918A}">
      <dgm:prSet/>
      <dgm:spPr/>
      <dgm:t>
        <a:bodyPr/>
        <a:lstStyle/>
        <a:p>
          <a:pPr algn="just"/>
          <a:endParaRPr lang="zh-TW" altLang="en-US"/>
        </a:p>
      </dgm:t>
    </dgm:pt>
    <dgm:pt modelId="{0888386E-DD9B-4D54-ABB5-6A734157D41F}" type="pres">
      <dgm:prSet presAssocID="{395D314F-A000-4271-8A7C-FF359654838E}" presName="Name0" presStyleCnt="0">
        <dgm:presLayoutVars>
          <dgm:dir/>
          <dgm:resizeHandles val="exact"/>
        </dgm:presLayoutVars>
      </dgm:prSet>
      <dgm:spPr/>
      <dgm:t>
        <a:bodyPr/>
        <a:lstStyle/>
        <a:p>
          <a:endParaRPr lang="zh-TW" altLang="en-US"/>
        </a:p>
      </dgm:t>
    </dgm:pt>
    <dgm:pt modelId="{4084F181-07FE-4074-B673-A5727729BECA}" type="pres">
      <dgm:prSet presAssocID="{9F194A75-705A-4455-9DA4-22867E9E41B0}" presName="node" presStyleLbl="node1" presStyleIdx="0" presStyleCnt="3">
        <dgm:presLayoutVars>
          <dgm:bulletEnabled val="1"/>
        </dgm:presLayoutVars>
      </dgm:prSet>
      <dgm:spPr/>
      <dgm:t>
        <a:bodyPr/>
        <a:lstStyle/>
        <a:p>
          <a:endParaRPr lang="zh-TW" altLang="en-US"/>
        </a:p>
      </dgm:t>
    </dgm:pt>
    <dgm:pt modelId="{11717FB0-85A9-402A-BE88-EAF201EEB84C}" type="pres">
      <dgm:prSet presAssocID="{9D9A71EA-C96A-4656-8DEC-559291B72170}" presName="sibTrans" presStyleCnt="0"/>
      <dgm:spPr/>
    </dgm:pt>
    <dgm:pt modelId="{07326A1D-96DB-4AFE-BACE-7AC1665F5BAD}" type="pres">
      <dgm:prSet presAssocID="{094AD0B2-6F75-4B10-8834-3ABD9738F4D9}" presName="node" presStyleLbl="node1" presStyleIdx="1" presStyleCnt="3">
        <dgm:presLayoutVars>
          <dgm:bulletEnabled val="1"/>
        </dgm:presLayoutVars>
      </dgm:prSet>
      <dgm:spPr/>
      <dgm:t>
        <a:bodyPr/>
        <a:lstStyle/>
        <a:p>
          <a:endParaRPr lang="zh-TW" altLang="en-US"/>
        </a:p>
      </dgm:t>
    </dgm:pt>
    <dgm:pt modelId="{DA7B261F-8B70-4B4F-94B9-B064C02D3D98}" type="pres">
      <dgm:prSet presAssocID="{B8CF1FBD-D44B-4141-BE5D-1FE55C12EAE9}" presName="sibTrans" presStyleCnt="0"/>
      <dgm:spPr/>
    </dgm:pt>
    <dgm:pt modelId="{BE039525-428D-4B65-90B4-BD1E8038E817}" type="pres">
      <dgm:prSet presAssocID="{89B85882-F873-40F9-A818-DD0F533BAF17}" presName="node" presStyleLbl="node1" presStyleIdx="2" presStyleCnt="3">
        <dgm:presLayoutVars>
          <dgm:bulletEnabled val="1"/>
        </dgm:presLayoutVars>
      </dgm:prSet>
      <dgm:spPr/>
      <dgm:t>
        <a:bodyPr/>
        <a:lstStyle/>
        <a:p>
          <a:endParaRPr lang="zh-TW" altLang="en-US"/>
        </a:p>
      </dgm:t>
    </dgm:pt>
  </dgm:ptLst>
  <dgm:cxnLst>
    <dgm:cxn modelId="{E8EB39A7-28B7-4CFC-A87B-E4F2CE296F70}" type="presOf" srcId="{9CF04987-4B77-47B7-92D9-CFE518A1C125}" destId="{07326A1D-96DB-4AFE-BACE-7AC1665F5BAD}" srcOrd="0" destOrd="1" presId="urn:microsoft.com/office/officeart/2005/8/layout/hList6"/>
    <dgm:cxn modelId="{61827238-03E4-48A3-B249-019341470277}" srcId="{395D314F-A000-4271-8A7C-FF359654838E}" destId="{89B85882-F873-40F9-A818-DD0F533BAF17}" srcOrd="2" destOrd="0" parTransId="{E8C0701D-9F7F-4D39-8FAA-264C9A095A68}" sibTransId="{90408419-EA37-4118-8621-413C2D252072}"/>
    <dgm:cxn modelId="{C071C6CA-ECC3-4027-A7F8-7936E82F675C}" srcId="{395D314F-A000-4271-8A7C-FF359654838E}" destId="{094AD0B2-6F75-4B10-8834-3ABD9738F4D9}" srcOrd="1" destOrd="0" parTransId="{930B318F-AC33-41F8-AEB9-9F4513B8482D}" sibTransId="{B8CF1FBD-D44B-4141-BE5D-1FE55C12EAE9}"/>
    <dgm:cxn modelId="{CA94B67F-FDEE-41D4-89CB-7A00B5869C0F}" type="presOf" srcId="{6A422556-81BE-4F36-9DFE-AD913BDC8B48}" destId="{BE039525-428D-4B65-90B4-BD1E8038E817}" srcOrd="0" destOrd="1" presId="urn:microsoft.com/office/officeart/2005/8/layout/hList6"/>
    <dgm:cxn modelId="{0F937921-D256-4EA6-A157-46B51DA25011}" type="presOf" srcId="{094AD0B2-6F75-4B10-8834-3ABD9738F4D9}" destId="{07326A1D-96DB-4AFE-BACE-7AC1665F5BAD}" srcOrd="0" destOrd="0" presId="urn:microsoft.com/office/officeart/2005/8/layout/hList6"/>
    <dgm:cxn modelId="{02170074-2A1E-41D2-BD3D-1D7C0E089DE7}" srcId="{094AD0B2-6F75-4B10-8834-3ABD9738F4D9}" destId="{9CF04987-4B77-47B7-92D9-CFE518A1C125}" srcOrd="0" destOrd="0" parTransId="{FE204F22-004D-491B-A13C-8DA1023B8B49}" sibTransId="{881F1134-3164-4DC3-AE4B-0C8D54E40D96}"/>
    <dgm:cxn modelId="{DD183230-A616-4854-8F50-E25835E767FE}" type="presOf" srcId="{07FDD8A0-B76B-491C-B1D2-374C11C45FC8}" destId="{4084F181-07FE-4074-B673-A5727729BECA}" srcOrd="0" destOrd="1" presId="urn:microsoft.com/office/officeart/2005/8/layout/hList6"/>
    <dgm:cxn modelId="{61FC9976-BE5D-4BFF-AB72-DFCD9A1E84A0}" type="presOf" srcId="{395D314F-A000-4271-8A7C-FF359654838E}" destId="{0888386E-DD9B-4D54-ABB5-6A734157D41F}" srcOrd="0" destOrd="0" presId="urn:microsoft.com/office/officeart/2005/8/layout/hList6"/>
    <dgm:cxn modelId="{1BE92C73-4382-4F21-B655-5898B437918A}" srcId="{89B85882-F873-40F9-A818-DD0F533BAF17}" destId="{6A422556-81BE-4F36-9DFE-AD913BDC8B48}" srcOrd="0" destOrd="0" parTransId="{CAF11997-5FD2-4489-9C6A-D9499B2ACF7A}" sibTransId="{4168B22E-27DF-43FE-A2FF-6F0DBCD1FDEC}"/>
    <dgm:cxn modelId="{0EDA491F-3B43-4105-93FB-BEA3B390C854}" srcId="{395D314F-A000-4271-8A7C-FF359654838E}" destId="{9F194A75-705A-4455-9DA4-22867E9E41B0}" srcOrd="0" destOrd="0" parTransId="{84303F3A-D7AE-47AF-92C8-DE2152A91C33}" sibTransId="{9D9A71EA-C96A-4656-8DEC-559291B72170}"/>
    <dgm:cxn modelId="{D9213B93-6D75-4A2D-AF2A-ECD395A474A6}" srcId="{9F194A75-705A-4455-9DA4-22867E9E41B0}" destId="{07FDD8A0-B76B-491C-B1D2-374C11C45FC8}" srcOrd="0" destOrd="0" parTransId="{E3D52050-6A7B-4E2E-829F-744CB0779D71}" sibTransId="{4CC543DE-2A1D-4C0B-AABE-172A90783B6D}"/>
    <dgm:cxn modelId="{1D565AAB-1268-44BA-9CFA-C9910757D4A6}" type="presOf" srcId="{89B85882-F873-40F9-A818-DD0F533BAF17}" destId="{BE039525-428D-4B65-90B4-BD1E8038E817}" srcOrd="0" destOrd="0" presId="urn:microsoft.com/office/officeart/2005/8/layout/hList6"/>
    <dgm:cxn modelId="{20211A45-13B1-4280-B2AC-4A647A8F10E9}" type="presOf" srcId="{9F194A75-705A-4455-9DA4-22867E9E41B0}" destId="{4084F181-07FE-4074-B673-A5727729BECA}" srcOrd="0" destOrd="0" presId="urn:microsoft.com/office/officeart/2005/8/layout/hList6"/>
    <dgm:cxn modelId="{5EBD05C4-C43D-46F6-AC94-618DFE0DEE44}" type="presParOf" srcId="{0888386E-DD9B-4D54-ABB5-6A734157D41F}" destId="{4084F181-07FE-4074-B673-A5727729BECA}" srcOrd="0" destOrd="0" presId="urn:microsoft.com/office/officeart/2005/8/layout/hList6"/>
    <dgm:cxn modelId="{AE935392-78B3-4413-9D83-A2EA449F7F27}" type="presParOf" srcId="{0888386E-DD9B-4D54-ABB5-6A734157D41F}" destId="{11717FB0-85A9-402A-BE88-EAF201EEB84C}" srcOrd="1" destOrd="0" presId="urn:microsoft.com/office/officeart/2005/8/layout/hList6"/>
    <dgm:cxn modelId="{47AA384D-DCF8-42F3-B5A7-9A346FDE6587}" type="presParOf" srcId="{0888386E-DD9B-4D54-ABB5-6A734157D41F}" destId="{07326A1D-96DB-4AFE-BACE-7AC1665F5BAD}" srcOrd="2" destOrd="0" presId="urn:microsoft.com/office/officeart/2005/8/layout/hList6"/>
    <dgm:cxn modelId="{20563A6B-C782-4847-8E90-12CEC45EA426}" type="presParOf" srcId="{0888386E-DD9B-4D54-ABB5-6A734157D41F}" destId="{DA7B261F-8B70-4B4F-94B9-B064C02D3D98}" srcOrd="3" destOrd="0" presId="urn:microsoft.com/office/officeart/2005/8/layout/hList6"/>
    <dgm:cxn modelId="{3AED7899-A62C-4821-8F81-258C9FE1F429}" type="presParOf" srcId="{0888386E-DD9B-4D54-ABB5-6A734157D41F}" destId="{BE039525-428D-4B65-90B4-BD1E8038E817}"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8C9B85-721E-41DF-AB20-94C368B62406}" type="doc">
      <dgm:prSet loTypeId="urn:microsoft.com/office/officeart/2005/8/layout/process3" loCatId="process" qsTypeId="urn:microsoft.com/office/officeart/2005/8/quickstyle/simple1" qsCatId="simple" csTypeId="urn:microsoft.com/office/officeart/2005/8/colors/accent6_2" csCatId="accent6" phldr="1"/>
      <dgm:spPr/>
      <dgm:t>
        <a:bodyPr/>
        <a:lstStyle/>
        <a:p>
          <a:endParaRPr lang="zh-TW" altLang="en-US"/>
        </a:p>
      </dgm:t>
    </dgm:pt>
    <dgm:pt modelId="{9EDF8500-4DF7-4C4C-A1D0-58914CCD1C90}">
      <dgm:prSet phldrT="[文字]"/>
      <dgm:spPr/>
      <dgm:t>
        <a:bodyPr/>
        <a:lstStyle/>
        <a:p>
          <a:r>
            <a:rPr lang="zh-TW" smtClean="0"/>
            <a:t>地理風險</a:t>
          </a:r>
          <a:endParaRPr lang="zh-TW" altLang="en-US"/>
        </a:p>
      </dgm:t>
    </dgm:pt>
    <dgm:pt modelId="{DFD30D88-E132-4E09-B21A-F7A04B5652E0}" type="parTrans" cxnId="{B6333A77-B773-41AC-89C8-655BE8487110}">
      <dgm:prSet/>
      <dgm:spPr/>
      <dgm:t>
        <a:bodyPr/>
        <a:lstStyle/>
        <a:p>
          <a:endParaRPr lang="zh-TW" altLang="en-US"/>
        </a:p>
      </dgm:t>
    </dgm:pt>
    <dgm:pt modelId="{DBDA0F21-E4D5-4B55-A8AD-7DBBD6F54E07}" type="sibTrans" cxnId="{B6333A77-B773-41AC-89C8-655BE8487110}">
      <dgm:prSet/>
      <dgm:spPr>
        <a:noFill/>
      </dgm:spPr>
      <dgm:t>
        <a:bodyPr/>
        <a:lstStyle/>
        <a:p>
          <a:endParaRPr lang="zh-TW" altLang="en-US"/>
        </a:p>
      </dgm:t>
    </dgm:pt>
    <dgm:pt modelId="{81427381-EB7E-4893-949F-2AEA8767EEAD}">
      <dgm:prSet phldrT="[文字]"/>
      <dgm:spPr/>
      <dgm:t>
        <a:bodyPr/>
        <a:lstStyle/>
        <a:p>
          <a:r>
            <a:rPr lang="zh-TW" dirty="0" smtClean="0"/>
            <a:t>客戶為恐怖分子、組織或團體，或資金源自於或支付予高洗錢或資恐風險之國家或地區等。</a:t>
          </a:r>
          <a:endParaRPr lang="zh-TW" altLang="en-US" dirty="0"/>
        </a:p>
      </dgm:t>
    </dgm:pt>
    <dgm:pt modelId="{22F24868-5BFF-4B48-A2D3-23BCBD235A15}" type="parTrans" cxnId="{AE5D987B-D33C-4468-8284-19ADE0F5AD0A}">
      <dgm:prSet/>
      <dgm:spPr/>
      <dgm:t>
        <a:bodyPr/>
        <a:lstStyle/>
        <a:p>
          <a:endParaRPr lang="zh-TW" altLang="en-US"/>
        </a:p>
      </dgm:t>
    </dgm:pt>
    <dgm:pt modelId="{C82D2B65-6F60-4797-B9E5-01E76953CD2C}" type="sibTrans" cxnId="{AE5D987B-D33C-4468-8284-19ADE0F5AD0A}">
      <dgm:prSet/>
      <dgm:spPr/>
      <dgm:t>
        <a:bodyPr/>
        <a:lstStyle/>
        <a:p>
          <a:endParaRPr lang="zh-TW" altLang="en-US"/>
        </a:p>
      </dgm:t>
    </dgm:pt>
    <dgm:pt modelId="{ED57E3ED-BF1B-4CB2-A866-019BE3112EFF}">
      <dgm:prSet phldrT="[文字]"/>
      <dgm:spPr/>
      <dgm:t>
        <a:bodyPr/>
        <a:lstStyle/>
        <a:p>
          <a:r>
            <a:rPr lang="zh-TW" dirty="0" smtClean="0"/>
            <a:t>身分風險</a:t>
          </a:r>
          <a:endParaRPr lang="zh-TW" altLang="en-US" dirty="0"/>
        </a:p>
      </dgm:t>
    </dgm:pt>
    <dgm:pt modelId="{7AECC4B0-7145-4400-98BA-E7030D3AD7C7}" type="parTrans" cxnId="{B376EAF3-C140-4229-93F2-913D83A2336B}">
      <dgm:prSet/>
      <dgm:spPr/>
      <dgm:t>
        <a:bodyPr/>
        <a:lstStyle/>
        <a:p>
          <a:endParaRPr lang="zh-TW" altLang="en-US"/>
        </a:p>
      </dgm:t>
    </dgm:pt>
    <dgm:pt modelId="{FAA3FF0D-6D01-4F18-BAB0-E97D106B1200}" type="sibTrans" cxnId="{B376EAF3-C140-4229-93F2-913D83A2336B}">
      <dgm:prSet/>
      <dgm:spPr>
        <a:noFill/>
      </dgm:spPr>
      <dgm:t>
        <a:bodyPr/>
        <a:lstStyle/>
        <a:p>
          <a:endParaRPr lang="zh-TW" altLang="en-US"/>
        </a:p>
      </dgm:t>
    </dgm:pt>
    <dgm:pt modelId="{601E8C48-1171-48E6-AC38-2FA483A6268D}">
      <dgm:prSet phldrT="[文字]"/>
      <dgm:spPr/>
      <dgm:t>
        <a:bodyPr/>
        <a:lstStyle/>
        <a:p>
          <a:r>
            <a:rPr lang="zh-TW" dirty="0" smtClean="0"/>
            <a:t>客戶要求將不動產移轉予無關第三人，使用假名、假冒他人名義或持偽變造證件等。</a:t>
          </a:r>
          <a:endParaRPr lang="zh-TW" altLang="en-US" dirty="0"/>
        </a:p>
      </dgm:t>
    </dgm:pt>
    <dgm:pt modelId="{BDFC3E50-47C8-4CE6-9281-0842A2B402D2}" type="parTrans" cxnId="{76264F48-90AD-475E-9BE5-F7E40D49493F}">
      <dgm:prSet/>
      <dgm:spPr/>
      <dgm:t>
        <a:bodyPr/>
        <a:lstStyle/>
        <a:p>
          <a:endParaRPr lang="zh-TW" altLang="en-US"/>
        </a:p>
      </dgm:t>
    </dgm:pt>
    <dgm:pt modelId="{A0C0C0A0-8AF3-4273-A548-CCB40D9B1489}" type="sibTrans" cxnId="{76264F48-90AD-475E-9BE5-F7E40D49493F}">
      <dgm:prSet/>
      <dgm:spPr/>
      <dgm:t>
        <a:bodyPr/>
        <a:lstStyle/>
        <a:p>
          <a:endParaRPr lang="zh-TW" altLang="en-US"/>
        </a:p>
      </dgm:t>
    </dgm:pt>
    <dgm:pt modelId="{981C3C60-AE1D-4B04-B80D-43BC8A330DF0}">
      <dgm:prSet phldrT="[文字]"/>
      <dgm:spPr/>
      <dgm:t>
        <a:bodyPr/>
        <a:lstStyle/>
        <a:p>
          <a:r>
            <a:rPr lang="zh-TW" dirty="0" smtClean="0"/>
            <a:t>資金風險</a:t>
          </a:r>
          <a:endParaRPr lang="zh-TW" altLang="en-US" dirty="0"/>
        </a:p>
      </dgm:t>
    </dgm:pt>
    <dgm:pt modelId="{63B63D0A-F97B-4919-8398-E08A4CB09A45}" type="parTrans" cxnId="{16983A8F-67D0-4D6B-8A59-2485C857A670}">
      <dgm:prSet/>
      <dgm:spPr/>
      <dgm:t>
        <a:bodyPr/>
        <a:lstStyle/>
        <a:p>
          <a:endParaRPr lang="zh-TW" altLang="en-US"/>
        </a:p>
      </dgm:t>
    </dgm:pt>
    <dgm:pt modelId="{DF8E0721-97BF-476D-8B8C-4261EC9EF611}" type="sibTrans" cxnId="{16983A8F-67D0-4D6B-8A59-2485C857A670}">
      <dgm:prSet/>
      <dgm:spPr/>
      <dgm:t>
        <a:bodyPr/>
        <a:lstStyle/>
        <a:p>
          <a:endParaRPr lang="zh-TW" altLang="en-US"/>
        </a:p>
      </dgm:t>
    </dgm:pt>
    <dgm:pt modelId="{BAEA278F-22DB-403A-B177-9D7FA0BB080E}">
      <dgm:prSet phldrT="[文字]"/>
      <dgm:spPr/>
      <dgm:t>
        <a:bodyPr/>
        <a:lstStyle/>
        <a:p>
          <a:r>
            <a:rPr lang="zh-TW" dirty="0" smtClean="0"/>
            <a:t>客戶之資金顯與其身分、收入不符，來源交待不清，大量以現金支付價款，價金明顯高於市場行情而要求在相關契約文件以較低價記錄等。</a:t>
          </a:r>
          <a:endParaRPr lang="zh-TW" altLang="en-US" dirty="0"/>
        </a:p>
      </dgm:t>
    </dgm:pt>
    <dgm:pt modelId="{7A1D3759-FE0E-4E0F-92C2-1F14A37A9E35}" type="parTrans" cxnId="{DB33136F-0061-4E7E-9728-BF921D4F3B55}">
      <dgm:prSet/>
      <dgm:spPr/>
      <dgm:t>
        <a:bodyPr/>
        <a:lstStyle/>
        <a:p>
          <a:endParaRPr lang="zh-TW" altLang="en-US"/>
        </a:p>
      </dgm:t>
    </dgm:pt>
    <dgm:pt modelId="{C1F1D7C6-EC04-45E6-8E57-8CFED4FA612A}" type="sibTrans" cxnId="{DB33136F-0061-4E7E-9728-BF921D4F3B55}">
      <dgm:prSet/>
      <dgm:spPr/>
      <dgm:t>
        <a:bodyPr/>
        <a:lstStyle/>
        <a:p>
          <a:endParaRPr lang="zh-TW" altLang="en-US"/>
        </a:p>
      </dgm:t>
    </dgm:pt>
    <dgm:pt modelId="{C939AE9E-1BFB-49CC-A803-C59DD0921D25}" type="pres">
      <dgm:prSet presAssocID="{BF8C9B85-721E-41DF-AB20-94C368B62406}" presName="linearFlow" presStyleCnt="0">
        <dgm:presLayoutVars>
          <dgm:dir/>
          <dgm:animLvl val="lvl"/>
          <dgm:resizeHandles val="exact"/>
        </dgm:presLayoutVars>
      </dgm:prSet>
      <dgm:spPr/>
      <dgm:t>
        <a:bodyPr/>
        <a:lstStyle/>
        <a:p>
          <a:endParaRPr lang="zh-TW" altLang="en-US"/>
        </a:p>
      </dgm:t>
    </dgm:pt>
    <dgm:pt modelId="{340DA43A-C1EE-4A11-9443-5722BAEEDB6B}" type="pres">
      <dgm:prSet presAssocID="{9EDF8500-4DF7-4C4C-A1D0-58914CCD1C90}" presName="composite" presStyleCnt="0"/>
      <dgm:spPr/>
    </dgm:pt>
    <dgm:pt modelId="{5C9C7204-098D-4489-9762-6C70BCB6AB16}" type="pres">
      <dgm:prSet presAssocID="{9EDF8500-4DF7-4C4C-A1D0-58914CCD1C90}" presName="parTx" presStyleLbl="node1" presStyleIdx="0" presStyleCnt="3">
        <dgm:presLayoutVars>
          <dgm:chMax val="0"/>
          <dgm:chPref val="0"/>
          <dgm:bulletEnabled val="1"/>
        </dgm:presLayoutVars>
      </dgm:prSet>
      <dgm:spPr/>
      <dgm:t>
        <a:bodyPr/>
        <a:lstStyle/>
        <a:p>
          <a:endParaRPr lang="zh-TW" altLang="en-US"/>
        </a:p>
      </dgm:t>
    </dgm:pt>
    <dgm:pt modelId="{E1C2A7A6-9CD5-415C-AB22-061082AAF1C6}" type="pres">
      <dgm:prSet presAssocID="{9EDF8500-4DF7-4C4C-A1D0-58914CCD1C90}" presName="parSh" presStyleLbl="node1" presStyleIdx="0" presStyleCnt="3"/>
      <dgm:spPr/>
      <dgm:t>
        <a:bodyPr/>
        <a:lstStyle/>
        <a:p>
          <a:endParaRPr lang="zh-TW" altLang="en-US"/>
        </a:p>
      </dgm:t>
    </dgm:pt>
    <dgm:pt modelId="{80A99884-6195-47D0-859F-7018CD732B26}" type="pres">
      <dgm:prSet presAssocID="{9EDF8500-4DF7-4C4C-A1D0-58914CCD1C90}" presName="desTx" presStyleLbl="fgAcc1" presStyleIdx="0" presStyleCnt="3">
        <dgm:presLayoutVars>
          <dgm:bulletEnabled val="1"/>
        </dgm:presLayoutVars>
      </dgm:prSet>
      <dgm:spPr/>
      <dgm:t>
        <a:bodyPr/>
        <a:lstStyle/>
        <a:p>
          <a:endParaRPr lang="zh-TW" altLang="en-US"/>
        </a:p>
      </dgm:t>
    </dgm:pt>
    <dgm:pt modelId="{52E71204-2341-42E1-9132-19D7692EDC20}" type="pres">
      <dgm:prSet presAssocID="{DBDA0F21-E4D5-4B55-A8AD-7DBBD6F54E07}" presName="sibTrans" presStyleLbl="sibTrans2D1" presStyleIdx="0" presStyleCnt="2"/>
      <dgm:spPr/>
      <dgm:t>
        <a:bodyPr/>
        <a:lstStyle/>
        <a:p>
          <a:endParaRPr lang="zh-TW" altLang="en-US"/>
        </a:p>
      </dgm:t>
    </dgm:pt>
    <dgm:pt modelId="{6AD87EC3-0013-46EF-9006-FAE86E0B5B9B}" type="pres">
      <dgm:prSet presAssocID="{DBDA0F21-E4D5-4B55-A8AD-7DBBD6F54E07}" presName="connTx" presStyleLbl="sibTrans2D1" presStyleIdx="0" presStyleCnt="2"/>
      <dgm:spPr/>
      <dgm:t>
        <a:bodyPr/>
        <a:lstStyle/>
        <a:p>
          <a:endParaRPr lang="zh-TW" altLang="en-US"/>
        </a:p>
      </dgm:t>
    </dgm:pt>
    <dgm:pt modelId="{F5E98B04-2C5D-4F7E-A6A1-6617B0E82C01}" type="pres">
      <dgm:prSet presAssocID="{ED57E3ED-BF1B-4CB2-A866-019BE3112EFF}" presName="composite" presStyleCnt="0"/>
      <dgm:spPr/>
    </dgm:pt>
    <dgm:pt modelId="{25BA9DC1-7B0D-4219-AEDE-4E79BB72B266}" type="pres">
      <dgm:prSet presAssocID="{ED57E3ED-BF1B-4CB2-A866-019BE3112EFF}" presName="parTx" presStyleLbl="node1" presStyleIdx="0" presStyleCnt="3">
        <dgm:presLayoutVars>
          <dgm:chMax val="0"/>
          <dgm:chPref val="0"/>
          <dgm:bulletEnabled val="1"/>
        </dgm:presLayoutVars>
      </dgm:prSet>
      <dgm:spPr/>
      <dgm:t>
        <a:bodyPr/>
        <a:lstStyle/>
        <a:p>
          <a:endParaRPr lang="zh-TW" altLang="en-US"/>
        </a:p>
      </dgm:t>
    </dgm:pt>
    <dgm:pt modelId="{AAAD8AF0-6752-41E4-AE2A-B5977980B2F3}" type="pres">
      <dgm:prSet presAssocID="{ED57E3ED-BF1B-4CB2-A866-019BE3112EFF}" presName="parSh" presStyleLbl="node1" presStyleIdx="1" presStyleCnt="3"/>
      <dgm:spPr/>
      <dgm:t>
        <a:bodyPr/>
        <a:lstStyle/>
        <a:p>
          <a:endParaRPr lang="zh-TW" altLang="en-US"/>
        </a:p>
      </dgm:t>
    </dgm:pt>
    <dgm:pt modelId="{E3B4F108-ACC7-4A9B-A7D0-2919538FF3D8}" type="pres">
      <dgm:prSet presAssocID="{ED57E3ED-BF1B-4CB2-A866-019BE3112EFF}" presName="desTx" presStyleLbl="fgAcc1" presStyleIdx="1" presStyleCnt="3">
        <dgm:presLayoutVars>
          <dgm:bulletEnabled val="1"/>
        </dgm:presLayoutVars>
      </dgm:prSet>
      <dgm:spPr/>
      <dgm:t>
        <a:bodyPr/>
        <a:lstStyle/>
        <a:p>
          <a:endParaRPr lang="zh-TW" altLang="en-US"/>
        </a:p>
      </dgm:t>
    </dgm:pt>
    <dgm:pt modelId="{724D28F1-6E30-4F46-A3EB-39DAC78EC69B}" type="pres">
      <dgm:prSet presAssocID="{FAA3FF0D-6D01-4F18-BAB0-E97D106B1200}" presName="sibTrans" presStyleLbl="sibTrans2D1" presStyleIdx="1" presStyleCnt="2"/>
      <dgm:spPr/>
      <dgm:t>
        <a:bodyPr/>
        <a:lstStyle/>
        <a:p>
          <a:endParaRPr lang="zh-TW" altLang="en-US"/>
        </a:p>
      </dgm:t>
    </dgm:pt>
    <dgm:pt modelId="{49CE326C-EF94-484C-87A9-4736219646F4}" type="pres">
      <dgm:prSet presAssocID="{FAA3FF0D-6D01-4F18-BAB0-E97D106B1200}" presName="connTx" presStyleLbl="sibTrans2D1" presStyleIdx="1" presStyleCnt="2"/>
      <dgm:spPr/>
      <dgm:t>
        <a:bodyPr/>
        <a:lstStyle/>
        <a:p>
          <a:endParaRPr lang="zh-TW" altLang="en-US"/>
        </a:p>
      </dgm:t>
    </dgm:pt>
    <dgm:pt modelId="{042300D5-2E31-4860-9952-D42C57712605}" type="pres">
      <dgm:prSet presAssocID="{981C3C60-AE1D-4B04-B80D-43BC8A330DF0}" presName="composite" presStyleCnt="0"/>
      <dgm:spPr/>
    </dgm:pt>
    <dgm:pt modelId="{384A490D-575E-403E-88B6-7945288B3D53}" type="pres">
      <dgm:prSet presAssocID="{981C3C60-AE1D-4B04-B80D-43BC8A330DF0}" presName="parTx" presStyleLbl="node1" presStyleIdx="1" presStyleCnt="3">
        <dgm:presLayoutVars>
          <dgm:chMax val="0"/>
          <dgm:chPref val="0"/>
          <dgm:bulletEnabled val="1"/>
        </dgm:presLayoutVars>
      </dgm:prSet>
      <dgm:spPr/>
      <dgm:t>
        <a:bodyPr/>
        <a:lstStyle/>
        <a:p>
          <a:endParaRPr lang="zh-TW" altLang="en-US"/>
        </a:p>
      </dgm:t>
    </dgm:pt>
    <dgm:pt modelId="{D731DD2B-F00B-41C2-8CD5-3FC076384D64}" type="pres">
      <dgm:prSet presAssocID="{981C3C60-AE1D-4B04-B80D-43BC8A330DF0}" presName="parSh" presStyleLbl="node1" presStyleIdx="2" presStyleCnt="3"/>
      <dgm:spPr/>
      <dgm:t>
        <a:bodyPr/>
        <a:lstStyle/>
        <a:p>
          <a:endParaRPr lang="zh-TW" altLang="en-US"/>
        </a:p>
      </dgm:t>
    </dgm:pt>
    <dgm:pt modelId="{11E6C225-7A96-4F80-9510-ABD087E5ACB6}" type="pres">
      <dgm:prSet presAssocID="{981C3C60-AE1D-4B04-B80D-43BC8A330DF0}" presName="desTx" presStyleLbl="fgAcc1" presStyleIdx="2" presStyleCnt="3">
        <dgm:presLayoutVars>
          <dgm:bulletEnabled val="1"/>
        </dgm:presLayoutVars>
      </dgm:prSet>
      <dgm:spPr/>
      <dgm:t>
        <a:bodyPr/>
        <a:lstStyle/>
        <a:p>
          <a:endParaRPr lang="zh-TW" altLang="en-US"/>
        </a:p>
      </dgm:t>
    </dgm:pt>
  </dgm:ptLst>
  <dgm:cxnLst>
    <dgm:cxn modelId="{16DCE500-3268-4E31-BF78-1CF29E87D4F8}" type="presOf" srcId="{9EDF8500-4DF7-4C4C-A1D0-58914CCD1C90}" destId="{E1C2A7A6-9CD5-415C-AB22-061082AAF1C6}" srcOrd="1" destOrd="0" presId="urn:microsoft.com/office/officeart/2005/8/layout/process3"/>
    <dgm:cxn modelId="{49334961-5A76-4C85-9B27-0A30D5ED3106}" type="presOf" srcId="{FAA3FF0D-6D01-4F18-BAB0-E97D106B1200}" destId="{724D28F1-6E30-4F46-A3EB-39DAC78EC69B}" srcOrd="0" destOrd="0" presId="urn:microsoft.com/office/officeart/2005/8/layout/process3"/>
    <dgm:cxn modelId="{DB33136F-0061-4E7E-9728-BF921D4F3B55}" srcId="{981C3C60-AE1D-4B04-B80D-43BC8A330DF0}" destId="{BAEA278F-22DB-403A-B177-9D7FA0BB080E}" srcOrd="0" destOrd="0" parTransId="{7A1D3759-FE0E-4E0F-92C2-1F14A37A9E35}" sibTransId="{C1F1D7C6-EC04-45E6-8E57-8CFED4FA612A}"/>
    <dgm:cxn modelId="{7D3EDC6B-9FD9-495F-BE8C-ACE8ABC79C00}" type="presOf" srcId="{601E8C48-1171-48E6-AC38-2FA483A6268D}" destId="{E3B4F108-ACC7-4A9B-A7D0-2919538FF3D8}" srcOrd="0" destOrd="0" presId="urn:microsoft.com/office/officeart/2005/8/layout/process3"/>
    <dgm:cxn modelId="{CD19FC9F-A21F-4E75-8F74-E351863A57CA}" type="presOf" srcId="{BF8C9B85-721E-41DF-AB20-94C368B62406}" destId="{C939AE9E-1BFB-49CC-A803-C59DD0921D25}" srcOrd="0" destOrd="0" presId="urn:microsoft.com/office/officeart/2005/8/layout/process3"/>
    <dgm:cxn modelId="{7CC35E8E-8FB2-49BF-9ABD-DA19B972FB41}" type="presOf" srcId="{FAA3FF0D-6D01-4F18-BAB0-E97D106B1200}" destId="{49CE326C-EF94-484C-87A9-4736219646F4}" srcOrd="1" destOrd="0" presId="urn:microsoft.com/office/officeart/2005/8/layout/process3"/>
    <dgm:cxn modelId="{B6333A77-B773-41AC-89C8-655BE8487110}" srcId="{BF8C9B85-721E-41DF-AB20-94C368B62406}" destId="{9EDF8500-4DF7-4C4C-A1D0-58914CCD1C90}" srcOrd="0" destOrd="0" parTransId="{DFD30D88-E132-4E09-B21A-F7A04B5652E0}" sibTransId="{DBDA0F21-E4D5-4B55-A8AD-7DBBD6F54E07}"/>
    <dgm:cxn modelId="{58566F36-3B22-42A7-BF9F-E3DC7EB4E3F5}" type="presOf" srcId="{BAEA278F-22DB-403A-B177-9D7FA0BB080E}" destId="{11E6C225-7A96-4F80-9510-ABD087E5ACB6}" srcOrd="0" destOrd="0" presId="urn:microsoft.com/office/officeart/2005/8/layout/process3"/>
    <dgm:cxn modelId="{B68276BE-73B7-4C02-9550-5D2EB6CFCF2B}" type="presOf" srcId="{81427381-EB7E-4893-949F-2AEA8767EEAD}" destId="{80A99884-6195-47D0-859F-7018CD732B26}" srcOrd="0" destOrd="0" presId="urn:microsoft.com/office/officeart/2005/8/layout/process3"/>
    <dgm:cxn modelId="{1D53A37C-C19E-4EA2-BEE4-5FC4A6116895}" type="presOf" srcId="{981C3C60-AE1D-4B04-B80D-43BC8A330DF0}" destId="{D731DD2B-F00B-41C2-8CD5-3FC076384D64}" srcOrd="1" destOrd="0" presId="urn:microsoft.com/office/officeart/2005/8/layout/process3"/>
    <dgm:cxn modelId="{0B1500F8-093B-4C9F-8F40-CB0D26A6E12F}" type="presOf" srcId="{DBDA0F21-E4D5-4B55-A8AD-7DBBD6F54E07}" destId="{52E71204-2341-42E1-9132-19D7692EDC20}" srcOrd="0" destOrd="0" presId="urn:microsoft.com/office/officeart/2005/8/layout/process3"/>
    <dgm:cxn modelId="{DC249B83-DD78-4EBC-AF4B-54DA535771FB}" type="presOf" srcId="{DBDA0F21-E4D5-4B55-A8AD-7DBBD6F54E07}" destId="{6AD87EC3-0013-46EF-9006-FAE86E0B5B9B}" srcOrd="1" destOrd="0" presId="urn:microsoft.com/office/officeart/2005/8/layout/process3"/>
    <dgm:cxn modelId="{B376EAF3-C140-4229-93F2-913D83A2336B}" srcId="{BF8C9B85-721E-41DF-AB20-94C368B62406}" destId="{ED57E3ED-BF1B-4CB2-A866-019BE3112EFF}" srcOrd="1" destOrd="0" parTransId="{7AECC4B0-7145-4400-98BA-E7030D3AD7C7}" sibTransId="{FAA3FF0D-6D01-4F18-BAB0-E97D106B1200}"/>
    <dgm:cxn modelId="{76264F48-90AD-475E-9BE5-F7E40D49493F}" srcId="{ED57E3ED-BF1B-4CB2-A866-019BE3112EFF}" destId="{601E8C48-1171-48E6-AC38-2FA483A6268D}" srcOrd="0" destOrd="0" parTransId="{BDFC3E50-47C8-4CE6-9281-0842A2B402D2}" sibTransId="{A0C0C0A0-8AF3-4273-A548-CCB40D9B1489}"/>
    <dgm:cxn modelId="{F661CD5B-56B8-4E04-908A-267C88287DC7}" type="presOf" srcId="{9EDF8500-4DF7-4C4C-A1D0-58914CCD1C90}" destId="{5C9C7204-098D-4489-9762-6C70BCB6AB16}" srcOrd="0" destOrd="0" presId="urn:microsoft.com/office/officeart/2005/8/layout/process3"/>
    <dgm:cxn modelId="{AE5D987B-D33C-4468-8284-19ADE0F5AD0A}" srcId="{9EDF8500-4DF7-4C4C-A1D0-58914CCD1C90}" destId="{81427381-EB7E-4893-949F-2AEA8767EEAD}" srcOrd="0" destOrd="0" parTransId="{22F24868-5BFF-4B48-A2D3-23BCBD235A15}" sibTransId="{C82D2B65-6F60-4797-B9E5-01E76953CD2C}"/>
    <dgm:cxn modelId="{C8124488-C391-4C9D-8D64-0C33D896E29C}" type="presOf" srcId="{ED57E3ED-BF1B-4CB2-A866-019BE3112EFF}" destId="{25BA9DC1-7B0D-4219-AEDE-4E79BB72B266}" srcOrd="0" destOrd="0" presId="urn:microsoft.com/office/officeart/2005/8/layout/process3"/>
    <dgm:cxn modelId="{21FB1B32-9635-4841-B8CC-E9FACF959BAD}" type="presOf" srcId="{981C3C60-AE1D-4B04-B80D-43BC8A330DF0}" destId="{384A490D-575E-403E-88B6-7945288B3D53}" srcOrd="0" destOrd="0" presId="urn:microsoft.com/office/officeart/2005/8/layout/process3"/>
    <dgm:cxn modelId="{C7371B91-20AF-4143-8F9D-047C8ADA9320}" type="presOf" srcId="{ED57E3ED-BF1B-4CB2-A866-019BE3112EFF}" destId="{AAAD8AF0-6752-41E4-AE2A-B5977980B2F3}" srcOrd="1" destOrd="0" presId="urn:microsoft.com/office/officeart/2005/8/layout/process3"/>
    <dgm:cxn modelId="{16983A8F-67D0-4D6B-8A59-2485C857A670}" srcId="{BF8C9B85-721E-41DF-AB20-94C368B62406}" destId="{981C3C60-AE1D-4B04-B80D-43BC8A330DF0}" srcOrd="2" destOrd="0" parTransId="{63B63D0A-F97B-4919-8398-E08A4CB09A45}" sibTransId="{DF8E0721-97BF-476D-8B8C-4261EC9EF611}"/>
    <dgm:cxn modelId="{93C49ABD-182E-44E4-BE26-F8F979B95EFE}" type="presParOf" srcId="{C939AE9E-1BFB-49CC-A803-C59DD0921D25}" destId="{340DA43A-C1EE-4A11-9443-5722BAEEDB6B}" srcOrd="0" destOrd="0" presId="urn:microsoft.com/office/officeart/2005/8/layout/process3"/>
    <dgm:cxn modelId="{8D68B8E8-F35B-400F-AADB-5DE3631B5643}" type="presParOf" srcId="{340DA43A-C1EE-4A11-9443-5722BAEEDB6B}" destId="{5C9C7204-098D-4489-9762-6C70BCB6AB16}" srcOrd="0" destOrd="0" presId="urn:microsoft.com/office/officeart/2005/8/layout/process3"/>
    <dgm:cxn modelId="{315A9620-9A79-4A26-9CD1-7ECD9129F982}" type="presParOf" srcId="{340DA43A-C1EE-4A11-9443-5722BAEEDB6B}" destId="{E1C2A7A6-9CD5-415C-AB22-061082AAF1C6}" srcOrd="1" destOrd="0" presId="urn:microsoft.com/office/officeart/2005/8/layout/process3"/>
    <dgm:cxn modelId="{D99B6B2D-8C3F-45A9-885F-4341A7F9B538}" type="presParOf" srcId="{340DA43A-C1EE-4A11-9443-5722BAEEDB6B}" destId="{80A99884-6195-47D0-859F-7018CD732B26}" srcOrd="2" destOrd="0" presId="urn:microsoft.com/office/officeart/2005/8/layout/process3"/>
    <dgm:cxn modelId="{7427054E-6122-4FF8-B08E-34F643B98634}" type="presParOf" srcId="{C939AE9E-1BFB-49CC-A803-C59DD0921D25}" destId="{52E71204-2341-42E1-9132-19D7692EDC20}" srcOrd="1" destOrd="0" presId="urn:microsoft.com/office/officeart/2005/8/layout/process3"/>
    <dgm:cxn modelId="{FC25480A-8E56-47A3-8B66-E81FBF64E259}" type="presParOf" srcId="{52E71204-2341-42E1-9132-19D7692EDC20}" destId="{6AD87EC3-0013-46EF-9006-FAE86E0B5B9B}" srcOrd="0" destOrd="0" presId="urn:microsoft.com/office/officeart/2005/8/layout/process3"/>
    <dgm:cxn modelId="{29C93E05-89C0-41AF-A6F4-A026C94D96D9}" type="presParOf" srcId="{C939AE9E-1BFB-49CC-A803-C59DD0921D25}" destId="{F5E98B04-2C5D-4F7E-A6A1-6617B0E82C01}" srcOrd="2" destOrd="0" presId="urn:microsoft.com/office/officeart/2005/8/layout/process3"/>
    <dgm:cxn modelId="{D25FA679-8C7E-4764-BEFB-9BE2A3DD8148}" type="presParOf" srcId="{F5E98B04-2C5D-4F7E-A6A1-6617B0E82C01}" destId="{25BA9DC1-7B0D-4219-AEDE-4E79BB72B266}" srcOrd="0" destOrd="0" presId="urn:microsoft.com/office/officeart/2005/8/layout/process3"/>
    <dgm:cxn modelId="{F4336057-00ED-4AFA-A669-C7A649EDB4E9}" type="presParOf" srcId="{F5E98B04-2C5D-4F7E-A6A1-6617B0E82C01}" destId="{AAAD8AF0-6752-41E4-AE2A-B5977980B2F3}" srcOrd="1" destOrd="0" presId="urn:microsoft.com/office/officeart/2005/8/layout/process3"/>
    <dgm:cxn modelId="{5EDFBCE6-CAC0-46BA-9F15-081C8CF74AF4}" type="presParOf" srcId="{F5E98B04-2C5D-4F7E-A6A1-6617B0E82C01}" destId="{E3B4F108-ACC7-4A9B-A7D0-2919538FF3D8}" srcOrd="2" destOrd="0" presId="urn:microsoft.com/office/officeart/2005/8/layout/process3"/>
    <dgm:cxn modelId="{A06B06EC-DE2E-4831-925E-B7D7DB014146}" type="presParOf" srcId="{C939AE9E-1BFB-49CC-A803-C59DD0921D25}" destId="{724D28F1-6E30-4F46-A3EB-39DAC78EC69B}" srcOrd="3" destOrd="0" presId="urn:microsoft.com/office/officeart/2005/8/layout/process3"/>
    <dgm:cxn modelId="{8AD023EE-B93F-4D03-934A-01006737DA23}" type="presParOf" srcId="{724D28F1-6E30-4F46-A3EB-39DAC78EC69B}" destId="{49CE326C-EF94-484C-87A9-4736219646F4}" srcOrd="0" destOrd="0" presId="urn:microsoft.com/office/officeart/2005/8/layout/process3"/>
    <dgm:cxn modelId="{2A24E0F7-0780-4BFD-81A9-FF84A0FDC540}" type="presParOf" srcId="{C939AE9E-1BFB-49CC-A803-C59DD0921D25}" destId="{042300D5-2E31-4860-9952-D42C57712605}" srcOrd="4" destOrd="0" presId="urn:microsoft.com/office/officeart/2005/8/layout/process3"/>
    <dgm:cxn modelId="{D4B3BA3E-116C-4149-82DE-D6FDEAC8410E}" type="presParOf" srcId="{042300D5-2E31-4860-9952-D42C57712605}" destId="{384A490D-575E-403E-88B6-7945288B3D53}" srcOrd="0" destOrd="0" presId="urn:microsoft.com/office/officeart/2005/8/layout/process3"/>
    <dgm:cxn modelId="{B32801AD-4537-49AB-BC7A-639C18EDEEE6}" type="presParOf" srcId="{042300D5-2E31-4860-9952-D42C57712605}" destId="{D731DD2B-F00B-41C2-8CD5-3FC076384D64}" srcOrd="1" destOrd="0" presId="urn:microsoft.com/office/officeart/2005/8/layout/process3"/>
    <dgm:cxn modelId="{8952B86D-BF59-4F4E-9918-472C7E2CA06E}" type="presParOf" srcId="{042300D5-2E31-4860-9952-D42C57712605}" destId="{11E6C225-7A96-4F80-9510-ABD087E5ACB6}"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669601-C061-46F0-9847-91EAEADF17E0}" type="doc">
      <dgm:prSet loTypeId="urn:microsoft.com/office/officeart/2005/8/layout/hierarchy4" loCatId="list" qsTypeId="urn:microsoft.com/office/officeart/2005/8/quickstyle/simple5" qsCatId="simple" csTypeId="urn:microsoft.com/office/officeart/2005/8/colors/accent0_1" csCatId="mainScheme" phldr="1"/>
      <dgm:spPr/>
      <dgm:t>
        <a:bodyPr/>
        <a:lstStyle/>
        <a:p>
          <a:endParaRPr lang="zh-TW" altLang="en-US"/>
        </a:p>
      </dgm:t>
    </dgm:pt>
    <dgm:pt modelId="{45B211A8-86DD-46BA-95D5-F9246FDF5C3C}">
      <dgm:prSet phldrT="[文字]" custT="1"/>
      <dgm:spPr/>
      <dgm:t>
        <a:bodyPr/>
        <a:lstStyle/>
        <a:p>
          <a:pPr algn="just"/>
          <a:r>
            <a:rPr lang="zh-TW" altLang="en-US" sz="1800" dirty="0" smtClean="0"/>
            <a:t>為自然人者，請提供國民身分證、健保卡、護照、居留證或其他可資證明身分之證明文件。另會徵詢職業及聯絡電話號碼。</a:t>
          </a:r>
          <a:endParaRPr lang="zh-TW" altLang="en-US" sz="1800" dirty="0"/>
        </a:p>
      </dgm:t>
    </dgm:pt>
    <dgm:pt modelId="{5055BC3A-D301-4F2F-9986-B0E93E20DFFB}" type="parTrans" cxnId="{000F524A-A217-467B-A63D-4DC65952F795}">
      <dgm:prSet/>
      <dgm:spPr/>
      <dgm:t>
        <a:bodyPr/>
        <a:lstStyle/>
        <a:p>
          <a:pPr algn="just"/>
          <a:endParaRPr lang="zh-TW" altLang="en-US" sz="1800"/>
        </a:p>
      </dgm:t>
    </dgm:pt>
    <dgm:pt modelId="{23040112-236D-4A67-B564-31ACAD05EBE9}" type="sibTrans" cxnId="{000F524A-A217-467B-A63D-4DC65952F795}">
      <dgm:prSet/>
      <dgm:spPr/>
      <dgm:t>
        <a:bodyPr/>
        <a:lstStyle/>
        <a:p>
          <a:pPr algn="just"/>
          <a:endParaRPr lang="zh-TW" altLang="en-US" sz="1800"/>
        </a:p>
      </dgm:t>
    </dgm:pt>
    <dgm:pt modelId="{7A3BA784-E897-47D3-B6C0-3577CEC863BD}">
      <dgm:prSet custT="1"/>
      <dgm:spPr/>
      <dgm:t>
        <a:bodyPr/>
        <a:lstStyle/>
        <a:p>
          <a:pPr algn="just"/>
          <a:r>
            <a:rPr lang="zh-TW" altLang="en-US" sz="1800" dirty="0" smtClean="0"/>
            <a:t>為法人或團體者，請提供法人或團體之資格證明文件（例如公司設立或變更登記表抄錄本、團體立案證明）。</a:t>
          </a:r>
          <a:endParaRPr lang="zh-TW" altLang="en-US" sz="1800" dirty="0"/>
        </a:p>
      </dgm:t>
    </dgm:pt>
    <dgm:pt modelId="{DDBAD041-36E2-4DE7-8223-29A70FB970F6}" type="parTrans" cxnId="{AA62D08F-EE1D-4F3A-839E-5766A24CEF11}">
      <dgm:prSet/>
      <dgm:spPr/>
      <dgm:t>
        <a:bodyPr/>
        <a:lstStyle/>
        <a:p>
          <a:pPr algn="just"/>
          <a:endParaRPr lang="zh-TW" altLang="en-US" sz="1800"/>
        </a:p>
      </dgm:t>
    </dgm:pt>
    <dgm:pt modelId="{8878A7AF-D35D-40F6-ADF2-CA132FA71288}" type="sibTrans" cxnId="{AA62D08F-EE1D-4F3A-839E-5766A24CEF11}">
      <dgm:prSet/>
      <dgm:spPr/>
      <dgm:t>
        <a:bodyPr/>
        <a:lstStyle/>
        <a:p>
          <a:pPr algn="just"/>
          <a:endParaRPr lang="zh-TW" altLang="en-US" sz="1800"/>
        </a:p>
      </dgm:t>
    </dgm:pt>
    <dgm:pt modelId="{9A310957-C777-4F33-99FB-093B8CD8EB66}">
      <dgm:prSet custT="1"/>
      <dgm:spPr/>
      <dgm:t>
        <a:bodyPr/>
        <a:lstStyle/>
        <a:p>
          <a:pPr algn="just"/>
          <a:r>
            <a:rPr lang="zh-TW" altLang="en-US" sz="1800" dirty="0" smtClean="0"/>
            <a:t>由代理人委託者，視客戶為自然人或法人，依前述２種方式確認代理人身分，並請提供代理權之證明文件。</a:t>
          </a:r>
          <a:endParaRPr lang="zh-TW" altLang="en-US" sz="1800" dirty="0"/>
        </a:p>
      </dgm:t>
    </dgm:pt>
    <dgm:pt modelId="{C3CC9DCD-AEEA-4086-B8AD-FAA212C10381}" type="parTrans" cxnId="{A3EC530E-424B-4BFC-9633-2FA1A8DCF426}">
      <dgm:prSet/>
      <dgm:spPr/>
      <dgm:t>
        <a:bodyPr/>
        <a:lstStyle/>
        <a:p>
          <a:pPr algn="just"/>
          <a:endParaRPr lang="zh-TW" altLang="en-US" sz="1800"/>
        </a:p>
      </dgm:t>
    </dgm:pt>
    <dgm:pt modelId="{867A058D-5EE1-4F44-8375-403C7E6A54DA}" type="sibTrans" cxnId="{A3EC530E-424B-4BFC-9633-2FA1A8DCF426}">
      <dgm:prSet/>
      <dgm:spPr/>
      <dgm:t>
        <a:bodyPr/>
        <a:lstStyle/>
        <a:p>
          <a:pPr algn="just"/>
          <a:endParaRPr lang="zh-TW" altLang="en-US" sz="1800"/>
        </a:p>
      </dgm:t>
    </dgm:pt>
    <dgm:pt modelId="{3DD1E265-DF3A-450F-A4C9-F38CF7C520D9}">
      <dgm:prSet custT="1"/>
      <dgm:spPr/>
      <dgm:t>
        <a:bodyPr/>
        <a:lstStyle/>
        <a:p>
          <a:pPr algn="just"/>
          <a:r>
            <a:rPr lang="zh-TW" altLang="en-US" sz="1800" dirty="0" smtClean="0"/>
            <a:t>法人、信託關係及將不動產權利登記予第三人，視其等為自然人或法人，請提供持有法人股份或資本超過百分之二十五之自然人、信託關係人、第三人等身分證明文件及信託契約書。</a:t>
          </a:r>
          <a:endParaRPr lang="zh-TW" altLang="en-US" sz="1800" dirty="0"/>
        </a:p>
      </dgm:t>
    </dgm:pt>
    <dgm:pt modelId="{AA9571D8-A57D-44E1-B150-0D1093751CA0}" type="parTrans" cxnId="{B5C79D5C-81C8-4364-9850-9384CD29ECD8}">
      <dgm:prSet/>
      <dgm:spPr/>
      <dgm:t>
        <a:bodyPr/>
        <a:lstStyle/>
        <a:p>
          <a:pPr algn="just"/>
          <a:endParaRPr lang="zh-TW" altLang="en-US" sz="1800"/>
        </a:p>
      </dgm:t>
    </dgm:pt>
    <dgm:pt modelId="{D94DBD03-6E15-4589-90DA-07F21833001C}" type="sibTrans" cxnId="{B5C79D5C-81C8-4364-9850-9384CD29ECD8}">
      <dgm:prSet/>
      <dgm:spPr/>
      <dgm:t>
        <a:bodyPr/>
        <a:lstStyle/>
        <a:p>
          <a:pPr algn="just"/>
          <a:endParaRPr lang="zh-TW" altLang="en-US" sz="1800"/>
        </a:p>
      </dgm:t>
    </dgm:pt>
    <dgm:pt modelId="{70BDD583-F082-4CE5-A5A8-7A128925AB5E}">
      <dgm:prSet custT="1"/>
      <dgm:spPr/>
      <dgm:t>
        <a:bodyPr/>
        <a:lstStyle/>
        <a:p>
          <a:pPr algn="just"/>
          <a:r>
            <a:rPr lang="zh-TW" altLang="en-US" sz="1800" dirty="0" smtClean="0"/>
            <a:t>對於重要政治性職務人士，請提供資金來源證明文件。</a:t>
          </a:r>
          <a:endParaRPr lang="en-US" altLang="zh-TW" sz="1800" dirty="0" smtClean="0"/>
        </a:p>
        <a:p>
          <a:pPr algn="just"/>
          <a:r>
            <a:rPr lang="zh-TW" altLang="en-US" sz="1800" dirty="0" smtClean="0"/>
            <a:t>若不提供將依規定向法務部調查局申報。</a:t>
          </a:r>
          <a:endParaRPr lang="zh-TW" altLang="en-US" sz="1800" dirty="0"/>
        </a:p>
      </dgm:t>
    </dgm:pt>
    <dgm:pt modelId="{FE8603B3-218B-4785-A05E-D99559084A9A}" type="parTrans" cxnId="{D8624D0C-A191-4254-8806-F2232D577487}">
      <dgm:prSet/>
      <dgm:spPr/>
      <dgm:t>
        <a:bodyPr/>
        <a:lstStyle/>
        <a:p>
          <a:pPr algn="just"/>
          <a:endParaRPr lang="zh-TW" altLang="en-US" sz="1800"/>
        </a:p>
      </dgm:t>
    </dgm:pt>
    <dgm:pt modelId="{6382365B-110D-4DFD-8485-1A6E729ED034}" type="sibTrans" cxnId="{D8624D0C-A191-4254-8806-F2232D577487}">
      <dgm:prSet/>
      <dgm:spPr/>
      <dgm:t>
        <a:bodyPr/>
        <a:lstStyle/>
        <a:p>
          <a:pPr algn="just"/>
          <a:endParaRPr lang="zh-TW" altLang="en-US" sz="1800"/>
        </a:p>
      </dgm:t>
    </dgm:pt>
    <dgm:pt modelId="{BAB5368C-BC3A-4B25-A2FA-CD15A832047A}" type="pres">
      <dgm:prSet presAssocID="{3A669601-C061-46F0-9847-91EAEADF17E0}" presName="Name0" presStyleCnt="0">
        <dgm:presLayoutVars>
          <dgm:chPref val="1"/>
          <dgm:dir/>
          <dgm:animOne val="branch"/>
          <dgm:animLvl val="lvl"/>
          <dgm:resizeHandles/>
        </dgm:presLayoutVars>
      </dgm:prSet>
      <dgm:spPr/>
      <dgm:t>
        <a:bodyPr/>
        <a:lstStyle/>
        <a:p>
          <a:endParaRPr lang="zh-TW" altLang="en-US"/>
        </a:p>
      </dgm:t>
    </dgm:pt>
    <dgm:pt modelId="{49C0CD06-3D62-4005-A681-F41AEEAD4009}" type="pres">
      <dgm:prSet presAssocID="{45B211A8-86DD-46BA-95D5-F9246FDF5C3C}" presName="vertOne" presStyleCnt="0"/>
      <dgm:spPr/>
    </dgm:pt>
    <dgm:pt modelId="{85BEBE6F-ACAD-4C2E-8291-97F243C64919}" type="pres">
      <dgm:prSet presAssocID="{45B211A8-86DD-46BA-95D5-F9246FDF5C3C}" presName="txOne" presStyleLbl="node0" presStyleIdx="0" presStyleCnt="5">
        <dgm:presLayoutVars>
          <dgm:chPref val="3"/>
        </dgm:presLayoutVars>
      </dgm:prSet>
      <dgm:spPr/>
      <dgm:t>
        <a:bodyPr/>
        <a:lstStyle/>
        <a:p>
          <a:endParaRPr lang="zh-TW" altLang="en-US"/>
        </a:p>
      </dgm:t>
    </dgm:pt>
    <dgm:pt modelId="{5CB85D1E-3B7C-4C52-9556-6C655424B0EC}" type="pres">
      <dgm:prSet presAssocID="{45B211A8-86DD-46BA-95D5-F9246FDF5C3C}" presName="horzOne" presStyleCnt="0"/>
      <dgm:spPr/>
    </dgm:pt>
    <dgm:pt modelId="{B7E4C5D7-CC4C-4F56-962C-8F83C207ECC0}" type="pres">
      <dgm:prSet presAssocID="{23040112-236D-4A67-B564-31ACAD05EBE9}" presName="sibSpaceOne" presStyleCnt="0"/>
      <dgm:spPr/>
    </dgm:pt>
    <dgm:pt modelId="{F8404753-EA8C-4869-9BDD-329D9D82F091}" type="pres">
      <dgm:prSet presAssocID="{7A3BA784-E897-47D3-B6C0-3577CEC863BD}" presName="vertOne" presStyleCnt="0"/>
      <dgm:spPr/>
    </dgm:pt>
    <dgm:pt modelId="{7604C88A-C948-484B-835F-9EB2A6128C53}" type="pres">
      <dgm:prSet presAssocID="{7A3BA784-E897-47D3-B6C0-3577CEC863BD}" presName="txOne" presStyleLbl="node0" presStyleIdx="1" presStyleCnt="5">
        <dgm:presLayoutVars>
          <dgm:chPref val="3"/>
        </dgm:presLayoutVars>
      </dgm:prSet>
      <dgm:spPr/>
      <dgm:t>
        <a:bodyPr/>
        <a:lstStyle/>
        <a:p>
          <a:endParaRPr lang="zh-TW" altLang="en-US"/>
        </a:p>
      </dgm:t>
    </dgm:pt>
    <dgm:pt modelId="{28A07BA8-41DC-4981-ACE6-CA95D12645FE}" type="pres">
      <dgm:prSet presAssocID="{7A3BA784-E897-47D3-B6C0-3577CEC863BD}" presName="horzOne" presStyleCnt="0"/>
      <dgm:spPr/>
    </dgm:pt>
    <dgm:pt modelId="{0135E904-EF52-4791-A759-E7AFBB45B3F2}" type="pres">
      <dgm:prSet presAssocID="{8878A7AF-D35D-40F6-ADF2-CA132FA71288}" presName="sibSpaceOne" presStyleCnt="0"/>
      <dgm:spPr/>
    </dgm:pt>
    <dgm:pt modelId="{9A542C71-EA16-4906-9352-D5176C7E31E9}" type="pres">
      <dgm:prSet presAssocID="{9A310957-C777-4F33-99FB-093B8CD8EB66}" presName="vertOne" presStyleCnt="0"/>
      <dgm:spPr/>
    </dgm:pt>
    <dgm:pt modelId="{6AEDCC1E-4BE3-4029-8565-9B53D32B617F}" type="pres">
      <dgm:prSet presAssocID="{9A310957-C777-4F33-99FB-093B8CD8EB66}" presName="txOne" presStyleLbl="node0" presStyleIdx="2" presStyleCnt="5">
        <dgm:presLayoutVars>
          <dgm:chPref val="3"/>
        </dgm:presLayoutVars>
      </dgm:prSet>
      <dgm:spPr/>
      <dgm:t>
        <a:bodyPr/>
        <a:lstStyle/>
        <a:p>
          <a:endParaRPr lang="zh-TW" altLang="en-US"/>
        </a:p>
      </dgm:t>
    </dgm:pt>
    <dgm:pt modelId="{355D2EDF-456C-4B9C-9E94-096CCF2B5D52}" type="pres">
      <dgm:prSet presAssocID="{9A310957-C777-4F33-99FB-093B8CD8EB66}" presName="horzOne" presStyleCnt="0"/>
      <dgm:spPr/>
    </dgm:pt>
    <dgm:pt modelId="{53EB5B70-8233-4E41-BF76-73921A665AC9}" type="pres">
      <dgm:prSet presAssocID="{867A058D-5EE1-4F44-8375-403C7E6A54DA}" presName="sibSpaceOne" presStyleCnt="0"/>
      <dgm:spPr/>
    </dgm:pt>
    <dgm:pt modelId="{ED524E12-7DF3-42CF-A556-F4F91D4A0F7E}" type="pres">
      <dgm:prSet presAssocID="{3DD1E265-DF3A-450F-A4C9-F38CF7C520D9}" presName="vertOne" presStyleCnt="0"/>
      <dgm:spPr/>
    </dgm:pt>
    <dgm:pt modelId="{48A07ED3-4EEC-4D0C-AD67-318584AFF2B7}" type="pres">
      <dgm:prSet presAssocID="{3DD1E265-DF3A-450F-A4C9-F38CF7C520D9}" presName="txOne" presStyleLbl="node0" presStyleIdx="3" presStyleCnt="5">
        <dgm:presLayoutVars>
          <dgm:chPref val="3"/>
        </dgm:presLayoutVars>
      </dgm:prSet>
      <dgm:spPr/>
      <dgm:t>
        <a:bodyPr/>
        <a:lstStyle/>
        <a:p>
          <a:endParaRPr lang="zh-TW" altLang="en-US"/>
        </a:p>
      </dgm:t>
    </dgm:pt>
    <dgm:pt modelId="{5B970CF5-8623-44A9-8DA0-6BD97A453557}" type="pres">
      <dgm:prSet presAssocID="{3DD1E265-DF3A-450F-A4C9-F38CF7C520D9}" presName="horzOne" presStyleCnt="0"/>
      <dgm:spPr/>
    </dgm:pt>
    <dgm:pt modelId="{1A8778A0-EEF4-42AD-A6B2-AB2B83DC7678}" type="pres">
      <dgm:prSet presAssocID="{D94DBD03-6E15-4589-90DA-07F21833001C}" presName="sibSpaceOne" presStyleCnt="0"/>
      <dgm:spPr/>
    </dgm:pt>
    <dgm:pt modelId="{3715C7DC-8D3F-400A-A1B2-DCFFD01C4CED}" type="pres">
      <dgm:prSet presAssocID="{70BDD583-F082-4CE5-A5A8-7A128925AB5E}" presName="vertOne" presStyleCnt="0"/>
      <dgm:spPr/>
    </dgm:pt>
    <dgm:pt modelId="{5F107E3B-F0DA-4461-9B12-0AE9B19217CE}" type="pres">
      <dgm:prSet presAssocID="{70BDD583-F082-4CE5-A5A8-7A128925AB5E}" presName="txOne" presStyleLbl="node0" presStyleIdx="4" presStyleCnt="5">
        <dgm:presLayoutVars>
          <dgm:chPref val="3"/>
        </dgm:presLayoutVars>
      </dgm:prSet>
      <dgm:spPr/>
      <dgm:t>
        <a:bodyPr/>
        <a:lstStyle/>
        <a:p>
          <a:endParaRPr lang="zh-TW" altLang="en-US"/>
        </a:p>
      </dgm:t>
    </dgm:pt>
    <dgm:pt modelId="{3B3B3F88-EC0C-43AC-A6B6-6A6BAAD83216}" type="pres">
      <dgm:prSet presAssocID="{70BDD583-F082-4CE5-A5A8-7A128925AB5E}" presName="horzOne" presStyleCnt="0"/>
      <dgm:spPr/>
    </dgm:pt>
  </dgm:ptLst>
  <dgm:cxnLst>
    <dgm:cxn modelId="{10DB08C4-E22E-4223-94C9-5E0C639C347B}" type="presOf" srcId="{9A310957-C777-4F33-99FB-093B8CD8EB66}" destId="{6AEDCC1E-4BE3-4029-8565-9B53D32B617F}" srcOrd="0" destOrd="0" presId="urn:microsoft.com/office/officeart/2005/8/layout/hierarchy4"/>
    <dgm:cxn modelId="{9DE4B612-EB9F-44F6-9FA3-42892EECC9D4}" type="presOf" srcId="{3A669601-C061-46F0-9847-91EAEADF17E0}" destId="{BAB5368C-BC3A-4B25-A2FA-CD15A832047A}" srcOrd="0" destOrd="0" presId="urn:microsoft.com/office/officeart/2005/8/layout/hierarchy4"/>
    <dgm:cxn modelId="{04805E42-8276-4458-9E4D-056A1F45E685}" type="presOf" srcId="{3DD1E265-DF3A-450F-A4C9-F38CF7C520D9}" destId="{48A07ED3-4EEC-4D0C-AD67-318584AFF2B7}" srcOrd="0" destOrd="0" presId="urn:microsoft.com/office/officeart/2005/8/layout/hierarchy4"/>
    <dgm:cxn modelId="{D8624D0C-A191-4254-8806-F2232D577487}" srcId="{3A669601-C061-46F0-9847-91EAEADF17E0}" destId="{70BDD583-F082-4CE5-A5A8-7A128925AB5E}" srcOrd="4" destOrd="0" parTransId="{FE8603B3-218B-4785-A05E-D99559084A9A}" sibTransId="{6382365B-110D-4DFD-8485-1A6E729ED034}"/>
    <dgm:cxn modelId="{000F524A-A217-467B-A63D-4DC65952F795}" srcId="{3A669601-C061-46F0-9847-91EAEADF17E0}" destId="{45B211A8-86DD-46BA-95D5-F9246FDF5C3C}" srcOrd="0" destOrd="0" parTransId="{5055BC3A-D301-4F2F-9986-B0E93E20DFFB}" sibTransId="{23040112-236D-4A67-B564-31ACAD05EBE9}"/>
    <dgm:cxn modelId="{B5C79D5C-81C8-4364-9850-9384CD29ECD8}" srcId="{3A669601-C061-46F0-9847-91EAEADF17E0}" destId="{3DD1E265-DF3A-450F-A4C9-F38CF7C520D9}" srcOrd="3" destOrd="0" parTransId="{AA9571D8-A57D-44E1-B150-0D1093751CA0}" sibTransId="{D94DBD03-6E15-4589-90DA-07F21833001C}"/>
    <dgm:cxn modelId="{AA62D08F-EE1D-4F3A-839E-5766A24CEF11}" srcId="{3A669601-C061-46F0-9847-91EAEADF17E0}" destId="{7A3BA784-E897-47D3-B6C0-3577CEC863BD}" srcOrd="1" destOrd="0" parTransId="{DDBAD041-36E2-4DE7-8223-29A70FB970F6}" sibTransId="{8878A7AF-D35D-40F6-ADF2-CA132FA71288}"/>
    <dgm:cxn modelId="{28EC1989-DD0C-4816-8F56-C9A0F233AD48}" type="presOf" srcId="{7A3BA784-E897-47D3-B6C0-3577CEC863BD}" destId="{7604C88A-C948-484B-835F-9EB2A6128C53}" srcOrd="0" destOrd="0" presId="urn:microsoft.com/office/officeart/2005/8/layout/hierarchy4"/>
    <dgm:cxn modelId="{C6785248-1DA4-4A4D-980F-4814969081C4}" type="presOf" srcId="{45B211A8-86DD-46BA-95D5-F9246FDF5C3C}" destId="{85BEBE6F-ACAD-4C2E-8291-97F243C64919}" srcOrd="0" destOrd="0" presId="urn:microsoft.com/office/officeart/2005/8/layout/hierarchy4"/>
    <dgm:cxn modelId="{0F095BEB-9DBF-4972-98BE-8E7934C648E8}" type="presOf" srcId="{70BDD583-F082-4CE5-A5A8-7A128925AB5E}" destId="{5F107E3B-F0DA-4461-9B12-0AE9B19217CE}" srcOrd="0" destOrd="0" presId="urn:microsoft.com/office/officeart/2005/8/layout/hierarchy4"/>
    <dgm:cxn modelId="{A3EC530E-424B-4BFC-9633-2FA1A8DCF426}" srcId="{3A669601-C061-46F0-9847-91EAEADF17E0}" destId="{9A310957-C777-4F33-99FB-093B8CD8EB66}" srcOrd="2" destOrd="0" parTransId="{C3CC9DCD-AEEA-4086-B8AD-FAA212C10381}" sibTransId="{867A058D-5EE1-4F44-8375-403C7E6A54DA}"/>
    <dgm:cxn modelId="{C73BC49A-0CA5-4C0B-8E7F-D91A6D55A002}" type="presParOf" srcId="{BAB5368C-BC3A-4B25-A2FA-CD15A832047A}" destId="{49C0CD06-3D62-4005-A681-F41AEEAD4009}" srcOrd="0" destOrd="0" presId="urn:microsoft.com/office/officeart/2005/8/layout/hierarchy4"/>
    <dgm:cxn modelId="{498FF265-6D47-4D15-8242-DE789237DBDA}" type="presParOf" srcId="{49C0CD06-3D62-4005-A681-F41AEEAD4009}" destId="{85BEBE6F-ACAD-4C2E-8291-97F243C64919}" srcOrd="0" destOrd="0" presId="urn:microsoft.com/office/officeart/2005/8/layout/hierarchy4"/>
    <dgm:cxn modelId="{22988B4B-F53A-487C-B035-64BE0AC7C0BA}" type="presParOf" srcId="{49C0CD06-3D62-4005-A681-F41AEEAD4009}" destId="{5CB85D1E-3B7C-4C52-9556-6C655424B0EC}" srcOrd="1" destOrd="0" presId="urn:microsoft.com/office/officeart/2005/8/layout/hierarchy4"/>
    <dgm:cxn modelId="{8F700F44-FD93-4481-92A2-676EFD0BC41B}" type="presParOf" srcId="{BAB5368C-BC3A-4B25-A2FA-CD15A832047A}" destId="{B7E4C5D7-CC4C-4F56-962C-8F83C207ECC0}" srcOrd="1" destOrd="0" presId="urn:microsoft.com/office/officeart/2005/8/layout/hierarchy4"/>
    <dgm:cxn modelId="{84CCE2F8-8EBF-427E-A651-499F3734B977}" type="presParOf" srcId="{BAB5368C-BC3A-4B25-A2FA-CD15A832047A}" destId="{F8404753-EA8C-4869-9BDD-329D9D82F091}" srcOrd="2" destOrd="0" presId="urn:microsoft.com/office/officeart/2005/8/layout/hierarchy4"/>
    <dgm:cxn modelId="{A0A1925B-CD7C-4C06-B0C8-831EA9D94AFA}" type="presParOf" srcId="{F8404753-EA8C-4869-9BDD-329D9D82F091}" destId="{7604C88A-C948-484B-835F-9EB2A6128C53}" srcOrd="0" destOrd="0" presId="urn:microsoft.com/office/officeart/2005/8/layout/hierarchy4"/>
    <dgm:cxn modelId="{B884413B-74A7-4810-974C-6A6317B87359}" type="presParOf" srcId="{F8404753-EA8C-4869-9BDD-329D9D82F091}" destId="{28A07BA8-41DC-4981-ACE6-CA95D12645FE}" srcOrd="1" destOrd="0" presId="urn:microsoft.com/office/officeart/2005/8/layout/hierarchy4"/>
    <dgm:cxn modelId="{631E1F2A-1DCC-47B5-9F25-8D6F1A5EFEBD}" type="presParOf" srcId="{BAB5368C-BC3A-4B25-A2FA-CD15A832047A}" destId="{0135E904-EF52-4791-A759-E7AFBB45B3F2}" srcOrd="3" destOrd="0" presId="urn:microsoft.com/office/officeart/2005/8/layout/hierarchy4"/>
    <dgm:cxn modelId="{2CAC5307-645E-4489-A156-662AE5F58ECD}" type="presParOf" srcId="{BAB5368C-BC3A-4B25-A2FA-CD15A832047A}" destId="{9A542C71-EA16-4906-9352-D5176C7E31E9}" srcOrd="4" destOrd="0" presId="urn:microsoft.com/office/officeart/2005/8/layout/hierarchy4"/>
    <dgm:cxn modelId="{0DFB394A-C441-4E88-8849-853119349CFA}" type="presParOf" srcId="{9A542C71-EA16-4906-9352-D5176C7E31E9}" destId="{6AEDCC1E-4BE3-4029-8565-9B53D32B617F}" srcOrd="0" destOrd="0" presId="urn:microsoft.com/office/officeart/2005/8/layout/hierarchy4"/>
    <dgm:cxn modelId="{021E0B79-68F4-42E3-B697-CA570D7533D9}" type="presParOf" srcId="{9A542C71-EA16-4906-9352-D5176C7E31E9}" destId="{355D2EDF-456C-4B9C-9E94-096CCF2B5D52}" srcOrd="1" destOrd="0" presId="urn:microsoft.com/office/officeart/2005/8/layout/hierarchy4"/>
    <dgm:cxn modelId="{2CFBC471-9E77-4CE7-AF27-B595FF71E402}" type="presParOf" srcId="{BAB5368C-BC3A-4B25-A2FA-CD15A832047A}" destId="{53EB5B70-8233-4E41-BF76-73921A665AC9}" srcOrd="5" destOrd="0" presId="urn:microsoft.com/office/officeart/2005/8/layout/hierarchy4"/>
    <dgm:cxn modelId="{CC51808B-DA89-44F5-BEE8-777B4945EB1B}" type="presParOf" srcId="{BAB5368C-BC3A-4B25-A2FA-CD15A832047A}" destId="{ED524E12-7DF3-42CF-A556-F4F91D4A0F7E}" srcOrd="6" destOrd="0" presId="urn:microsoft.com/office/officeart/2005/8/layout/hierarchy4"/>
    <dgm:cxn modelId="{A5ABFC90-BB19-4E91-8949-920138AE1DCB}" type="presParOf" srcId="{ED524E12-7DF3-42CF-A556-F4F91D4A0F7E}" destId="{48A07ED3-4EEC-4D0C-AD67-318584AFF2B7}" srcOrd="0" destOrd="0" presId="urn:microsoft.com/office/officeart/2005/8/layout/hierarchy4"/>
    <dgm:cxn modelId="{C60181B6-7BAD-40CB-9E92-90D7F40701E6}" type="presParOf" srcId="{ED524E12-7DF3-42CF-A556-F4F91D4A0F7E}" destId="{5B970CF5-8623-44A9-8DA0-6BD97A453557}" srcOrd="1" destOrd="0" presId="urn:microsoft.com/office/officeart/2005/8/layout/hierarchy4"/>
    <dgm:cxn modelId="{64B6D8D0-38CA-4E3C-A6E9-404F0CB3C278}" type="presParOf" srcId="{BAB5368C-BC3A-4B25-A2FA-CD15A832047A}" destId="{1A8778A0-EEF4-42AD-A6B2-AB2B83DC7678}" srcOrd="7" destOrd="0" presId="urn:microsoft.com/office/officeart/2005/8/layout/hierarchy4"/>
    <dgm:cxn modelId="{E2A821DD-486E-4849-A422-2F01BFE6072B}" type="presParOf" srcId="{BAB5368C-BC3A-4B25-A2FA-CD15A832047A}" destId="{3715C7DC-8D3F-400A-A1B2-DCFFD01C4CED}" srcOrd="8" destOrd="0" presId="urn:microsoft.com/office/officeart/2005/8/layout/hierarchy4"/>
    <dgm:cxn modelId="{CFFFCF15-1857-4729-997E-76A756B57BFD}" type="presParOf" srcId="{3715C7DC-8D3F-400A-A1B2-DCFFD01C4CED}" destId="{5F107E3B-F0DA-4461-9B12-0AE9B19217CE}" srcOrd="0" destOrd="0" presId="urn:microsoft.com/office/officeart/2005/8/layout/hierarchy4"/>
    <dgm:cxn modelId="{C003EAE8-5E6F-48B9-AEF6-04E3EE64825B}" type="presParOf" srcId="{3715C7DC-8D3F-400A-A1B2-DCFFD01C4CED}" destId="{3B3B3F88-EC0C-43AC-A6B6-6A6BAAD83216}"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422C32C-7FC2-4214-ADD4-CC657CAC23D9}" type="doc">
      <dgm:prSet loTypeId="urn:microsoft.com/office/officeart/2008/layout/RadialCluster" loCatId="relationship" qsTypeId="urn:microsoft.com/office/officeart/2005/8/quickstyle/simple1" qsCatId="simple" csTypeId="urn:microsoft.com/office/officeart/2005/8/colors/colorful1#1" csCatId="colorful" phldr="1"/>
      <dgm:spPr/>
      <dgm:t>
        <a:bodyPr/>
        <a:lstStyle/>
        <a:p>
          <a:endParaRPr lang="zh-TW" altLang="en-US"/>
        </a:p>
      </dgm:t>
    </dgm:pt>
    <dgm:pt modelId="{A7E93782-51A8-4F4C-8913-C1C17C1CA020}">
      <dgm:prSet phldrT="[文字]"/>
      <dgm:spPr/>
      <dgm:t>
        <a:bodyPr/>
        <a:lstStyle/>
        <a:p>
          <a:r>
            <a:rPr lang="zh-TW" altLang="en-US" dirty="0" smtClean="0"/>
            <a:t>民眾</a:t>
          </a:r>
          <a:endParaRPr lang="zh-TW" altLang="en-US" dirty="0"/>
        </a:p>
      </dgm:t>
    </dgm:pt>
    <dgm:pt modelId="{9B9F46BA-089C-4E20-9FDB-236340DE96FB}" type="parTrans" cxnId="{75C5D2CF-1384-4E93-800E-C9B8E4083430}">
      <dgm:prSet/>
      <dgm:spPr/>
      <dgm:t>
        <a:bodyPr/>
        <a:lstStyle/>
        <a:p>
          <a:endParaRPr lang="zh-TW" altLang="en-US"/>
        </a:p>
      </dgm:t>
    </dgm:pt>
    <dgm:pt modelId="{08F6AB09-2602-46B5-84DF-20ECBAF3445E}" type="sibTrans" cxnId="{75C5D2CF-1384-4E93-800E-C9B8E4083430}">
      <dgm:prSet/>
      <dgm:spPr/>
      <dgm:t>
        <a:bodyPr/>
        <a:lstStyle/>
        <a:p>
          <a:endParaRPr lang="zh-TW" altLang="en-US"/>
        </a:p>
      </dgm:t>
    </dgm:pt>
    <dgm:pt modelId="{B4C815A0-753A-40E7-9192-35B71054AC23}">
      <dgm:prSet phldrT="[文字]"/>
      <dgm:spPr/>
      <dgm:t>
        <a:bodyPr/>
        <a:lstStyle/>
        <a:p>
          <a:r>
            <a:rPr lang="zh-TW" altLang="en-US" dirty="0" smtClean="0"/>
            <a:t>公部門</a:t>
          </a:r>
          <a:endParaRPr lang="zh-TW" altLang="en-US" dirty="0"/>
        </a:p>
      </dgm:t>
    </dgm:pt>
    <dgm:pt modelId="{F4F54F2B-10FD-4CAD-A742-9AE2000E4F17}" type="parTrans" cxnId="{93BB8391-3448-4373-8BFD-C6B0EE03E384}">
      <dgm:prSet/>
      <dgm:spPr/>
      <dgm:t>
        <a:bodyPr/>
        <a:lstStyle/>
        <a:p>
          <a:endParaRPr lang="zh-TW" altLang="en-US"/>
        </a:p>
      </dgm:t>
    </dgm:pt>
    <dgm:pt modelId="{E4E7B530-7D88-4788-8840-948D75C556A0}" type="sibTrans" cxnId="{93BB8391-3448-4373-8BFD-C6B0EE03E384}">
      <dgm:prSet/>
      <dgm:spPr/>
      <dgm:t>
        <a:bodyPr/>
        <a:lstStyle/>
        <a:p>
          <a:endParaRPr lang="zh-TW" altLang="en-US"/>
        </a:p>
      </dgm:t>
    </dgm:pt>
    <dgm:pt modelId="{D0E1D545-7BE6-4186-BEFD-02D9129A0BE5}">
      <dgm:prSet phldrT="[文字]"/>
      <dgm:spPr/>
      <dgm:t>
        <a:bodyPr/>
        <a:lstStyle/>
        <a:p>
          <a:r>
            <a:rPr lang="zh-TW" altLang="en-US" dirty="0" smtClean="0"/>
            <a:t>私部門</a:t>
          </a:r>
          <a:endParaRPr lang="zh-TW" altLang="en-US" dirty="0"/>
        </a:p>
      </dgm:t>
    </dgm:pt>
    <dgm:pt modelId="{5D0FD342-06A7-4474-A815-4BCB41609C80}" type="parTrans" cxnId="{CCA7CDD9-B3B2-4318-857D-27222766D8F9}">
      <dgm:prSet/>
      <dgm:spPr/>
      <dgm:t>
        <a:bodyPr/>
        <a:lstStyle/>
        <a:p>
          <a:endParaRPr lang="zh-TW" altLang="en-US"/>
        </a:p>
      </dgm:t>
    </dgm:pt>
    <dgm:pt modelId="{A5ECEA6E-6996-4522-9AA0-F724FFC5F03F}" type="sibTrans" cxnId="{CCA7CDD9-B3B2-4318-857D-27222766D8F9}">
      <dgm:prSet/>
      <dgm:spPr/>
      <dgm:t>
        <a:bodyPr/>
        <a:lstStyle/>
        <a:p>
          <a:endParaRPr lang="zh-TW" altLang="en-US"/>
        </a:p>
      </dgm:t>
    </dgm:pt>
    <dgm:pt modelId="{CF4280B3-3162-4F57-A484-38A77890A41A}">
      <dgm:prSet phldrT="[文字]"/>
      <dgm:spPr/>
      <dgm:t>
        <a:bodyPr/>
        <a:lstStyle/>
        <a:p>
          <a:r>
            <a:rPr lang="zh-TW" altLang="en-US" dirty="0" smtClean="0"/>
            <a:t>洗錢防制鐵三角</a:t>
          </a:r>
          <a:endParaRPr lang="zh-TW" altLang="en-US" dirty="0"/>
        </a:p>
      </dgm:t>
    </dgm:pt>
    <dgm:pt modelId="{CC46F1DC-381D-451F-BB4E-C7E2D828A075}" type="parTrans" cxnId="{8BE7CA15-43E5-478A-BE76-44962922AE6C}">
      <dgm:prSet/>
      <dgm:spPr/>
      <dgm:t>
        <a:bodyPr/>
        <a:lstStyle/>
        <a:p>
          <a:endParaRPr lang="zh-TW" altLang="en-US"/>
        </a:p>
      </dgm:t>
    </dgm:pt>
    <dgm:pt modelId="{7DD2B3FC-35DD-4D88-9758-901B317B1863}" type="sibTrans" cxnId="{8BE7CA15-43E5-478A-BE76-44962922AE6C}">
      <dgm:prSet/>
      <dgm:spPr/>
      <dgm:t>
        <a:bodyPr/>
        <a:lstStyle/>
        <a:p>
          <a:endParaRPr lang="zh-TW" altLang="en-US"/>
        </a:p>
      </dgm:t>
    </dgm:pt>
    <dgm:pt modelId="{11FB8A3B-25AE-49EB-80A8-F50A29D99009}" type="pres">
      <dgm:prSet presAssocID="{F422C32C-7FC2-4214-ADD4-CC657CAC23D9}" presName="Name0" presStyleCnt="0">
        <dgm:presLayoutVars>
          <dgm:chMax val="1"/>
          <dgm:chPref val="1"/>
          <dgm:dir/>
          <dgm:animOne val="branch"/>
          <dgm:animLvl val="lvl"/>
        </dgm:presLayoutVars>
      </dgm:prSet>
      <dgm:spPr/>
      <dgm:t>
        <a:bodyPr/>
        <a:lstStyle/>
        <a:p>
          <a:endParaRPr lang="zh-TW" altLang="en-US"/>
        </a:p>
      </dgm:t>
    </dgm:pt>
    <dgm:pt modelId="{ACF3FA2A-28CE-409E-B765-8350EC5610A1}" type="pres">
      <dgm:prSet presAssocID="{CF4280B3-3162-4F57-A484-38A77890A41A}" presName="singleCycle" presStyleCnt="0"/>
      <dgm:spPr/>
    </dgm:pt>
    <dgm:pt modelId="{D4B80E87-6F93-4A15-B83C-60D3D9045410}" type="pres">
      <dgm:prSet presAssocID="{CF4280B3-3162-4F57-A484-38A77890A41A}" presName="singleCenter" presStyleLbl="node1" presStyleIdx="0" presStyleCnt="4">
        <dgm:presLayoutVars>
          <dgm:chMax val="7"/>
          <dgm:chPref val="7"/>
        </dgm:presLayoutVars>
      </dgm:prSet>
      <dgm:spPr/>
      <dgm:t>
        <a:bodyPr/>
        <a:lstStyle/>
        <a:p>
          <a:endParaRPr lang="zh-TW" altLang="en-US"/>
        </a:p>
      </dgm:t>
    </dgm:pt>
    <dgm:pt modelId="{A27235E4-2385-4C30-B093-14DA70E3956F}" type="pres">
      <dgm:prSet presAssocID="{9B9F46BA-089C-4E20-9FDB-236340DE96FB}" presName="Name56" presStyleLbl="parChTrans1D2" presStyleIdx="0" presStyleCnt="3"/>
      <dgm:spPr/>
      <dgm:t>
        <a:bodyPr/>
        <a:lstStyle/>
        <a:p>
          <a:endParaRPr lang="zh-TW" altLang="en-US"/>
        </a:p>
      </dgm:t>
    </dgm:pt>
    <dgm:pt modelId="{1CE33190-A0AF-4526-9C1B-3DE74B0927D8}" type="pres">
      <dgm:prSet presAssocID="{A7E93782-51A8-4F4C-8913-C1C17C1CA020}" presName="text0" presStyleLbl="node1" presStyleIdx="1" presStyleCnt="4">
        <dgm:presLayoutVars>
          <dgm:bulletEnabled val="1"/>
        </dgm:presLayoutVars>
      </dgm:prSet>
      <dgm:spPr/>
      <dgm:t>
        <a:bodyPr/>
        <a:lstStyle/>
        <a:p>
          <a:endParaRPr lang="zh-TW" altLang="en-US"/>
        </a:p>
      </dgm:t>
    </dgm:pt>
    <dgm:pt modelId="{36F1E470-B189-43E4-9336-E89866A6F291}" type="pres">
      <dgm:prSet presAssocID="{F4F54F2B-10FD-4CAD-A742-9AE2000E4F17}" presName="Name56" presStyleLbl="parChTrans1D2" presStyleIdx="1" presStyleCnt="3"/>
      <dgm:spPr/>
      <dgm:t>
        <a:bodyPr/>
        <a:lstStyle/>
        <a:p>
          <a:endParaRPr lang="zh-TW" altLang="en-US"/>
        </a:p>
      </dgm:t>
    </dgm:pt>
    <dgm:pt modelId="{0F40D4B8-F4C2-49FC-9399-FDD76904A832}" type="pres">
      <dgm:prSet presAssocID="{B4C815A0-753A-40E7-9192-35B71054AC23}" presName="text0" presStyleLbl="node1" presStyleIdx="2" presStyleCnt="4">
        <dgm:presLayoutVars>
          <dgm:bulletEnabled val="1"/>
        </dgm:presLayoutVars>
      </dgm:prSet>
      <dgm:spPr/>
      <dgm:t>
        <a:bodyPr/>
        <a:lstStyle/>
        <a:p>
          <a:endParaRPr lang="zh-TW" altLang="en-US"/>
        </a:p>
      </dgm:t>
    </dgm:pt>
    <dgm:pt modelId="{86F5D807-A97E-4157-8278-F45CF699B646}" type="pres">
      <dgm:prSet presAssocID="{5D0FD342-06A7-4474-A815-4BCB41609C80}" presName="Name56" presStyleLbl="parChTrans1D2" presStyleIdx="2" presStyleCnt="3"/>
      <dgm:spPr/>
      <dgm:t>
        <a:bodyPr/>
        <a:lstStyle/>
        <a:p>
          <a:endParaRPr lang="zh-TW" altLang="en-US"/>
        </a:p>
      </dgm:t>
    </dgm:pt>
    <dgm:pt modelId="{EDC5768A-0DA0-4FAC-9A7C-F51053551FF7}" type="pres">
      <dgm:prSet presAssocID="{D0E1D545-7BE6-4186-BEFD-02D9129A0BE5}" presName="text0" presStyleLbl="node1" presStyleIdx="3" presStyleCnt="4">
        <dgm:presLayoutVars>
          <dgm:bulletEnabled val="1"/>
        </dgm:presLayoutVars>
      </dgm:prSet>
      <dgm:spPr/>
      <dgm:t>
        <a:bodyPr/>
        <a:lstStyle/>
        <a:p>
          <a:endParaRPr lang="zh-TW" altLang="en-US"/>
        </a:p>
      </dgm:t>
    </dgm:pt>
  </dgm:ptLst>
  <dgm:cxnLst>
    <dgm:cxn modelId="{CCA7CDD9-B3B2-4318-857D-27222766D8F9}" srcId="{CF4280B3-3162-4F57-A484-38A77890A41A}" destId="{D0E1D545-7BE6-4186-BEFD-02D9129A0BE5}" srcOrd="2" destOrd="0" parTransId="{5D0FD342-06A7-4474-A815-4BCB41609C80}" sibTransId="{A5ECEA6E-6996-4522-9AA0-F724FFC5F03F}"/>
    <dgm:cxn modelId="{6E8CA3FA-0145-4710-BE8E-FC95C03DA73E}" type="presOf" srcId="{9B9F46BA-089C-4E20-9FDB-236340DE96FB}" destId="{A27235E4-2385-4C30-B093-14DA70E3956F}" srcOrd="0" destOrd="0" presId="urn:microsoft.com/office/officeart/2008/layout/RadialCluster"/>
    <dgm:cxn modelId="{95B21DB2-2408-41DC-B719-38CC1D863D49}" type="presOf" srcId="{F4F54F2B-10FD-4CAD-A742-9AE2000E4F17}" destId="{36F1E470-B189-43E4-9336-E89866A6F291}" srcOrd="0" destOrd="0" presId="urn:microsoft.com/office/officeart/2008/layout/RadialCluster"/>
    <dgm:cxn modelId="{93BB8391-3448-4373-8BFD-C6B0EE03E384}" srcId="{CF4280B3-3162-4F57-A484-38A77890A41A}" destId="{B4C815A0-753A-40E7-9192-35B71054AC23}" srcOrd="1" destOrd="0" parTransId="{F4F54F2B-10FD-4CAD-A742-9AE2000E4F17}" sibTransId="{E4E7B530-7D88-4788-8840-948D75C556A0}"/>
    <dgm:cxn modelId="{D344A7A5-8B8D-4C55-90D6-59B4AE7C3AE5}" type="presOf" srcId="{CF4280B3-3162-4F57-A484-38A77890A41A}" destId="{D4B80E87-6F93-4A15-B83C-60D3D9045410}" srcOrd="0" destOrd="0" presId="urn:microsoft.com/office/officeart/2008/layout/RadialCluster"/>
    <dgm:cxn modelId="{2819E04E-7957-4D7E-A8B2-6E80526B701B}" type="presOf" srcId="{5D0FD342-06A7-4474-A815-4BCB41609C80}" destId="{86F5D807-A97E-4157-8278-F45CF699B646}" srcOrd="0" destOrd="0" presId="urn:microsoft.com/office/officeart/2008/layout/RadialCluster"/>
    <dgm:cxn modelId="{4F79ED98-6D49-4863-9C14-62AAACE9D106}" type="presOf" srcId="{A7E93782-51A8-4F4C-8913-C1C17C1CA020}" destId="{1CE33190-A0AF-4526-9C1B-3DE74B0927D8}" srcOrd="0" destOrd="0" presId="urn:microsoft.com/office/officeart/2008/layout/RadialCluster"/>
    <dgm:cxn modelId="{5FD7E5D1-FF4A-4B2C-884E-8EBEA63EB9F0}" type="presOf" srcId="{F422C32C-7FC2-4214-ADD4-CC657CAC23D9}" destId="{11FB8A3B-25AE-49EB-80A8-F50A29D99009}" srcOrd="0" destOrd="0" presId="urn:microsoft.com/office/officeart/2008/layout/RadialCluster"/>
    <dgm:cxn modelId="{91E73C78-4192-446A-B30F-A78F31E6638F}" type="presOf" srcId="{D0E1D545-7BE6-4186-BEFD-02D9129A0BE5}" destId="{EDC5768A-0DA0-4FAC-9A7C-F51053551FF7}" srcOrd="0" destOrd="0" presId="urn:microsoft.com/office/officeart/2008/layout/RadialCluster"/>
    <dgm:cxn modelId="{3237FF78-F488-4201-A260-B64B1C2E8723}" type="presOf" srcId="{B4C815A0-753A-40E7-9192-35B71054AC23}" destId="{0F40D4B8-F4C2-49FC-9399-FDD76904A832}" srcOrd="0" destOrd="0" presId="urn:microsoft.com/office/officeart/2008/layout/RadialCluster"/>
    <dgm:cxn modelId="{75C5D2CF-1384-4E93-800E-C9B8E4083430}" srcId="{CF4280B3-3162-4F57-A484-38A77890A41A}" destId="{A7E93782-51A8-4F4C-8913-C1C17C1CA020}" srcOrd="0" destOrd="0" parTransId="{9B9F46BA-089C-4E20-9FDB-236340DE96FB}" sibTransId="{08F6AB09-2602-46B5-84DF-20ECBAF3445E}"/>
    <dgm:cxn modelId="{8BE7CA15-43E5-478A-BE76-44962922AE6C}" srcId="{F422C32C-7FC2-4214-ADD4-CC657CAC23D9}" destId="{CF4280B3-3162-4F57-A484-38A77890A41A}" srcOrd="0" destOrd="0" parTransId="{CC46F1DC-381D-451F-BB4E-C7E2D828A075}" sibTransId="{7DD2B3FC-35DD-4D88-9758-901B317B1863}"/>
    <dgm:cxn modelId="{A2A8EDD3-7473-4E0A-B4F7-7EC02AF38C60}" type="presParOf" srcId="{11FB8A3B-25AE-49EB-80A8-F50A29D99009}" destId="{ACF3FA2A-28CE-409E-B765-8350EC5610A1}" srcOrd="0" destOrd="0" presId="urn:microsoft.com/office/officeart/2008/layout/RadialCluster"/>
    <dgm:cxn modelId="{6BE3F988-295D-4D43-A805-864313452F52}" type="presParOf" srcId="{ACF3FA2A-28CE-409E-B765-8350EC5610A1}" destId="{D4B80E87-6F93-4A15-B83C-60D3D9045410}" srcOrd="0" destOrd="0" presId="urn:microsoft.com/office/officeart/2008/layout/RadialCluster"/>
    <dgm:cxn modelId="{3256F0BF-4A9D-4B26-A2F2-D8B66615823B}" type="presParOf" srcId="{ACF3FA2A-28CE-409E-B765-8350EC5610A1}" destId="{A27235E4-2385-4C30-B093-14DA70E3956F}" srcOrd="1" destOrd="0" presId="urn:microsoft.com/office/officeart/2008/layout/RadialCluster"/>
    <dgm:cxn modelId="{06602426-7775-43EA-8349-E691CFCD54AE}" type="presParOf" srcId="{ACF3FA2A-28CE-409E-B765-8350EC5610A1}" destId="{1CE33190-A0AF-4526-9C1B-3DE74B0927D8}" srcOrd="2" destOrd="0" presId="urn:microsoft.com/office/officeart/2008/layout/RadialCluster"/>
    <dgm:cxn modelId="{4FEFF7CA-4C3D-426C-8308-E80412177758}" type="presParOf" srcId="{ACF3FA2A-28CE-409E-B765-8350EC5610A1}" destId="{36F1E470-B189-43E4-9336-E89866A6F291}" srcOrd="3" destOrd="0" presId="urn:microsoft.com/office/officeart/2008/layout/RadialCluster"/>
    <dgm:cxn modelId="{BDC4B8E0-5CCF-44CE-A0D8-09972CADE20E}" type="presParOf" srcId="{ACF3FA2A-28CE-409E-B765-8350EC5610A1}" destId="{0F40D4B8-F4C2-49FC-9399-FDD76904A832}" srcOrd="4" destOrd="0" presId="urn:microsoft.com/office/officeart/2008/layout/RadialCluster"/>
    <dgm:cxn modelId="{9CAB9DE2-F40E-4667-BC88-E4708074B310}" type="presParOf" srcId="{ACF3FA2A-28CE-409E-B765-8350EC5610A1}" destId="{86F5D807-A97E-4157-8278-F45CF699B646}" srcOrd="5" destOrd="0" presId="urn:microsoft.com/office/officeart/2008/layout/RadialCluster"/>
    <dgm:cxn modelId="{C8B7561F-02DA-47A1-AB14-27193D42758D}" type="presParOf" srcId="{ACF3FA2A-28CE-409E-B765-8350EC5610A1}" destId="{EDC5768A-0DA0-4FAC-9A7C-F51053551FF7}" srcOrd="6" destOrd="0" presId="urn:microsoft.com/office/officeart/2008/layout/RadialCluster"/>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F3BB5D-E552-455D-B90A-19ABFDA90F11}">
      <dsp:nvSpPr>
        <dsp:cNvPr id="0" name=""/>
        <dsp:cNvSpPr/>
      </dsp:nvSpPr>
      <dsp:spPr>
        <a:xfrm>
          <a:off x="0" y="0"/>
          <a:ext cx="9030017" cy="1478756"/>
        </a:xfrm>
        <a:prstGeom prst="roundRect">
          <a:avLst>
            <a:gd name="adj" fmla="val 10000"/>
          </a:avLst>
        </a:prstGeom>
        <a:solidFill>
          <a:schemeClr val="accent5">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zh-TW" altLang="en-US" sz="2000" kern="1200" dirty="0" smtClean="0">
              <a:latin typeface="+mn-ea"/>
              <a:ea typeface="+mn-ea"/>
            </a:rPr>
            <a:t>我國自</a:t>
          </a:r>
          <a:r>
            <a:rPr lang="en-US" altLang="en-US" sz="2000" kern="1200" dirty="0" smtClean="0">
              <a:latin typeface="+mn-ea"/>
              <a:ea typeface="+mn-ea"/>
            </a:rPr>
            <a:t>96</a:t>
          </a:r>
          <a:r>
            <a:rPr lang="zh-TW" altLang="en-US" sz="2000" kern="1200" dirty="0" smtClean="0">
              <a:latin typeface="+mn-ea"/>
              <a:ea typeface="+mn-ea"/>
            </a:rPr>
            <a:t>年以來洗錢防制法落後國際標準甚遠，且近年因國際洗錢與資恐事件頻傳，另我國亞太防制洗錢組織會員，該組織將於</a:t>
          </a:r>
          <a:r>
            <a:rPr lang="en-US" altLang="en-US" sz="2000" kern="1200" dirty="0" smtClean="0">
              <a:latin typeface="+mn-ea"/>
              <a:ea typeface="+mn-ea"/>
            </a:rPr>
            <a:t>107</a:t>
          </a:r>
          <a:r>
            <a:rPr lang="zh-TW" altLang="en-US" sz="2000" kern="1200" dirty="0" smtClean="0">
              <a:latin typeface="+mn-ea"/>
              <a:ea typeface="+mn-ea"/>
            </a:rPr>
            <a:t>年進行第三輪會員間相互評鑑。</a:t>
          </a:r>
          <a:endParaRPr lang="zh-TW" altLang="en-US" sz="2000" kern="1200" dirty="0">
            <a:latin typeface="+mn-ea"/>
            <a:ea typeface="+mn-ea"/>
          </a:endParaRPr>
        </a:p>
      </dsp:txBody>
      <dsp:txXfrm>
        <a:off x="0" y="0"/>
        <a:ext cx="7520946" cy="1478756"/>
      </dsp:txXfrm>
    </dsp:sp>
    <dsp:sp modelId="{D783A779-99F0-4A53-B988-0C5719090050}">
      <dsp:nvSpPr>
        <dsp:cNvPr id="0" name=""/>
        <dsp:cNvSpPr/>
      </dsp:nvSpPr>
      <dsp:spPr>
        <a:xfrm>
          <a:off x="796766" y="1725215"/>
          <a:ext cx="9030017" cy="1478756"/>
        </a:xfrm>
        <a:prstGeom prst="roundRect">
          <a:avLst>
            <a:gd name="adj" fmla="val 10000"/>
          </a:avLst>
        </a:prstGeom>
        <a:solidFill>
          <a:schemeClr val="accent5">
            <a:hueOff val="5589159"/>
            <a:satOff val="-4817"/>
            <a:lumOff val="6373"/>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zh-TW" sz="2000" kern="1200" dirty="0" smtClean="0">
              <a:latin typeface="+mn-ea"/>
              <a:ea typeface="+mn-ea"/>
            </a:rPr>
            <a:t>我國面臨防制洗錢成效不彰問題，如人頭型犯罪型態、人肉運鈔、吸金案件、跨境電信詐欺案層出，反映執法機關及邊境查緝困難。</a:t>
          </a:r>
          <a:endParaRPr lang="zh-TW" altLang="en-US" sz="2000" kern="1200" dirty="0">
            <a:latin typeface="+mn-ea"/>
            <a:ea typeface="+mn-ea"/>
          </a:endParaRPr>
        </a:p>
      </dsp:txBody>
      <dsp:txXfrm>
        <a:off x="796766" y="1725215"/>
        <a:ext cx="7272059" cy="1478756"/>
      </dsp:txXfrm>
    </dsp:sp>
    <dsp:sp modelId="{3E96D45A-630B-463D-92F7-63D7C7624106}">
      <dsp:nvSpPr>
        <dsp:cNvPr id="0" name=""/>
        <dsp:cNvSpPr/>
      </dsp:nvSpPr>
      <dsp:spPr>
        <a:xfrm>
          <a:off x="1593532" y="3450431"/>
          <a:ext cx="9030017" cy="1478756"/>
        </a:xfrm>
        <a:prstGeom prst="roundRect">
          <a:avLst>
            <a:gd name="adj" fmla="val 10000"/>
          </a:avLst>
        </a:prstGeom>
        <a:solidFill>
          <a:schemeClr val="accent5">
            <a:hueOff val="11178318"/>
            <a:satOff val="-9634"/>
            <a:lumOff val="12746"/>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zh-TW" sz="2000" kern="1200" dirty="0" smtClean="0">
              <a:latin typeface="+mn-ea"/>
              <a:ea typeface="+mn-ea"/>
            </a:rPr>
            <a:t>為阻斷金流，遏止犯罪發生、追及犯罪利得，於</a:t>
          </a:r>
          <a:r>
            <a:rPr lang="en-US" sz="2000" kern="1200" dirty="0" smtClean="0">
              <a:latin typeface="+mn-ea"/>
              <a:ea typeface="+mn-ea"/>
            </a:rPr>
            <a:t>106</a:t>
          </a:r>
          <a:r>
            <a:rPr lang="zh-TW" sz="2000" kern="1200" dirty="0" smtClean="0">
              <a:latin typeface="+mn-ea"/>
              <a:ea typeface="+mn-ea"/>
            </a:rPr>
            <a:t>年</a:t>
          </a:r>
          <a:r>
            <a:rPr lang="en-US" sz="2000" kern="1200" dirty="0" smtClean="0">
              <a:latin typeface="+mn-ea"/>
              <a:ea typeface="+mn-ea"/>
            </a:rPr>
            <a:t>6</a:t>
          </a:r>
          <a:r>
            <a:rPr lang="zh-TW" sz="2000" kern="1200" dirty="0" smtClean="0">
              <a:latin typeface="+mn-ea"/>
              <a:ea typeface="+mn-ea"/>
            </a:rPr>
            <a:t>月</a:t>
          </a:r>
          <a:r>
            <a:rPr lang="en-US" sz="2000" kern="1200" dirty="0" smtClean="0">
              <a:latin typeface="+mn-ea"/>
              <a:ea typeface="+mn-ea"/>
            </a:rPr>
            <a:t>28</a:t>
          </a:r>
          <a:r>
            <a:rPr lang="zh-TW" sz="2000" kern="1200" dirty="0" smtClean="0">
              <a:latin typeface="+mn-ea"/>
              <a:ea typeface="+mn-ea"/>
            </a:rPr>
            <a:t>日全新洗錢防制法施行。</a:t>
          </a:r>
          <a:endParaRPr lang="zh-TW" altLang="en-US" sz="2000" kern="1200" dirty="0">
            <a:latin typeface="+mn-ea"/>
            <a:ea typeface="+mn-ea"/>
          </a:endParaRPr>
        </a:p>
      </dsp:txBody>
      <dsp:txXfrm>
        <a:off x="1593532" y="3450431"/>
        <a:ext cx="7272059" cy="1478756"/>
      </dsp:txXfrm>
    </dsp:sp>
    <dsp:sp modelId="{45BF42B8-B6B4-48F8-885C-3CE2DA00822C}">
      <dsp:nvSpPr>
        <dsp:cNvPr id="0" name=""/>
        <dsp:cNvSpPr/>
      </dsp:nvSpPr>
      <dsp:spPr>
        <a:xfrm>
          <a:off x="8068825" y="1121390"/>
          <a:ext cx="961191" cy="961191"/>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zh-TW" altLang="en-US" sz="3600" kern="1200"/>
        </a:p>
      </dsp:txBody>
      <dsp:txXfrm>
        <a:off x="8068825" y="1121390"/>
        <a:ext cx="961191" cy="961191"/>
      </dsp:txXfrm>
    </dsp:sp>
    <dsp:sp modelId="{DB4D2C59-2F9E-4176-8300-01302F5A92EF}">
      <dsp:nvSpPr>
        <dsp:cNvPr id="0" name=""/>
        <dsp:cNvSpPr/>
      </dsp:nvSpPr>
      <dsp:spPr>
        <a:xfrm>
          <a:off x="8865592" y="2836747"/>
          <a:ext cx="961191" cy="961191"/>
        </a:xfrm>
        <a:prstGeom prst="downArrow">
          <a:avLst>
            <a:gd name="adj1" fmla="val 55000"/>
            <a:gd name="adj2" fmla="val 45000"/>
          </a:avLst>
        </a:prstGeom>
        <a:solidFill>
          <a:schemeClr val="accent5">
            <a:tint val="40000"/>
            <a:alpha val="90000"/>
            <a:hueOff val="11567362"/>
            <a:satOff val="20002"/>
            <a:lumOff val="2473"/>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zh-TW" altLang="en-US" sz="3600" kern="1200"/>
        </a:p>
      </dsp:txBody>
      <dsp:txXfrm>
        <a:off x="8865592" y="2836747"/>
        <a:ext cx="961191" cy="96119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DF0B0D6-815B-422A-82E9-2CB59CC0EE64}">
      <dsp:nvSpPr>
        <dsp:cNvPr id="0" name=""/>
        <dsp:cNvSpPr/>
      </dsp:nvSpPr>
      <dsp:spPr>
        <a:xfrm>
          <a:off x="0" y="201193"/>
          <a:ext cx="10623550" cy="2162212"/>
        </a:xfrm>
        <a:prstGeom prst="rightArrow">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155515-AFB2-414C-8CDB-D6FB4CC18A79}">
      <dsp:nvSpPr>
        <dsp:cNvPr id="0" name=""/>
        <dsp:cNvSpPr/>
      </dsp:nvSpPr>
      <dsp:spPr>
        <a:xfrm>
          <a:off x="7001272" y="1930963"/>
          <a:ext cx="2559922" cy="279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a:lnSpc>
              <a:spcPct val="90000"/>
            </a:lnSpc>
            <a:spcBef>
              <a:spcPct val="0"/>
            </a:spcBef>
            <a:spcAft>
              <a:spcPct val="15000"/>
            </a:spcAft>
            <a:buChar char="••"/>
          </a:pPr>
          <a:r>
            <a:rPr lang="zh-TW" sz="2000" kern="1200" dirty="0" smtClean="0"/>
            <a:t>其他國家金融機構將提高審查與臺灣有關之投資、匯兌等金融活動門檻，進而嚴重影響臺灣工商活動的效率及一般民眾之跨境匯款。</a:t>
          </a:r>
          <a:endParaRPr lang="zh-TW" altLang="en-US" sz="2000" kern="1200" dirty="0"/>
        </a:p>
      </dsp:txBody>
      <dsp:txXfrm>
        <a:off x="7001272" y="1930963"/>
        <a:ext cx="2559922" cy="2797031"/>
      </dsp:txXfrm>
    </dsp:sp>
    <dsp:sp modelId="{2B5F5B04-AD46-4695-B095-9ED965D8719E}">
      <dsp:nvSpPr>
        <dsp:cNvPr id="0" name=""/>
        <dsp:cNvSpPr/>
      </dsp:nvSpPr>
      <dsp:spPr>
        <a:xfrm>
          <a:off x="7001272" y="741746"/>
          <a:ext cx="2559922" cy="108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64160" rIns="0" bIns="264160" numCol="1" spcCol="1270" anchor="ctr" anchorCtr="0">
          <a:noAutofit/>
        </a:bodyPr>
        <a:lstStyle/>
        <a:p>
          <a:pPr lvl="0" algn="l" defTabSz="1155700">
            <a:lnSpc>
              <a:spcPct val="90000"/>
            </a:lnSpc>
            <a:spcBef>
              <a:spcPct val="0"/>
            </a:spcBef>
            <a:spcAft>
              <a:spcPct val="35000"/>
            </a:spcAft>
          </a:pPr>
          <a:r>
            <a:rPr lang="zh-TW" sz="2600" kern="1200" dirty="0" smtClean="0"/>
            <a:t>資金匯兌受阻</a:t>
          </a:r>
          <a:endParaRPr lang="zh-TW" altLang="en-US" sz="2600" kern="1200" dirty="0"/>
        </a:p>
      </dsp:txBody>
      <dsp:txXfrm>
        <a:off x="7001272" y="741746"/>
        <a:ext cx="2559922" cy="1081106"/>
      </dsp:txXfrm>
    </dsp:sp>
    <dsp:sp modelId="{AB48151A-B23E-400B-9170-E06FD5592D4A}">
      <dsp:nvSpPr>
        <dsp:cNvPr id="0" name=""/>
        <dsp:cNvSpPr/>
      </dsp:nvSpPr>
      <dsp:spPr>
        <a:xfrm>
          <a:off x="3929364" y="1930963"/>
          <a:ext cx="2559922" cy="279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a:lnSpc>
              <a:spcPct val="90000"/>
            </a:lnSpc>
            <a:spcBef>
              <a:spcPct val="0"/>
            </a:spcBef>
            <a:spcAft>
              <a:spcPct val="15000"/>
            </a:spcAft>
            <a:buChar char="••"/>
          </a:pPr>
          <a:r>
            <a:rPr lang="zh-TW" sz="2000" kern="1200" dirty="0" smtClean="0"/>
            <a:t>犯罪分子以合法掩飾非法，創造不法利得之犯罪黑洞，造成合法產業蕭條之惡性循環。</a:t>
          </a:r>
          <a:endParaRPr lang="zh-TW" altLang="en-US" sz="2000" kern="1200" dirty="0"/>
        </a:p>
      </dsp:txBody>
      <dsp:txXfrm>
        <a:off x="3929364" y="1930963"/>
        <a:ext cx="2559922" cy="2797031"/>
      </dsp:txXfrm>
    </dsp:sp>
    <dsp:sp modelId="{7BA1FBAC-F255-4B54-9ECE-694EBF146327}">
      <dsp:nvSpPr>
        <dsp:cNvPr id="0" name=""/>
        <dsp:cNvSpPr/>
      </dsp:nvSpPr>
      <dsp:spPr>
        <a:xfrm>
          <a:off x="3929364" y="741746"/>
          <a:ext cx="2559922" cy="108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64160" rIns="0" bIns="264160" numCol="1" spcCol="1270" anchor="ctr" anchorCtr="0">
          <a:noAutofit/>
        </a:bodyPr>
        <a:lstStyle/>
        <a:p>
          <a:pPr lvl="0" algn="l" defTabSz="1155700">
            <a:lnSpc>
              <a:spcPct val="90000"/>
            </a:lnSpc>
            <a:spcBef>
              <a:spcPct val="0"/>
            </a:spcBef>
            <a:spcAft>
              <a:spcPct val="35000"/>
            </a:spcAft>
          </a:pPr>
          <a:r>
            <a:rPr lang="zh-TW" sz="2600" kern="1200" dirty="0" smtClean="0"/>
            <a:t>合法產業潰堤</a:t>
          </a:r>
          <a:endParaRPr lang="zh-TW" altLang="en-US" sz="2600" kern="1200" dirty="0"/>
        </a:p>
      </dsp:txBody>
      <dsp:txXfrm>
        <a:off x="3929364" y="741746"/>
        <a:ext cx="2559922" cy="1081106"/>
      </dsp:txXfrm>
    </dsp:sp>
    <dsp:sp modelId="{868FF284-1A3B-4EA8-95F7-DAA5EB514610}">
      <dsp:nvSpPr>
        <dsp:cNvPr id="0" name=""/>
        <dsp:cNvSpPr/>
      </dsp:nvSpPr>
      <dsp:spPr>
        <a:xfrm>
          <a:off x="857457" y="1930963"/>
          <a:ext cx="2559922" cy="2797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a:lnSpc>
              <a:spcPct val="90000"/>
            </a:lnSpc>
            <a:spcBef>
              <a:spcPct val="0"/>
            </a:spcBef>
            <a:spcAft>
              <a:spcPct val="15000"/>
            </a:spcAft>
            <a:buChar char="••"/>
          </a:pPr>
          <a:r>
            <a:rPr lang="zh-TW" sz="2000" kern="1200" dirty="0" smtClean="0"/>
            <a:t>吸引犯罪分子，諸如詐欺、毒品、吸金、走私等犯罪活動熱絡，將影響百姓安居樂業生活及產業發展。</a:t>
          </a:r>
          <a:endParaRPr lang="zh-TW" altLang="en-US" sz="2000" kern="1200" dirty="0"/>
        </a:p>
      </dsp:txBody>
      <dsp:txXfrm>
        <a:off x="857457" y="1930963"/>
        <a:ext cx="2559922" cy="2797031"/>
      </dsp:txXfrm>
    </dsp:sp>
    <dsp:sp modelId="{B75BA4A1-25CD-4526-BC6A-1190BCEEA19F}">
      <dsp:nvSpPr>
        <dsp:cNvPr id="0" name=""/>
        <dsp:cNvSpPr/>
      </dsp:nvSpPr>
      <dsp:spPr>
        <a:xfrm>
          <a:off x="857457" y="741746"/>
          <a:ext cx="2559922" cy="108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64160" rIns="0" bIns="264160" numCol="1" spcCol="1270" anchor="ctr" anchorCtr="0">
          <a:noAutofit/>
        </a:bodyPr>
        <a:lstStyle/>
        <a:p>
          <a:pPr lvl="0" algn="l" defTabSz="1155700">
            <a:lnSpc>
              <a:spcPct val="90000"/>
            </a:lnSpc>
            <a:spcBef>
              <a:spcPct val="0"/>
            </a:spcBef>
            <a:spcAft>
              <a:spcPct val="35000"/>
            </a:spcAft>
          </a:pPr>
          <a:r>
            <a:rPr lang="zh-TW" sz="2600" kern="1200" dirty="0" smtClean="0"/>
            <a:t>犯罪洗錢天堂</a:t>
          </a:r>
          <a:endParaRPr lang="zh-TW" altLang="en-US" sz="2600" kern="1200" dirty="0"/>
        </a:p>
      </dsp:txBody>
      <dsp:txXfrm>
        <a:off x="857457" y="741746"/>
        <a:ext cx="2559922" cy="108110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84F181-07FE-4074-B673-A5727729BECA}">
      <dsp:nvSpPr>
        <dsp:cNvPr id="0" name=""/>
        <dsp:cNvSpPr/>
      </dsp:nvSpPr>
      <dsp:spPr>
        <a:xfrm rot="16200000">
          <a:off x="-777431" y="778727"/>
          <a:ext cx="4929188" cy="3371732"/>
        </a:xfrm>
        <a:prstGeom prst="flowChartManualOperation">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1047" bIns="0" numCol="1" spcCol="1270" anchor="t" anchorCtr="0">
          <a:noAutofit/>
        </a:bodyPr>
        <a:lstStyle/>
        <a:p>
          <a:pPr lvl="0" algn="just" defTabSz="844550">
            <a:lnSpc>
              <a:spcPct val="90000"/>
            </a:lnSpc>
            <a:spcBef>
              <a:spcPct val="0"/>
            </a:spcBef>
            <a:spcAft>
              <a:spcPct val="35000"/>
            </a:spcAft>
          </a:pPr>
          <a:r>
            <a:rPr lang="zh-TW" altLang="en-US" sz="1900" kern="1200" dirty="0" smtClean="0"/>
            <a:t>我國為亞太防制洗錢組織會員</a:t>
          </a:r>
          <a:endParaRPr lang="zh-TW" altLang="en-US" sz="1900" kern="1200" dirty="0"/>
        </a:p>
        <a:p>
          <a:pPr marL="114300" lvl="1" indent="-114300" algn="just" defTabSz="666750">
            <a:lnSpc>
              <a:spcPct val="90000"/>
            </a:lnSpc>
            <a:spcBef>
              <a:spcPct val="0"/>
            </a:spcBef>
            <a:spcAft>
              <a:spcPct val="15000"/>
            </a:spcAft>
            <a:buChar char="••"/>
          </a:pPr>
          <a:r>
            <a:rPr lang="zh-TW" sz="1500" kern="1200" dirty="0" smtClean="0"/>
            <a:t>我國為亞太防制洗錢組織（</a:t>
          </a:r>
          <a:r>
            <a:rPr lang="en-US" sz="1500" kern="1200" dirty="0" smtClean="0"/>
            <a:t>Asia Pacific Group on Anti-Money Laundering</a:t>
          </a:r>
          <a:r>
            <a:rPr lang="zh-TW" sz="1500" kern="1200" dirty="0" smtClean="0"/>
            <a:t>，簡稱</a:t>
          </a:r>
          <a:r>
            <a:rPr lang="en-US" sz="1500" kern="1200" dirty="0" smtClean="0"/>
            <a:t>APG</a:t>
          </a:r>
          <a:r>
            <a:rPr lang="zh-TW" sz="1500" kern="1200" dirty="0" smtClean="0"/>
            <a:t>）會員</a:t>
          </a:r>
          <a:r>
            <a:rPr lang="zh-TW" altLang="en-US" sz="1500" kern="1200" dirty="0" smtClean="0"/>
            <a:t>，</a:t>
          </a:r>
          <a:r>
            <a:rPr lang="zh-TW" sz="1500" kern="1200" dirty="0" smtClean="0"/>
            <a:t>國際洗錢防制評鑑係透過其區域組織以會員間相互評鑑的方式進行，會員應參與亞太區之反洗錢相互評鑑。</a:t>
          </a:r>
          <a:endParaRPr lang="zh-TW" altLang="en-US" sz="1500" kern="1200" dirty="0"/>
        </a:p>
      </dsp:txBody>
      <dsp:txXfrm rot="16200000">
        <a:off x="-777431" y="778727"/>
        <a:ext cx="4929188" cy="3371732"/>
      </dsp:txXfrm>
    </dsp:sp>
    <dsp:sp modelId="{07326A1D-96DB-4AFE-BACE-7AC1665F5BAD}">
      <dsp:nvSpPr>
        <dsp:cNvPr id="0" name=""/>
        <dsp:cNvSpPr/>
      </dsp:nvSpPr>
      <dsp:spPr>
        <a:xfrm rot="16200000">
          <a:off x="2847180" y="778727"/>
          <a:ext cx="4929188" cy="3371732"/>
        </a:xfrm>
        <a:prstGeom prst="flowChartManualOperation">
          <a:avLst/>
        </a:prstGeom>
        <a:solidFill>
          <a:schemeClr val="accent3">
            <a:hueOff val="-1495338"/>
            <a:satOff val="12512"/>
            <a:lumOff val="2353"/>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1047" bIns="0" numCol="1" spcCol="1270" anchor="t" anchorCtr="0">
          <a:noAutofit/>
        </a:bodyPr>
        <a:lstStyle/>
        <a:p>
          <a:pPr lvl="0" algn="just" defTabSz="844550">
            <a:lnSpc>
              <a:spcPct val="90000"/>
            </a:lnSpc>
            <a:spcBef>
              <a:spcPct val="0"/>
            </a:spcBef>
            <a:spcAft>
              <a:spcPct val="35000"/>
            </a:spcAft>
          </a:pPr>
          <a:r>
            <a:rPr lang="zh-TW" sz="1900" kern="1200" dirty="0" smtClean="0"/>
            <a:t>需接受防制洗錢及打擊資恐評鑑的理由</a:t>
          </a:r>
          <a:endParaRPr lang="zh-TW" altLang="en-US" sz="1900" kern="1200" dirty="0"/>
        </a:p>
        <a:p>
          <a:pPr marL="114300" lvl="1" indent="-114300" algn="just" defTabSz="666750">
            <a:lnSpc>
              <a:spcPct val="90000"/>
            </a:lnSpc>
            <a:spcBef>
              <a:spcPct val="0"/>
            </a:spcBef>
            <a:spcAft>
              <a:spcPct val="15000"/>
            </a:spcAft>
            <a:buChar char="••"/>
          </a:pPr>
          <a:r>
            <a:rPr lang="zh-TW" sz="1500" kern="1200" dirty="0" smtClean="0"/>
            <a:t>相互評鑑若未通過，則可能會列入追蹤、加強追蹤名單或遭到制裁。</a:t>
          </a:r>
          <a:endParaRPr lang="zh-TW" altLang="en-US" sz="1500" kern="1200" dirty="0"/>
        </a:p>
      </dsp:txBody>
      <dsp:txXfrm rot="16200000">
        <a:off x="2847180" y="778727"/>
        <a:ext cx="4929188" cy="3371732"/>
      </dsp:txXfrm>
    </dsp:sp>
    <dsp:sp modelId="{BE039525-428D-4B65-90B4-BD1E8038E817}">
      <dsp:nvSpPr>
        <dsp:cNvPr id="0" name=""/>
        <dsp:cNvSpPr/>
      </dsp:nvSpPr>
      <dsp:spPr>
        <a:xfrm rot="16200000">
          <a:off x="6471793" y="778727"/>
          <a:ext cx="4929188" cy="3371732"/>
        </a:xfrm>
        <a:prstGeom prst="flowChartManualOperation">
          <a:avLst/>
        </a:prstGeom>
        <a:solidFill>
          <a:schemeClr val="accent3">
            <a:hueOff val="-2990677"/>
            <a:satOff val="25025"/>
            <a:lumOff val="4706"/>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1047" bIns="0" numCol="1" spcCol="1270" anchor="t" anchorCtr="0">
          <a:noAutofit/>
        </a:bodyPr>
        <a:lstStyle/>
        <a:p>
          <a:pPr lvl="0" algn="just" defTabSz="844550">
            <a:lnSpc>
              <a:spcPct val="90000"/>
            </a:lnSpc>
            <a:spcBef>
              <a:spcPct val="0"/>
            </a:spcBef>
            <a:spcAft>
              <a:spcPct val="35000"/>
            </a:spcAft>
          </a:pPr>
          <a:r>
            <a:rPr lang="zh-TW" altLang="en-US" sz="1900" kern="1200" dirty="0" smtClean="0"/>
            <a:t>健全我國金融體制接軌國際經濟</a:t>
          </a:r>
          <a:r>
            <a:rPr lang="zh-TW" sz="1900" kern="1200" dirty="0" smtClean="0"/>
            <a:t>，列入制裁名單將影響臺灣經濟地位</a:t>
          </a:r>
          <a:endParaRPr lang="zh-TW" altLang="en-US" sz="1900" kern="1200" dirty="0"/>
        </a:p>
        <a:p>
          <a:pPr marL="114300" lvl="1" indent="-114300" algn="just" defTabSz="666750">
            <a:lnSpc>
              <a:spcPct val="90000"/>
            </a:lnSpc>
            <a:spcBef>
              <a:spcPct val="0"/>
            </a:spcBef>
            <a:spcAft>
              <a:spcPct val="15000"/>
            </a:spcAft>
            <a:buChar char="••"/>
          </a:pPr>
          <a:r>
            <a:rPr lang="zh-TW" sz="1500" kern="1200" dirty="0" smtClean="0"/>
            <a:t>如果我國被列入制裁名單，所有民生物資將因制裁行動而增加無謂的成本，如銀行將提高客戶及資金審查門檻，影響你我的生活品質。</a:t>
          </a:r>
          <a:endParaRPr lang="zh-TW" altLang="en-US" sz="1500" kern="1200" dirty="0"/>
        </a:p>
      </dsp:txBody>
      <dsp:txXfrm rot="16200000">
        <a:off x="6471793" y="778727"/>
        <a:ext cx="4929188" cy="337173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C2A7A6-9CD5-415C-AB22-061082AAF1C6}">
      <dsp:nvSpPr>
        <dsp:cNvPr id="0" name=""/>
        <dsp:cNvSpPr/>
      </dsp:nvSpPr>
      <dsp:spPr>
        <a:xfrm>
          <a:off x="5282" y="248419"/>
          <a:ext cx="2401718" cy="896511"/>
        </a:xfrm>
        <a:prstGeom prst="roundRect">
          <a:avLst>
            <a:gd name="adj" fmla="val 10000"/>
          </a:avLst>
        </a:prstGeom>
        <a:solidFill>
          <a:schemeClr val="accent6">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lvl="0" algn="l" defTabSz="844550">
            <a:lnSpc>
              <a:spcPct val="90000"/>
            </a:lnSpc>
            <a:spcBef>
              <a:spcPct val="0"/>
            </a:spcBef>
            <a:spcAft>
              <a:spcPct val="35000"/>
            </a:spcAft>
          </a:pPr>
          <a:r>
            <a:rPr lang="zh-TW" sz="1900" kern="1200" smtClean="0"/>
            <a:t>地理風險</a:t>
          </a:r>
          <a:endParaRPr lang="zh-TW" altLang="en-US" sz="1900" kern="1200"/>
        </a:p>
      </dsp:txBody>
      <dsp:txXfrm>
        <a:off x="5282" y="248419"/>
        <a:ext cx="2401718" cy="597674"/>
      </dsp:txXfrm>
    </dsp:sp>
    <dsp:sp modelId="{80A99884-6195-47D0-859F-7018CD732B26}">
      <dsp:nvSpPr>
        <dsp:cNvPr id="0" name=""/>
        <dsp:cNvSpPr/>
      </dsp:nvSpPr>
      <dsp:spPr>
        <a:xfrm>
          <a:off x="497200" y="846093"/>
          <a:ext cx="2401718" cy="3834675"/>
        </a:xfrm>
        <a:prstGeom prst="roundRect">
          <a:avLst>
            <a:gd name="adj" fmla="val 10000"/>
          </a:avLst>
        </a:prstGeom>
        <a:solidFill>
          <a:schemeClr val="lt1">
            <a:alpha val="90000"/>
            <a:hueOff val="0"/>
            <a:satOff val="0"/>
            <a:lumOff val="0"/>
            <a:alphaOff val="0"/>
          </a:schemeClr>
        </a:solidFill>
        <a:ln w="1079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zh-TW" sz="1900" kern="1200" dirty="0" smtClean="0"/>
            <a:t>客戶為恐怖分子、組織或團體，或資金源自於或支付予高洗錢或資恐風險之國家或地區等。</a:t>
          </a:r>
          <a:endParaRPr lang="zh-TW" altLang="en-US" sz="1900" kern="1200" dirty="0"/>
        </a:p>
      </dsp:txBody>
      <dsp:txXfrm>
        <a:off x="497200" y="846093"/>
        <a:ext cx="2401718" cy="3834675"/>
      </dsp:txXfrm>
    </dsp:sp>
    <dsp:sp modelId="{52E71204-2341-42E1-9132-19D7692EDC20}">
      <dsp:nvSpPr>
        <dsp:cNvPr id="0" name=""/>
        <dsp:cNvSpPr/>
      </dsp:nvSpPr>
      <dsp:spPr>
        <a:xfrm>
          <a:off x="2771093" y="248277"/>
          <a:ext cx="771874" cy="5979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zh-TW" altLang="en-US" sz="1500" kern="1200"/>
        </a:p>
      </dsp:txBody>
      <dsp:txXfrm>
        <a:off x="2771093" y="248277"/>
        <a:ext cx="771874" cy="597958"/>
      </dsp:txXfrm>
    </dsp:sp>
    <dsp:sp modelId="{AAAD8AF0-6752-41E4-AE2A-B5977980B2F3}">
      <dsp:nvSpPr>
        <dsp:cNvPr id="0" name=""/>
        <dsp:cNvSpPr/>
      </dsp:nvSpPr>
      <dsp:spPr>
        <a:xfrm>
          <a:off x="3863368" y="248419"/>
          <a:ext cx="2401718" cy="896511"/>
        </a:xfrm>
        <a:prstGeom prst="roundRect">
          <a:avLst>
            <a:gd name="adj" fmla="val 10000"/>
          </a:avLst>
        </a:prstGeom>
        <a:solidFill>
          <a:schemeClr val="accent6">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lvl="0" algn="l" defTabSz="844550">
            <a:lnSpc>
              <a:spcPct val="90000"/>
            </a:lnSpc>
            <a:spcBef>
              <a:spcPct val="0"/>
            </a:spcBef>
            <a:spcAft>
              <a:spcPct val="35000"/>
            </a:spcAft>
          </a:pPr>
          <a:r>
            <a:rPr lang="zh-TW" sz="1900" kern="1200" dirty="0" smtClean="0"/>
            <a:t>身分風險</a:t>
          </a:r>
          <a:endParaRPr lang="zh-TW" altLang="en-US" sz="1900" kern="1200" dirty="0"/>
        </a:p>
      </dsp:txBody>
      <dsp:txXfrm>
        <a:off x="3863368" y="248419"/>
        <a:ext cx="2401718" cy="597674"/>
      </dsp:txXfrm>
    </dsp:sp>
    <dsp:sp modelId="{E3B4F108-ACC7-4A9B-A7D0-2919538FF3D8}">
      <dsp:nvSpPr>
        <dsp:cNvPr id="0" name=""/>
        <dsp:cNvSpPr/>
      </dsp:nvSpPr>
      <dsp:spPr>
        <a:xfrm>
          <a:off x="4355287" y="846093"/>
          <a:ext cx="2401718" cy="3834675"/>
        </a:xfrm>
        <a:prstGeom prst="roundRect">
          <a:avLst>
            <a:gd name="adj" fmla="val 10000"/>
          </a:avLst>
        </a:prstGeom>
        <a:solidFill>
          <a:schemeClr val="lt1">
            <a:alpha val="90000"/>
            <a:hueOff val="0"/>
            <a:satOff val="0"/>
            <a:lumOff val="0"/>
            <a:alphaOff val="0"/>
          </a:schemeClr>
        </a:solidFill>
        <a:ln w="1079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zh-TW" sz="1900" kern="1200" dirty="0" smtClean="0"/>
            <a:t>客戶要求將不動產移轉予無關第三人，使用假名、假冒他人名義或持偽變造證件等。</a:t>
          </a:r>
          <a:endParaRPr lang="zh-TW" altLang="en-US" sz="1900" kern="1200" dirty="0"/>
        </a:p>
      </dsp:txBody>
      <dsp:txXfrm>
        <a:off x="4355287" y="846093"/>
        <a:ext cx="2401718" cy="3834675"/>
      </dsp:txXfrm>
    </dsp:sp>
    <dsp:sp modelId="{724D28F1-6E30-4F46-A3EB-39DAC78EC69B}">
      <dsp:nvSpPr>
        <dsp:cNvPr id="0" name=""/>
        <dsp:cNvSpPr/>
      </dsp:nvSpPr>
      <dsp:spPr>
        <a:xfrm>
          <a:off x="6629179" y="248277"/>
          <a:ext cx="771874" cy="597958"/>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zh-TW" altLang="en-US" sz="1500" kern="1200"/>
        </a:p>
      </dsp:txBody>
      <dsp:txXfrm>
        <a:off x="6629179" y="248277"/>
        <a:ext cx="771874" cy="597958"/>
      </dsp:txXfrm>
    </dsp:sp>
    <dsp:sp modelId="{D731DD2B-F00B-41C2-8CD5-3FC076384D64}">
      <dsp:nvSpPr>
        <dsp:cNvPr id="0" name=""/>
        <dsp:cNvSpPr/>
      </dsp:nvSpPr>
      <dsp:spPr>
        <a:xfrm>
          <a:off x="7721455" y="248419"/>
          <a:ext cx="2401718" cy="896511"/>
        </a:xfrm>
        <a:prstGeom prst="roundRect">
          <a:avLst>
            <a:gd name="adj" fmla="val 10000"/>
          </a:avLst>
        </a:prstGeom>
        <a:solidFill>
          <a:schemeClr val="accent6">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lvl="0" algn="l" defTabSz="844550">
            <a:lnSpc>
              <a:spcPct val="90000"/>
            </a:lnSpc>
            <a:spcBef>
              <a:spcPct val="0"/>
            </a:spcBef>
            <a:spcAft>
              <a:spcPct val="35000"/>
            </a:spcAft>
          </a:pPr>
          <a:r>
            <a:rPr lang="zh-TW" sz="1900" kern="1200" dirty="0" smtClean="0"/>
            <a:t>資金風險</a:t>
          </a:r>
          <a:endParaRPr lang="zh-TW" altLang="en-US" sz="1900" kern="1200" dirty="0"/>
        </a:p>
      </dsp:txBody>
      <dsp:txXfrm>
        <a:off x="7721455" y="248419"/>
        <a:ext cx="2401718" cy="597674"/>
      </dsp:txXfrm>
    </dsp:sp>
    <dsp:sp modelId="{11E6C225-7A96-4F80-9510-ABD087E5ACB6}">
      <dsp:nvSpPr>
        <dsp:cNvPr id="0" name=""/>
        <dsp:cNvSpPr/>
      </dsp:nvSpPr>
      <dsp:spPr>
        <a:xfrm>
          <a:off x="8213373" y="846093"/>
          <a:ext cx="2401718" cy="3834675"/>
        </a:xfrm>
        <a:prstGeom prst="roundRect">
          <a:avLst>
            <a:gd name="adj" fmla="val 10000"/>
          </a:avLst>
        </a:prstGeom>
        <a:solidFill>
          <a:schemeClr val="lt1">
            <a:alpha val="90000"/>
            <a:hueOff val="0"/>
            <a:satOff val="0"/>
            <a:lumOff val="0"/>
            <a:alphaOff val="0"/>
          </a:schemeClr>
        </a:solidFill>
        <a:ln w="1079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zh-TW" sz="1900" kern="1200" dirty="0" smtClean="0"/>
            <a:t>客戶之資金顯與其身分、收入不符，來源交待不清，大量以現金支付價款，價金明顯高於市場行情而要求在相關契約文件以較低價記錄等。</a:t>
          </a:r>
          <a:endParaRPr lang="zh-TW" altLang="en-US" sz="1900" kern="1200" dirty="0"/>
        </a:p>
      </dsp:txBody>
      <dsp:txXfrm>
        <a:off x="8213373" y="846093"/>
        <a:ext cx="2401718" cy="383467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BEBE6F-ACAD-4C2E-8291-97F243C64919}">
      <dsp:nvSpPr>
        <dsp:cNvPr id="0" name=""/>
        <dsp:cNvSpPr/>
      </dsp:nvSpPr>
      <dsp:spPr>
        <a:xfrm>
          <a:off x="1058" y="0"/>
          <a:ext cx="1872608" cy="4929188"/>
        </a:xfrm>
        <a:prstGeom prst="roundRect">
          <a:avLst>
            <a:gd name="adj" fmla="val 10000"/>
          </a:avLst>
        </a:prstGeom>
        <a:solidFill>
          <a:schemeClr val="l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zh-TW" altLang="en-US" sz="1800" kern="1200" dirty="0" smtClean="0"/>
            <a:t>為自然人者，請提供國民身分證、健保卡、護照、居留證或其他可資證明身分之證明文件。另會徵詢職業及聯絡電話號碼。</a:t>
          </a:r>
          <a:endParaRPr lang="zh-TW" altLang="en-US" sz="1800" kern="1200" dirty="0"/>
        </a:p>
      </dsp:txBody>
      <dsp:txXfrm>
        <a:off x="1058" y="0"/>
        <a:ext cx="1872608" cy="4929188"/>
      </dsp:txXfrm>
    </dsp:sp>
    <dsp:sp modelId="{7604C88A-C948-484B-835F-9EB2A6128C53}">
      <dsp:nvSpPr>
        <dsp:cNvPr id="0" name=""/>
        <dsp:cNvSpPr/>
      </dsp:nvSpPr>
      <dsp:spPr>
        <a:xfrm>
          <a:off x="2188264" y="0"/>
          <a:ext cx="1872608" cy="4929188"/>
        </a:xfrm>
        <a:prstGeom prst="roundRect">
          <a:avLst>
            <a:gd name="adj" fmla="val 10000"/>
          </a:avLst>
        </a:prstGeom>
        <a:solidFill>
          <a:schemeClr val="l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zh-TW" altLang="en-US" sz="1800" kern="1200" dirty="0" smtClean="0"/>
            <a:t>為法人或團體者，請提供法人或團體之資格證明文件（例如公司設立或變更登記表抄錄本、團體立案證明）。</a:t>
          </a:r>
          <a:endParaRPr lang="zh-TW" altLang="en-US" sz="1800" kern="1200" dirty="0"/>
        </a:p>
      </dsp:txBody>
      <dsp:txXfrm>
        <a:off x="2188264" y="0"/>
        <a:ext cx="1872608" cy="4929188"/>
      </dsp:txXfrm>
    </dsp:sp>
    <dsp:sp modelId="{6AEDCC1E-4BE3-4029-8565-9B53D32B617F}">
      <dsp:nvSpPr>
        <dsp:cNvPr id="0" name=""/>
        <dsp:cNvSpPr/>
      </dsp:nvSpPr>
      <dsp:spPr>
        <a:xfrm>
          <a:off x="4375470" y="0"/>
          <a:ext cx="1872608" cy="4929188"/>
        </a:xfrm>
        <a:prstGeom prst="roundRect">
          <a:avLst>
            <a:gd name="adj" fmla="val 10000"/>
          </a:avLst>
        </a:prstGeom>
        <a:solidFill>
          <a:schemeClr val="l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zh-TW" altLang="en-US" sz="1800" kern="1200" dirty="0" smtClean="0"/>
            <a:t>由代理人委託者，視客戶為自然人或法人，依前述２種方式確認代理人身分，並請提供代理權之證明文件。</a:t>
          </a:r>
          <a:endParaRPr lang="zh-TW" altLang="en-US" sz="1800" kern="1200" dirty="0"/>
        </a:p>
      </dsp:txBody>
      <dsp:txXfrm>
        <a:off x="4375470" y="0"/>
        <a:ext cx="1872608" cy="4929188"/>
      </dsp:txXfrm>
    </dsp:sp>
    <dsp:sp modelId="{48A07ED3-4EEC-4D0C-AD67-318584AFF2B7}">
      <dsp:nvSpPr>
        <dsp:cNvPr id="0" name=""/>
        <dsp:cNvSpPr/>
      </dsp:nvSpPr>
      <dsp:spPr>
        <a:xfrm>
          <a:off x="6562677" y="0"/>
          <a:ext cx="1872608" cy="4929188"/>
        </a:xfrm>
        <a:prstGeom prst="roundRect">
          <a:avLst>
            <a:gd name="adj" fmla="val 10000"/>
          </a:avLst>
        </a:prstGeom>
        <a:solidFill>
          <a:schemeClr val="l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zh-TW" altLang="en-US" sz="1800" kern="1200" dirty="0" smtClean="0"/>
            <a:t>法人、信託關係及將不動產權利登記予第三人，視其等為自然人或法人，請提供持有法人股份或資本超過百分之二十五之自然人、信託關係人、第三人等身分證明文件及信託契約書。</a:t>
          </a:r>
          <a:endParaRPr lang="zh-TW" altLang="en-US" sz="1800" kern="1200" dirty="0"/>
        </a:p>
      </dsp:txBody>
      <dsp:txXfrm>
        <a:off x="6562677" y="0"/>
        <a:ext cx="1872608" cy="4929188"/>
      </dsp:txXfrm>
    </dsp:sp>
    <dsp:sp modelId="{5F107E3B-F0DA-4461-9B12-0AE9B19217CE}">
      <dsp:nvSpPr>
        <dsp:cNvPr id="0" name=""/>
        <dsp:cNvSpPr/>
      </dsp:nvSpPr>
      <dsp:spPr>
        <a:xfrm>
          <a:off x="8749883" y="0"/>
          <a:ext cx="1872608" cy="4929188"/>
        </a:xfrm>
        <a:prstGeom prst="roundRect">
          <a:avLst>
            <a:gd name="adj" fmla="val 10000"/>
          </a:avLst>
        </a:prstGeom>
        <a:solidFill>
          <a:schemeClr val="lt1">
            <a:hueOff val="0"/>
            <a:satOff val="0"/>
            <a:lumOff val="0"/>
            <a:alphaOff val="0"/>
          </a:schemeClr>
        </a:solidFill>
        <a:ln>
          <a:noFill/>
        </a:ln>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zh-TW" altLang="en-US" sz="1800" kern="1200" dirty="0" smtClean="0"/>
            <a:t>對於重要政治性職務人士，請提供資金來源證明文件。</a:t>
          </a:r>
          <a:endParaRPr lang="en-US" altLang="zh-TW" sz="1800" kern="1200" dirty="0" smtClean="0"/>
        </a:p>
        <a:p>
          <a:pPr lvl="0" algn="just" defTabSz="800100">
            <a:lnSpc>
              <a:spcPct val="90000"/>
            </a:lnSpc>
            <a:spcBef>
              <a:spcPct val="0"/>
            </a:spcBef>
            <a:spcAft>
              <a:spcPct val="35000"/>
            </a:spcAft>
          </a:pPr>
          <a:r>
            <a:rPr lang="zh-TW" altLang="en-US" sz="1800" kern="1200" dirty="0" smtClean="0"/>
            <a:t>若不提供將依規定向法務部調查局申報。</a:t>
          </a:r>
          <a:endParaRPr lang="zh-TW" altLang="en-US" sz="1800" kern="1200" dirty="0"/>
        </a:p>
      </dsp:txBody>
      <dsp:txXfrm>
        <a:off x="8749883" y="0"/>
        <a:ext cx="1872608" cy="492918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B80E87-6F93-4A15-B83C-60D3D9045410}">
      <dsp:nvSpPr>
        <dsp:cNvPr id="0" name=""/>
        <dsp:cNvSpPr/>
      </dsp:nvSpPr>
      <dsp:spPr>
        <a:xfrm>
          <a:off x="2889408" y="2382593"/>
          <a:ext cx="1536382" cy="1536382"/>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zh-TW" altLang="en-US" sz="2400" kern="1200" dirty="0" smtClean="0"/>
            <a:t>洗錢防制鐵三角</a:t>
          </a:r>
          <a:endParaRPr lang="zh-TW" altLang="en-US" sz="2400" kern="1200" dirty="0"/>
        </a:p>
      </dsp:txBody>
      <dsp:txXfrm>
        <a:off x="2889408" y="2382593"/>
        <a:ext cx="1536382" cy="1536382"/>
      </dsp:txXfrm>
    </dsp:sp>
    <dsp:sp modelId="{A27235E4-2385-4C30-B093-14DA70E3956F}">
      <dsp:nvSpPr>
        <dsp:cNvPr id="0" name=""/>
        <dsp:cNvSpPr/>
      </dsp:nvSpPr>
      <dsp:spPr>
        <a:xfrm rot="16200000">
          <a:off x="3118745" y="1843739"/>
          <a:ext cx="1077708" cy="0"/>
        </a:xfrm>
        <a:custGeom>
          <a:avLst/>
          <a:gdLst/>
          <a:ahLst/>
          <a:cxnLst/>
          <a:rect l="0" t="0" r="0" b="0"/>
          <a:pathLst>
            <a:path>
              <a:moveTo>
                <a:pt x="0" y="0"/>
              </a:moveTo>
              <a:lnTo>
                <a:pt x="1077708" y="0"/>
              </a:lnTo>
            </a:path>
          </a:pathLst>
        </a:cu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E33190-A0AF-4526-9C1B-3DE74B0927D8}">
      <dsp:nvSpPr>
        <dsp:cNvPr id="0" name=""/>
        <dsp:cNvSpPr/>
      </dsp:nvSpPr>
      <dsp:spPr>
        <a:xfrm>
          <a:off x="3142911" y="275508"/>
          <a:ext cx="1029376" cy="1029376"/>
        </a:xfrm>
        <a:prstGeom prst="roundRect">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zh-TW" altLang="en-US" sz="3000" kern="1200" dirty="0" smtClean="0"/>
            <a:t>民眾</a:t>
          </a:r>
          <a:endParaRPr lang="zh-TW" altLang="en-US" sz="3000" kern="1200" dirty="0"/>
        </a:p>
      </dsp:txBody>
      <dsp:txXfrm>
        <a:off x="3142911" y="275508"/>
        <a:ext cx="1029376" cy="1029376"/>
      </dsp:txXfrm>
    </dsp:sp>
    <dsp:sp modelId="{36F1E470-B189-43E4-9336-E89866A6F291}">
      <dsp:nvSpPr>
        <dsp:cNvPr id="0" name=""/>
        <dsp:cNvSpPr/>
      </dsp:nvSpPr>
      <dsp:spPr>
        <a:xfrm rot="1800000">
          <a:off x="4366892" y="3814111"/>
          <a:ext cx="879246" cy="0"/>
        </a:xfrm>
        <a:custGeom>
          <a:avLst/>
          <a:gdLst/>
          <a:ahLst/>
          <a:cxnLst/>
          <a:rect l="0" t="0" r="0" b="0"/>
          <a:pathLst>
            <a:path>
              <a:moveTo>
                <a:pt x="0" y="0"/>
              </a:moveTo>
              <a:lnTo>
                <a:pt x="879246" y="0"/>
              </a:lnTo>
            </a:path>
          </a:pathLst>
        </a:cu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40D4B8-F4C2-49FC-9399-FDD76904A832}">
      <dsp:nvSpPr>
        <dsp:cNvPr id="0" name=""/>
        <dsp:cNvSpPr/>
      </dsp:nvSpPr>
      <dsp:spPr>
        <a:xfrm>
          <a:off x="5187240" y="3816390"/>
          <a:ext cx="1029376" cy="1029376"/>
        </a:xfrm>
        <a:prstGeom prst="roundRect">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zh-TW" altLang="en-US" sz="2100" kern="1200" dirty="0" smtClean="0"/>
            <a:t>公部門</a:t>
          </a:r>
          <a:endParaRPr lang="zh-TW" altLang="en-US" sz="2100" kern="1200" dirty="0"/>
        </a:p>
      </dsp:txBody>
      <dsp:txXfrm>
        <a:off x="5187240" y="3816390"/>
        <a:ext cx="1029376" cy="1029376"/>
      </dsp:txXfrm>
    </dsp:sp>
    <dsp:sp modelId="{86F5D807-A97E-4157-8278-F45CF699B646}">
      <dsp:nvSpPr>
        <dsp:cNvPr id="0" name=""/>
        <dsp:cNvSpPr/>
      </dsp:nvSpPr>
      <dsp:spPr>
        <a:xfrm rot="9000000">
          <a:off x="2069060" y="3814111"/>
          <a:ext cx="879246" cy="0"/>
        </a:xfrm>
        <a:custGeom>
          <a:avLst/>
          <a:gdLst/>
          <a:ahLst/>
          <a:cxnLst/>
          <a:rect l="0" t="0" r="0" b="0"/>
          <a:pathLst>
            <a:path>
              <a:moveTo>
                <a:pt x="0" y="0"/>
              </a:moveTo>
              <a:lnTo>
                <a:pt x="879246" y="0"/>
              </a:lnTo>
            </a:path>
          </a:pathLst>
        </a:custGeom>
        <a:noFill/>
        <a:ln w="1079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C5768A-0DA0-4FAC-9A7C-F51053551FF7}">
      <dsp:nvSpPr>
        <dsp:cNvPr id="0" name=""/>
        <dsp:cNvSpPr/>
      </dsp:nvSpPr>
      <dsp:spPr>
        <a:xfrm>
          <a:off x="1098582" y="3816390"/>
          <a:ext cx="1029376" cy="1029376"/>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zh-TW" altLang="en-US" sz="2100" kern="1200" dirty="0" smtClean="0"/>
            <a:t>私部門</a:t>
          </a:r>
          <a:endParaRPr lang="zh-TW" altLang="en-US" sz="2100" kern="1200" dirty="0"/>
        </a:p>
      </dsp:txBody>
      <dsp:txXfrm>
        <a:off x="1098582" y="3816390"/>
        <a:ext cx="1029376" cy="102937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611A484-9F43-4171-98F9-6773F6C85390}" type="datetimeFigureOut">
              <a:rPr lang="zh-TW" altLang="en-US" smtClean="0"/>
              <a:pPr/>
              <a:t>2017/7/5</a:t>
            </a:fld>
            <a:endParaRPr lang="zh-TW" altLang="en-US"/>
          </a:p>
        </p:txBody>
      </p:sp>
      <p:sp>
        <p:nvSpPr>
          <p:cNvPr id="4" name="投影片圖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2A483AE-7D1A-4A82-B101-0D7E0D41F374}" type="slidenum">
              <a:rPr lang="zh-TW" altLang="en-US" smtClean="0"/>
              <a:pPr/>
              <a:t>‹#›</a:t>
            </a:fld>
            <a:endParaRPr lang="zh-TW" altLang="en-US"/>
          </a:p>
        </p:txBody>
      </p:sp>
    </p:spTree>
    <p:extLst>
      <p:ext uri="{BB962C8B-B14F-4D97-AF65-F5344CB8AC3E}">
        <p14:creationId xmlns:p14="http://schemas.microsoft.com/office/powerpoint/2010/main" xmlns="" val="275535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F2A483AE-7D1A-4A82-B101-0D7E0D41F374}" type="slidenum">
              <a:rPr lang="zh-TW" altLang="en-US" smtClean="0"/>
              <a:pPr/>
              <a:t>1</a:t>
            </a:fld>
            <a:endParaRPr lang="zh-TW" altLang="en-US"/>
          </a:p>
        </p:txBody>
      </p:sp>
    </p:spTree>
    <p:extLst>
      <p:ext uri="{BB962C8B-B14F-4D97-AF65-F5344CB8AC3E}">
        <p14:creationId xmlns:p14="http://schemas.microsoft.com/office/powerpoint/2010/main" xmlns="" val="3772235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F2A483AE-7D1A-4A82-B101-0D7E0D41F374}" type="slidenum">
              <a:rPr lang="zh-TW" altLang="en-US" smtClean="0"/>
              <a:pPr/>
              <a:t>2</a:t>
            </a:fld>
            <a:endParaRPr lang="zh-TW" altLang="en-US"/>
          </a:p>
        </p:txBody>
      </p:sp>
    </p:spTree>
    <p:extLst>
      <p:ext uri="{BB962C8B-B14F-4D97-AF65-F5344CB8AC3E}">
        <p14:creationId xmlns:p14="http://schemas.microsoft.com/office/powerpoint/2010/main" xmlns="" val="26100273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F2E9F371-74F3-46D2-A741-F53C3768FDE7}" type="datetime1">
              <a:rPr lang="zh-TW" altLang="en-US" smtClean="0"/>
              <a:pPr/>
              <a:t>2017/7/5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lvl1pPr>
              <a:defRPr>
                <a:latin typeface="+mn-ea"/>
                <a:ea typeface="+mn-ea"/>
              </a:defRPr>
            </a:lvl1pPr>
          </a:lstStyle>
          <a:p>
            <a:r>
              <a:rPr lang="zh-TW" altLang="en-US" dirty="0" smtClean="0"/>
              <a:t>廣告 </a:t>
            </a:r>
            <a:fld id="{DB4498B6-A4E6-4FAF-8F1C-3FBD226B8C95}" type="slidenum">
              <a:rPr lang="zh-TW" altLang="en-US" smtClean="0"/>
              <a:pPr/>
              <a:t>‹#›</a:t>
            </a:fld>
            <a:endParaRPr lang="zh-TW" altLang="en-US" dirty="0"/>
          </a:p>
        </p:txBody>
      </p:sp>
      <p:pic>
        <p:nvPicPr>
          <p:cNvPr id="9" name="圖片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949540" y="6366328"/>
            <a:ext cx="1517320" cy="358826"/>
          </a:xfrm>
          <a:prstGeom prst="rect">
            <a:avLst/>
          </a:prstGeom>
        </p:spPr>
      </p:pic>
    </p:spTree>
    <p:extLst>
      <p:ext uri="{BB962C8B-B14F-4D97-AF65-F5344CB8AC3E}">
        <p14:creationId xmlns:p14="http://schemas.microsoft.com/office/powerpoint/2010/main" xmlns="" val="26759580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CC3343-FFE0-4844-B091-F27C139E7CB3}" type="datetime1">
              <a:rPr lang="zh-TW" altLang="en-US" smtClean="0"/>
              <a:pPr/>
              <a:t>2017/7/5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DB4498B6-A4E6-4FAF-8F1C-3FBD226B8C95}" type="slidenum">
              <a:rPr lang="zh-TW" altLang="en-US" smtClean="0"/>
              <a:pPr/>
              <a:t>‹#›</a:t>
            </a:fld>
            <a:endParaRPr lang="zh-TW" altLang="en-US" dirty="0"/>
          </a:p>
        </p:txBody>
      </p:sp>
    </p:spTree>
    <p:extLst>
      <p:ext uri="{BB962C8B-B14F-4D97-AF65-F5344CB8AC3E}">
        <p14:creationId xmlns:p14="http://schemas.microsoft.com/office/powerpoint/2010/main" xmlns="" val="380653670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8" name="Date Placeholder 7"/>
          <p:cNvSpPr>
            <a:spLocks noGrp="1"/>
          </p:cNvSpPr>
          <p:nvPr>
            <p:ph type="dt" sz="half" idx="10"/>
          </p:nvPr>
        </p:nvSpPr>
        <p:spPr/>
        <p:txBody>
          <a:bodyPr/>
          <a:lstStyle/>
          <a:p>
            <a:fld id="{69290DA6-83C3-4304-8A4A-756BA9429470}" type="datetime1">
              <a:rPr lang="zh-TW" altLang="en-US" smtClean="0"/>
              <a:pPr/>
              <a:t>2017/7/5</a:t>
            </a:fld>
            <a:endParaRPr lang="zh-TW" altLang="en-US"/>
          </a:p>
        </p:txBody>
      </p:sp>
      <p:sp>
        <p:nvSpPr>
          <p:cNvPr id="9" name="Footer Placeholder 8"/>
          <p:cNvSpPr>
            <a:spLocks noGrp="1"/>
          </p:cNvSpPr>
          <p:nvPr>
            <p:ph type="ftr" sz="quarter" idx="11"/>
          </p:nvPr>
        </p:nvSpPr>
        <p:spPr/>
        <p:txBody>
          <a:bodyPr/>
          <a:lstStyle/>
          <a:p>
            <a:endParaRPr lang="zh-TW" altLang="en-US"/>
          </a:p>
        </p:txBody>
      </p:sp>
      <p:sp>
        <p:nvSpPr>
          <p:cNvPr id="10" name="Slide Number Placeholder 9"/>
          <p:cNvSpPr>
            <a:spLocks noGrp="1"/>
          </p:cNvSpPr>
          <p:nvPr>
            <p:ph type="sldNum" sz="quarter" idx="12"/>
          </p:nvPr>
        </p:nvSpPr>
        <p:spPr/>
        <p:txBody>
          <a:bodyPr/>
          <a:lstStyle/>
          <a:p>
            <a:r>
              <a:rPr lang="zh-TW" altLang="en-US" dirty="0" smtClean="0"/>
              <a:t>廣告 </a:t>
            </a:r>
            <a:fld id="{DB4498B6-A4E6-4FAF-8F1C-3FBD226B8C95}" type="slidenum">
              <a:rPr lang="zh-TW" altLang="en-US" smtClean="0"/>
              <a:pPr/>
              <a:t>‹#›</a:t>
            </a:fld>
            <a:endParaRPr lang="zh-TW" altLang="en-US" dirty="0"/>
          </a:p>
        </p:txBody>
      </p:sp>
    </p:spTree>
    <p:extLst>
      <p:ext uri="{BB962C8B-B14F-4D97-AF65-F5344CB8AC3E}">
        <p14:creationId xmlns:p14="http://schemas.microsoft.com/office/powerpoint/2010/main" xmlns="" val="171466157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8" name="Date Placeholder 7"/>
          <p:cNvSpPr>
            <a:spLocks noGrp="1"/>
          </p:cNvSpPr>
          <p:nvPr>
            <p:ph type="dt" sz="half" idx="10"/>
          </p:nvPr>
        </p:nvSpPr>
        <p:spPr/>
        <p:txBody>
          <a:bodyPr/>
          <a:lstStyle/>
          <a:p>
            <a:fld id="{40FC90F3-C318-448E-8B21-2421FFE34A13}" type="datetime1">
              <a:rPr lang="zh-TW" altLang="en-US" smtClean="0"/>
              <a:pPr/>
              <a:t>2017/7/5</a:t>
            </a:fld>
            <a:endParaRPr lang="zh-TW" altLang="en-US"/>
          </a:p>
        </p:txBody>
      </p:sp>
      <p:sp>
        <p:nvSpPr>
          <p:cNvPr id="9" name="Footer Placeholder 8"/>
          <p:cNvSpPr>
            <a:spLocks noGrp="1"/>
          </p:cNvSpPr>
          <p:nvPr>
            <p:ph type="ftr" sz="quarter" idx="11"/>
          </p:nvPr>
        </p:nvSpPr>
        <p:spPr>
          <a:xfrm>
            <a:off x="3499101" y="6356350"/>
            <a:ext cx="5911517" cy="365125"/>
          </a:xfrm>
        </p:spPr>
        <p:txBody>
          <a:bodyPr/>
          <a:lstStyle/>
          <a:p>
            <a:endParaRPr lang="zh-TW" altLang="en-US"/>
          </a:p>
        </p:txBody>
      </p:sp>
      <p:sp>
        <p:nvSpPr>
          <p:cNvPr id="10" name="Slide Number Placeholder 9"/>
          <p:cNvSpPr>
            <a:spLocks noGrp="1"/>
          </p:cNvSpPr>
          <p:nvPr>
            <p:ph type="sldNum" sz="quarter" idx="12"/>
          </p:nvPr>
        </p:nvSpPr>
        <p:spPr/>
        <p:txBody>
          <a:bodyPr/>
          <a:lstStyle/>
          <a:p>
            <a:r>
              <a:rPr lang="zh-TW" altLang="en-US" dirty="0" smtClean="0"/>
              <a:t>廣告 </a:t>
            </a:r>
            <a:fld id="{DB4498B6-A4E6-4FAF-8F1C-3FBD226B8C95}" type="slidenum">
              <a:rPr lang="zh-TW" altLang="en-US" smtClean="0"/>
              <a:pPr/>
              <a:t>‹#›</a:t>
            </a:fld>
            <a:endParaRPr lang="zh-TW" altLang="en-US" dirty="0"/>
          </a:p>
        </p:txBody>
      </p:sp>
    </p:spTree>
    <p:extLst>
      <p:ext uri="{BB962C8B-B14F-4D97-AF65-F5344CB8AC3E}">
        <p14:creationId xmlns:p14="http://schemas.microsoft.com/office/powerpoint/2010/main" xmlns="" val="285746827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70F0D272-6D29-44CA-9D3E-498833C5AF30}" type="datetime1">
              <a:rPr lang="zh-TW" altLang="en-US" smtClean="0"/>
              <a:pPr/>
              <a:t>2017/7/5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r>
              <a:rPr lang="zh-TW" altLang="en-US" dirty="0" smtClean="0"/>
              <a:t>廣告 </a:t>
            </a:r>
            <a:fld id="{DB4498B6-A4E6-4FAF-8F1C-3FBD226B8C95}" type="slidenum">
              <a:rPr lang="zh-TW" altLang="en-US" smtClean="0"/>
              <a:pPr/>
              <a:t>‹#›</a:t>
            </a:fld>
            <a:endParaRPr lang="zh-TW" altLang="en-US" dirty="0"/>
          </a:p>
        </p:txBody>
      </p:sp>
    </p:spTree>
    <p:extLst>
      <p:ext uri="{BB962C8B-B14F-4D97-AF65-F5344CB8AC3E}">
        <p14:creationId xmlns:p14="http://schemas.microsoft.com/office/powerpoint/2010/main" xmlns="" val="221333307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5F600A15-8488-47D8-A6CA-BBE392EC846D}" type="datetime1">
              <a:rPr lang="zh-TW" altLang="en-US" smtClean="0"/>
              <a:pPr/>
              <a:t>2017/7/5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r>
              <a:rPr lang="zh-TW" altLang="en-US" dirty="0" smtClean="0"/>
              <a:t>廣告 </a:t>
            </a:r>
            <a:fld id="{DB4498B6-A4E6-4FAF-8F1C-3FBD226B8C95}" type="slidenum">
              <a:rPr lang="zh-TW" altLang="en-US" smtClean="0"/>
              <a:pPr/>
              <a:t>‹#›</a:t>
            </a:fld>
            <a:endParaRPr lang="zh-TW" altLang="en-US" dirty="0"/>
          </a:p>
        </p:txBody>
      </p:sp>
    </p:spTree>
    <p:extLst>
      <p:ext uri="{BB962C8B-B14F-4D97-AF65-F5344CB8AC3E}">
        <p14:creationId xmlns:p14="http://schemas.microsoft.com/office/powerpoint/2010/main" xmlns="" val="322476907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兩個內容">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70671" y="1124068"/>
            <a:ext cx="4880362" cy="4929315"/>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8" name="Date Placeholder 7"/>
          <p:cNvSpPr>
            <a:spLocks noGrp="1"/>
          </p:cNvSpPr>
          <p:nvPr>
            <p:ph type="dt" sz="half" idx="10"/>
          </p:nvPr>
        </p:nvSpPr>
        <p:spPr/>
        <p:txBody>
          <a:bodyPr/>
          <a:lstStyle/>
          <a:p>
            <a:fld id="{BCDC3F9F-0148-4388-8130-8600D943034B}" type="datetime1">
              <a:rPr lang="zh-TW" altLang="en-US" smtClean="0"/>
              <a:pPr/>
              <a:t>2017/7/5</a:t>
            </a:fld>
            <a:endParaRPr lang="zh-TW" altLang="en-US"/>
          </a:p>
        </p:txBody>
      </p:sp>
      <p:sp>
        <p:nvSpPr>
          <p:cNvPr id="9" name="Footer Placeholder 8"/>
          <p:cNvSpPr>
            <a:spLocks noGrp="1"/>
          </p:cNvSpPr>
          <p:nvPr>
            <p:ph type="ftr" sz="quarter" idx="11"/>
          </p:nvPr>
        </p:nvSpPr>
        <p:spPr/>
        <p:txBody>
          <a:bodyPr/>
          <a:lstStyle/>
          <a:p>
            <a:endParaRPr lang="zh-TW" altLang="en-US"/>
          </a:p>
        </p:txBody>
      </p:sp>
      <p:sp>
        <p:nvSpPr>
          <p:cNvPr id="10" name="Slide Number Placeholder 9"/>
          <p:cNvSpPr>
            <a:spLocks noGrp="1"/>
          </p:cNvSpPr>
          <p:nvPr>
            <p:ph type="sldNum" sz="quarter" idx="12"/>
          </p:nvPr>
        </p:nvSpPr>
        <p:spPr/>
        <p:txBody>
          <a:bodyPr/>
          <a:lstStyle/>
          <a:p>
            <a:r>
              <a:rPr lang="zh-TW" altLang="en-US" dirty="0" smtClean="0"/>
              <a:t>廣告 </a:t>
            </a:r>
            <a:fld id="{DB4498B6-A4E6-4FAF-8F1C-3FBD226B8C95}" type="slidenum">
              <a:rPr lang="zh-TW" altLang="en-US" smtClean="0"/>
              <a:pPr/>
              <a:t>‹#›</a:t>
            </a:fld>
            <a:endParaRPr lang="zh-TW" altLang="en-US" dirty="0"/>
          </a:p>
        </p:txBody>
      </p:sp>
      <p:sp>
        <p:nvSpPr>
          <p:cNvPr id="5" name="矩形 4"/>
          <p:cNvSpPr/>
          <p:nvPr/>
        </p:nvSpPr>
        <p:spPr>
          <a:xfrm>
            <a:off x="0" y="634838"/>
            <a:ext cx="3500346" cy="5486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zh-TW" altLang="en-US"/>
          </a:p>
        </p:txBody>
      </p:sp>
      <p:sp>
        <p:nvSpPr>
          <p:cNvPr id="11" name="Content Placeholder 2"/>
          <p:cNvSpPr>
            <a:spLocks noGrp="1"/>
          </p:cNvSpPr>
          <p:nvPr>
            <p:ph sz="half" idx="13"/>
          </p:nvPr>
        </p:nvSpPr>
        <p:spPr>
          <a:xfrm>
            <a:off x="447000" y="1124068"/>
            <a:ext cx="4880362" cy="4929315"/>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4" name="文字版面配置區 13"/>
          <p:cNvSpPr>
            <a:spLocks noGrp="1"/>
          </p:cNvSpPr>
          <p:nvPr>
            <p:ph type="body" sz="quarter" idx="14"/>
          </p:nvPr>
        </p:nvSpPr>
        <p:spPr>
          <a:xfrm>
            <a:off x="261938" y="175189"/>
            <a:ext cx="11031537" cy="713767"/>
          </a:xfrm>
        </p:spPr>
        <p:style>
          <a:lnRef idx="3">
            <a:schemeClr val="lt1"/>
          </a:lnRef>
          <a:fillRef idx="1">
            <a:schemeClr val="accent1"/>
          </a:fillRef>
          <a:effectRef idx="1">
            <a:schemeClr val="accent1"/>
          </a:effectRef>
          <a:fontRef idx="minor">
            <a:schemeClr val="lt1"/>
          </a:fontRef>
        </p:style>
        <p:txBody>
          <a:bodyPr/>
          <a:lstStyle>
            <a:lvl5pPr marL="1874520" indent="0">
              <a:buNone/>
              <a:defRPr/>
            </a:lvl5pPr>
          </a:lstStyle>
          <a:p>
            <a:pPr lvl="0"/>
            <a:r>
              <a:rPr lang="zh-TW" altLang="en-US" smtClean="0"/>
              <a:t>按一下以編輯母片文字樣式</a:t>
            </a:r>
          </a:p>
        </p:txBody>
      </p:sp>
    </p:spTree>
    <p:extLst>
      <p:ext uri="{BB962C8B-B14F-4D97-AF65-F5344CB8AC3E}">
        <p14:creationId xmlns:p14="http://schemas.microsoft.com/office/powerpoint/2010/main" xmlns="" val="122779432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5_兩個內容">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1099320-005B-4BA4-95AF-BF5F02CC6E68}" type="datetime1">
              <a:rPr lang="zh-TW" altLang="en-US" smtClean="0"/>
              <a:pPr/>
              <a:t>2017/7/5</a:t>
            </a:fld>
            <a:endParaRPr lang="zh-TW" altLang="en-US"/>
          </a:p>
        </p:txBody>
      </p:sp>
      <p:sp>
        <p:nvSpPr>
          <p:cNvPr id="9" name="Footer Placeholder 8"/>
          <p:cNvSpPr>
            <a:spLocks noGrp="1"/>
          </p:cNvSpPr>
          <p:nvPr>
            <p:ph type="ftr" sz="quarter" idx="11"/>
          </p:nvPr>
        </p:nvSpPr>
        <p:spPr/>
        <p:txBody>
          <a:bodyPr/>
          <a:lstStyle/>
          <a:p>
            <a:endParaRPr lang="zh-TW" altLang="en-US"/>
          </a:p>
        </p:txBody>
      </p:sp>
      <p:sp>
        <p:nvSpPr>
          <p:cNvPr id="10" name="Slide Number Placeholder 9"/>
          <p:cNvSpPr>
            <a:spLocks noGrp="1"/>
          </p:cNvSpPr>
          <p:nvPr>
            <p:ph type="sldNum" sz="quarter" idx="12"/>
          </p:nvPr>
        </p:nvSpPr>
        <p:spPr/>
        <p:txBody>
          <a:bodyPr/>
          <a:lstStyle/>
          <a:p>
            <a:r>
              <a:rPr lang="zh-TW" altLang="en-US" dirty="0" smtClean="0"/>
              <a:t>廣告 </a:t>
            </a:r>
            <a:fld id="{DB4498B6-A4E6-4FAF-8F1C-3FBD226B8C95}" type="slidenum">
              <a:rPr lang="zh-TW" altLang="en-US" smtClean="0"/>
              <a:pPr/>
              <a:t>‹#›</a:t>
            </a:fld>
            <a:endParaRPr lang="zh-TW" altLang="en-US" dirty="0"/>
          </a:p>
        </p:txBody>
      </p:sp>
      <p:sp>
        <p:nvSpPr>
          <p:cNvPr id="5" name="矩形 4"/>
          <p:cNvSpPr/>
          <p:nvPr/>
        </p:nvSpPr>
        <p:spPr>
          <a:xfrm>
            <a:off x="0" y="634838"/>
            <a:ext cx="3500346" cy="5486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zh-TW" altLang="en-US"/>
          </a:p>
        </p:txBody>
      </p:sp>
      <p:sp>
        <p:nvSpPr>
          <p:cNvPr id="11" name="Content Placeholder 2"/>
          <p:cNvSpPr>
            <a:spLocks noGrp="1"/>
          </p:cNvSpPr>
          <p:nvPr>
            <p:ph sz="half" idx="13"/>
          </p:nvPr>
        </p:nvSpPr>
        <p:spPr>
          <a:xfrm>
            <a:off x="446999" y="1124068"/>
            <a:ext cx="10623771" cy="4929315"/>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4" name="文字版面配置區 13"/>
          <p:cNvSpPr>
            <a:spLocks noGrp="1"/>
          </p:cNvSpPr>
          <p:nvPr>
            <p:ph type="body" sz="quarter" idx="14"/>
          </p:nvPr>
        </p:nvSpPr>
        <p:spPr>
          <a:xfrm>
            <a:off x="261938" y="175189"/>
            <a:ext cx="11031537" cy="713767"/>
          </a:xfrm>
        </p:spPr>
        <p:style>
          <a:lnRef idx="3">
            <a:schemeClr val="lt1"/>
          </a:lnRef>
          <a:fillRef idx="1">
            <a:schemeClr val="accent1"/>
          </a:fillRef>
          <a:effectRef idx="1">
            <a:schemeClr val="accent1"/>
          </a:effectRef>
          <a:fontRef idx="minor">
            <a:schemeClr val="lt1"/>
          </a:fontRef>
        </p:style>
        <p:txBody>
          <a:bodyPr/>
          <a:lstStyle>
            <a:lvl5pPr marL="1874520" indent="0">
              <a:buNone/>
              <a:defRPr/>
            </a:lvl5pPr>
          </a:lstStyle>
          <a:p>
            <a:pPr lvl="0"/>
            <a:r>
              <a:rPr lang="zh-TW" altLang="en-US" smtClean="0"/>
              <a:t>按一下以編輯母片文字樣式</a:t>
            </a:r>
          </a:p>
        </p:txBody>
      </p:sp>
    </p:spTree>
    <p:extLst>
      <p:ext uri="{BB962C8B-B14F-4D97-AF65-F5344CB8AC3E}">
        <p14:creationId xmlns:p14="http://schemas.microsoft.com/office/powerpoint/2010/main" xmlns="" val="25069128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97B2255-DC71-453A-A72C-8D98D7E8C418}" type="datetime1">
              <a:rPr lang="zh-TW" altLang="en-US" smtClean="0"/>
              <a:pPr/>
              <a:t>2017/7/5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r>
              <a:rPr lang="zh-TW" altLang="en-US" dirty="0" smtClean="0"/>
              <a:t>廣告 </a:t>
            </a:r>
            <a:fld id="{DB4498B6-A4E6-4FAF-8F1C-3FBD226B8C95}" type="slidenum">
              <a:rPr lang="zh-TW" altLang="en-US" smtClean="0"/>
              <a:pPr/>
              <a:t>‹#›</a:t>
            </a:fld>
            <a:endParaRPr lang="zh-TW" altLang="en-US" dirty="0"/>
          </a:p>
        </p:txBody>
      </p:sp>
    </p:spTree>
    <p:extLst>
      <p:ext uri="{BB962C8B-B14F-4D97-AF65-F5344CB8AC3E}">
        <p14:creationId xmlns:p14="http://schemas.microsoft.com/office/powerpoint/2010/main" xmlns="" val="40190806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3607D097-8444-4E8B-B5E7-C6D83718E971}" type="datetime1">
              <a:rPr lang="zh-TW" altLang="en-US" smtClean="0"/>
              <a:pPr/>
              <a:t>2017/7/5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r>
              <a:rPr lang="zh-TW" altLang="en-US" dirty="0" smtClean="0"/>
              <a:t>廣告 </a:t>
            </a:r>
            <a:fld id="{DB4498B6-A4E6-4FAF-8F1C-3FBD226B8C95}" type="slidenum">
              <a:rPr lang="zh-TW" altLang="en-US" smtClean="0"/>
              <a:pPr/>
              <a:t>‹#›</a:t>
            </a:fld>
            <a:endParaRPr lang="zh-TW" altLang="en-US" dirty="0"/>
          </a:p>
        </p:txBody>
      </p:sp>
    </p:spTree>
    <p:extLst>
      <p:ext uri="{BB962C8B-B14F-4D97-AF65-F5344CB8AC3E}">
        <p14:creationId xmlns:p14="http://schemas.microsoft.com/office/powerpoint/2010/main" xmlns="" val="13634627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8" name="Date Placeholder 7"/>
          <p:cNvSpPr>
            <a:spLocks noGrp="1"/>
          </p:cNvSpPr>
          <p:nvPr>
            <p:ph type="dt" sz="half" idx="10"/>
          </p:nvPr>
        </p:nvSpPr>
        <p:spPr/>
        <p:txBody>
          <a:bodyPr/>
          <a:lstStyle/>
          <a:p>
            <a:fld id="{B1FD86EB-517E-471D-950C-F80A1894F501}" type="datetime1">
              <a:rPr lang="zh-TW" altLang="en-US" smtClean="0"/>
              <a:pPr/>
              <a:t>2017/7/5</a:t>
            </a:fld>
            <a:endParaRPr lang="zh-TW" altLang="en-US"/>
          </a:p>
        </p:txBody>
      </p:sp>
      <p:sp>
        <p:nvSpPr>
          <p:cNvPr id="9" name="Footer Placeholder 8"/>
          <p:cNvSpPr>
            <a:spLocks noGrp="1"/>
          </p:cNvSpPr>
          <p:nvPr>
            <p:ph type="ftr" sz="quarter" idx="11"/>
          </p:nvPr>
        </p:nvSpPr>
        <p:spPr/>
        <p:txBody>
          <a:bodyPr/>
          <a:lstStyle/>
          <a:p>
            <a:endParaRPr lang="zh-TW" altLang="en-US"/>
          </a:p>
        </p:txBody>
      </p:sp>
      <p:sp>
        <p:nvSpPr>
          <p:cNvPr id="10" name="Slide Number Placeholder 9"/>
          <p:cNvSpPr>
            <a:spLocks noGrp="1"/>
          </p:cNvSpPr>
          <p:nvPr>
            <p:ph type="sldNum" sz="quarter" idx="12"/>
          </p:nvPr>
        </p:nvSpPr>
        <p:spPr/>
        <p:txBody>
          <a:bodyPr/>
          <a:lstStyle/>
          <a:p>
            <a:r>
              <a:rPr lang="zh-TW" altLang="en-US" dirty="0" smtClean="0"/>
              <a:t>廣告 </a:t>
            </a:r>
            <a:fld id="{DB4498B6-A4E6-4FAF-8F1C-3FBD226B8C95}" type="slidenum">
              <a:rPr lang="zh-TW" altLang="en-US" smtClean="0"/>
              <a:pPr/>
              <a:t>‹#›</a:t>
            </a:fld>
            <a:endParaRPr lang="zh-TW" altLang="en-US" dirty="0"/>
          </a:p>
        </p:txBody>
      </p:sp>
    </p:spTree>
    <p:extLst>
      <p:ext uri="{BB962C8B-B14F-4D97-AF65-F5344CB8AC3E}">
        <p14:creationId xmlns:p14="http://schemas.microsoft.com/office/powerpoint/2010/main" xmlns="" val="11891346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兩個內容">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00879" y="1060004"/>
            <a:ext cx="3474720" cy="4929315"/>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7818120" y="1060004"/>
            <a:ext cx="3474720" cy="4929315"/>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8" name="Date Placeholder 7"/>
          <p:cNvSpPr>
            <a:spLocks noGrp="1"/>
          </p:cNvSpPr>
          <p:nvPr>
            <p:ph type="dt" sz="half" idx="10"/>
          </p:nvPr>
        </p:nvSpPr>
        <p:spPr/>
        <p:txBody>
          <a:bodyPr/>
          <a:lstStyle/>
          <a:p>
            <a:fld id="{144CF344-DB54-4096-94A4-4A9DAFBAC267}" type="datetime1">
              <a:rPr lang="zh-TW" altLang="en-US" smtClean="0"/>
              <a:pPr/>
              <a:t>2017/7/5</a:t>
            </a:fld>
            <a:endParaRPr lang="zh-TW" altLang="en-US"/>
          </a:p>
        </p:txBody>
      </p:sp>
      <p:sp>
        <p:nvSpPr>
          <p:cNvPr id="9" name="Footer Placeholder 8"/>
          <p:cNvSpPr>
            <a:spLocks noGrp="1"/>
          </p:cNvSpPr>
          <p:nvPr>
            <p:ph type="ftr" sz="quarter" idx="11"/>
          </p:nvPr>
        </p:nvSpPr>
        <p:spPr/>
        <p:txBody>
          <a:bodyPr/>
          <a:lstStyle/>
          <a:p>
            <a:endParaRPr lang="zh-TW" altLang="en-US"/>
          </a:p>
        </p:txBody>
      </p:sp>
      <p:sp>
        <p:nvSpPr>
          <p:cNvPr id="10" name="Slide Number Placeholder 9"/>
          <p:cNvSpPr>
            <a:spLocks noGrp="1"/>
          </p:cNvSpPr>
          <p:nvPr>
            <p:ph type="sldNum" sz="quarter" idx="12"/>
          </p:nvPr>
        </p:nvSpPr>
        <p:spPr/>
        <p:txBody>
          <a:bodyPr/>
          <a:lstStyle/>
          <a:p>
            <a:r>
              <a:rPr lang="zh-TW" altLang="en-US" dirty="0" smtClean="0"/>
              <a:t>廣告 </a:t>
            </a:r>
            <a:fld id="{DB4498B6-A4E6-4FAF-8F1C-3FBD226B8C95}" type="slidenum">
              <a:rPr lang="zh-TW" altLang="en-US" smtClean="0"/>
              <a:pPr/>
              <a:t>‹#›</a:t>
            </a:fld>
            <a:endParaRPr lang="zh-TW" altLang="en-US" dirty="0"/>
          </a:p>
        </p:txBody>
      </p:sp>
      <p:sp>
        <p:nvSpPr>
          <p:cNvPr id="5" name="矩形 4"/>
          <p:cNvSpPr/>
          <p:nvPr/>
        </p:nvSpPr>
        <p:spPr>
          <a:xfrm>
            <a:off x="0" y="634838"/>
            <a:ext cx="3500346" cy="5486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zh-TW" altLang="en-US"/>
          </a:p>
        </p:txBody>
      </p:sp>
      <p:sp>
        <p:nvSpPr>
          <p:cNvPr id="11" name="Content Placeholder 2"/>
          <p:cNvSpPr>
            <a:spLocks noGrp="1"/>
          </p:cNvSpPr>
          <p:nvPr>
            <p:ph sz="half" idx="13"/>
          </p:nvPr>
        </p:nvSpPr>
        <p:spPr>
          <a:xfrm>
            <a:off x="262465" y="1060004"/>
            <a:ext cx="3474720" cy="4929315"/>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4" name="文字版面配置區 13"/>
          <p:cNvSpPr>
            <a:spLocks noGrp="1"/>
          </p:cNvSpPr>
          <p:nvPr>
            <p:ph type="body" sz="quarter" idx="14"/>
          </p:nvPr>
        </p:nvSpPr>
        <p:spPr>
          <a:xfrm>
            <a:off x="261938" y="175189"/>
            <a:ext cx="11031537" cy="713767"/>
          </a:xfrm>
        </p:spPr>
        <p:style>
          <a:lnRef idx="3">
            <a:schemeClr val="lt1"/>
          </a:lnRef>
          <a:fillRef idx="1">
            <a:schemeClr val="accent1"/>
          </a:fillRef>
          <a:effectRef idx="1">
            <a:schemeClr val="accent1"/>
          </a:effectRef>
          <a:fontRef idx="minor">
            <a:schemeClr val="lt1"/>
          </a:fontRef>
        </p:style>
        <p:txBody>
          <a:bodyPr/>
          <a:lstStyle>
            <a:lvl5pPr marL="1874520" indent="0">
              <a:buNone/>
              <a:defRPr/>
            </a:lvl5pPr>
          </a:lstStyle>
          <a:p>
            <a:pPr lvl="0"/>
            <a:r>
              <a:rPr lang="zh-TW" altLang="en-US" smtClean="0"/>
              <a:t>按一下以編輯母片文字樣式</a:t>
            </a:r>
          </a:p>
        </p:txBody>
      </p:sp>
    </p:spTree>
    <p:extLst>
      <p:ext uri="{BB962C8B-B14F-4D97-AF65-F5344CB8AC3E}">
        <p14:creationId xmlns:p14="http://schemas.microsoft.com/office/powerpoint/2010/main" xmlns="" val="957435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兩個內容">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996268" y="1060004"/>
            <a:ext cx="4296572" cy="4929315"/>
          </a:xfrm>
        </p:spPr>
        <p:txBody>
          <a:bodyPr anchor="t"/>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8" name="Date Placeholder 7"/>
          <p:cNvSpPr>
            <a:spLocks noGrp="1"/>
          </p:cNvSpPr>
          <p:nvPr>
            <p:ph type="dt" sz="half" idx="10"/>
          </p:nvPr>
        </p:nvSpPr>
        <p:spPr/>
        <p:txBody>
          <a:bodyPr/>
          <a:lstStyle/>
          <a:p>
            <a:fld id="{B37AB744-7B79-451C-848C-707875985EE0}" type="datetime1">
              <a:rPr lang="zh-TW" altLang="en-US" smtClean="0"/>
              <a:pPr/>
              <a:t>2017/7/5</a:t>
            </a:fld>
            <a:endParaRPr lang="zh-TW" altLang="en-US"/>
          </a:p>
        </p:txBody>
      </p:sp>
      <p:sp>
        <p:nvSpPr>
          <p:cNvPr id="9" name="Footer Placeholder 8"/>
          <p:cNvSpPr>
            <a:spLocks noGrp="1"/>
          </p:cNvSpPr>
          <p:nvPr>
            <p:ph type="ftr" sz="quarter" idx="11"/>
          </p:nvPr>
        </p:nvSpPr>
        <p:spPr/>
        <p:txBody>
          <a:bodyPr/>
          <a:lstStyle/>
          <a:p>
            <a:endParaRPr lang="zh-TW" altLang="en-US"/>
          </a:p>
        </p:txBody>
      </p:sp>
      <p:sp>
        <p:nvSpPr>
          <p:cNvPr id="10" name="Slide Number Placeholder 9"/>
          <p:cNvSpPr>
            <a:spLocks noGrp="1"/>
          </p:cNvSpPr>
          <p:nvPr>
            <p:ph type="sldNum" sz="quarter" idx="12"/>
          </p:nvPr>
        </p:nvSpPr>
        <p:spPr/>
        <p:txBody>
          <a:bodyPr/>
          <a:lstStyle/>
          <a:p>
            <a:r>
              <a:rPr lang="zh-TW" altLang="en-US" dirty="0" smtClean="0"/>
              <a:t>廣告 </a:t>
            </a:r>
            <a:fld id="{DB4498B6-A4E6-4FAF-8F1C-3FBD226B8C95}" type="slidenum">
              <a:rPr lang="zh-TW" altLang="en-US" smtClean="0"/>
              <a:pPr/>
              <a:t>‹#›</a:t>
            </a:fld>
            <a:endParaRPr lang="zh-TW" altLang="en-US" dirty="0"/>
          </a:p>
        </p:txBody>
      </p:sp>
      <p:sp>
        <p:nvSpPr>
          <p:cNvPr id="5" name="矩形 4"/>
          <p:cNvSpPr/>
          <p:nvPr/>
        </p:nvSpPr>
        <p:spPr>
          <a:xfrm>
            <a:off x="0" y="634838"/>
            <a:ext cx="3500346" cy="5486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zh-TW" altLang="en-US"/>
          </a:p>
        </p:txBody>
      </p:sp>
      <p:sp>
        <p:nvSpPr>
          <p:cNvPr id="11" name="Content Placeholder 2"/>
          <p:cNvSpPr>
            <a:spLocks noGrp="1"/>
          </p:cNvSpPr>
          <p:nvPr>
            <p:ph sz="half" idx="13"/>
          </p:nvPr>
        </p:nvSpPr>
        <p:spPr>
          <a:xfrm>
            <a:off x="262466" y="1060004"/>
            <a:ext cx="1892490" cy="4929315"/>
          </a:xfrm>
        </p:spPr>
        <p:style>
          <a:lnRef idx="3">
            <a:schemeClr val="lt1"/>
          </a:lnRef>
          <a:fillRef idx="1">
            <a:schemeClr val="accent2"/>
          </a:fillRef>
          <a:effectRef idx="1">
            <a:schemeClr val="accent2"/>
          </a:effectRef>
          <a:fontRef idx="minor">
            <a:schemeClr val="lt1"/>
          </a:fontRef>
        </p:style>
        <p:txBody>
          <a:bodyPr anchor="t"/>
          <a:lstStyle>
            <a:lvl1pPr>
              <a:defRPr sz="28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p:txBody>
      </p:sp>
      <p:sp>
        <p:nvSpPr>
          <p:cNvPr id="14" name="文字版面配置區 13"/>
          <p:cNvSpPr>
            <a:spLocks noGrp="1"/>
          </p:cNvSpPr>
          <p:nvPr>
            <p:ph type="body" sz="quarter" idx="14"/>
          </p:nvPr>
        </p:nvSpPr>
        <p:spPr>
          <a:xfrm>
            <a:off x="261938" y="175189"/>
            <a:ext cx="11031537" cy="713767"/>
          </a:xfrm>
        </p:spPr>
        <p:style>
          <a:lnRef idx="3">
            <a:schemeClr val="lt1"/>
          </a:lnRef>
          <a:fillRef idx="1">
            <a:schemeClr val="accent1"/>
          </a:fillRef>
          <a:effectRef idx="1">
            <a:schemeClr val="accent1"/>
          </a:effectRef>
          <a:fontRef idx="minor">
            <a:schemeClr val="lt1"/>
          </a:fontRef>
        </p:style>
        <p:txBody>
          <a:bodyPr>
            <a:normAutofit/>
          </a:bodyPr>
          <a:lstStyle>
            <a:lvl1pPr>
              <a:defRPr sz="3200"/>
            </a:lvl1pPr>
            <a:lvl5pPr marL="1874520" indent="0">
              <a:buNone/>
              <a:defRPr/>
            </a:lvl5pPr>
          </a:lstStyle>
          <a:p>
            <a:pPr lvl="0"/>
            <a:r>
              <a:rPr lang="zh-TW" altLang="en-US" smtClean="0"/>
              <a:t>按一下以編輯母片文字樣式</a:t>
            </a:r>
          </a:p>
        </p:txBody>
      </p:sp>
      <p:sp>
        <p:nvSpPr>
          <p:cNvPr id="3" name="Content Placeholder 2"/>
          <p:cNvSpPr>
            <a:spLocks noGrp="1"/>
          </p:cNvSpPr>
          <p:nvPr>
            <p:ph sz="half" idx="1"/>
          </p:nvPr>
        </p:nvSpPr>
        <p:spPr>
          <a:xfrm>
            <a:off x="2405402" y="1060004"/>
            <a:ext cx="4296572" cy="4929315"/>
          </a:xfrm>
        </p:spPr>
        <p:txBody>
          <a:bodyPr anchor="t"/>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extLst>
      <p:ext uri="{BB962C8B-B14F-4D97-AF65-F5344CB8AC3E}">
        <p14:creationId xmlns:p14="http://schemas.microsoft.com/office/powerpoint/2010/main" xmlns="" val="34354100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_兩個內容">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437072" y="1060004"/>
            <a:ext cx="2824733" cy="4929315"/>
          </a:xfrm>
        </p:spPr>
        <p:txBody>
          <a:bodyPr anchor="t"/>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8" name="Date Placeholder 7"/>
          <p:cNvSpPr>
            <a:spLocks noGrp="1"/>
          </p:cNvSpPr>
          <p:nvPr>
            <p:ph type="dt" sz="half" idx="10"/>
          </p:nvPr>
        </p:nvSpPr>
        <p:spPr/>
        <p:txBody>
          <a:bodyPr/>
          <a:lstStyle/>
          <a:p>
            <a:fld id="{4AA25440-9D1C-41CE-80C7-4D10A0B2BE4E}" type="datetime1">
              <a:rPr lang="zh-TW" altLang="en-US" smtClean="0"/>
              <a:pPr/>
              <a:t>2017/7/5</a:t>
            </a:fld>
            <a:endParaRPr lang="zh-TW" altLang="en-US"/>
          </a:p>
        </p:txBody>
      </p:sp>
      <p:sp>
        <p:nvSpPr>
          <p:cNvPr id="9" name="Footer Placeholder 8"/>
          <p:cNvSpPr>
            <a:spLocks noGrp="1"/>
          </p:cNvSpPr>
          <p:nvPr>
            <p:ph type="ftr" sz="quarter" idx="11"/>
          </p:nvPr>
        </p:nvSpPr>
        <p:spPr/>
        <p:txBody>
          <a:bodyPr/>
          <a:lstStyle/>
          <a:p>
            <a:endParaRPr lang="zh-TW" altLang="en-US"/>
          </a:p>
        </p:txBody>
      </p:sp>
      <p:sp>
        <p:nvSpPr>
          <p:cNvPr id="10" name="Slide Number Placeholder 9"/>
          <p:cNvSpPr>
            <a:spLocks noGrp="1"/>
          </p:cNvSpPr>
          <p:nvPr>
            <p:ph type="sldNum" sz="quarter" idx="12"/>
          </p:nvPr>
        </p:nvSpPr>
        <p:spPr/>
        <p:txBody>
          <a:bodyPr/>
          <a:lstStyle/>
          <a:p>
            <a:r>
              <a:rPr lang="zh-TW" altLang="en-US" dirty="0" smtClean="0"/>
              <a:t>廣告 </a:t>
            </a:r>
            <a:fld id="{DB4498B6-A4E6-4FAF-8F1C-3FBD226B8C95}" type="slidenum">
              <a:rPr lang="zh-TW" altLang="en-US" smtClean="0"/>
              <a:pPr/>
              <a:t>‹#›</a:t>
            </a:fld>
            <a:endParaRPr lang="zh-TW" altLang="en-US" dirty="0"/>
          </a:p>
        </p:txBody>
      </p:sp>
      <p:sp>
        <p:nvSpPr>
          <p:cNvPr id="5" name="矩形 4"/>
          <p:cNvSpPr/>
          <p:nvPr/>
        </p:nvSpPr>
        <p:spPr>
          <a:xfrm>
            <a:off x="0" y="634838"/>
            <a:ext cx="3500346" cy="5486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zh-TW" altLang="en-US"/>
          </a:p>
        </p:txBody>
      </p:sp>
      <p:sp>
        <p:nvSpPr>
          <p:cNvPr id="11" name="Content Placeholder 2"/>
          <p:cNvSpPr>
            <a:spLocks noGrp="1"/>
          </p:cNvSpPr>
          <p:nvPr>
            <p:ph sz="half" idx="13"/>
          </p:nvPr>
        </p:nvSpPr>
        <p:spPr>
          <a:xfrm>
            <a:off x="262466" y="1060004"/>
            <a:ext cx="1892490" cy="4929315"/>
          </a:xfrm>
        </p:spPr>
        <p:style>
          <a:lnRef idx="3">
            <a:schemeClr val="lt1"/>
          </a:lnRef>
          <a:fillRef idx="1">
            <a:schemeClr val="accent2"/>
          </a:fillRef>
          <a:effectRef idx="1">
            <a:schemeClr val="accent2"/>
          </a:effectRef>
          <a:fontRef idx="minor">
            <a:schemeClr val="lt1"/>
          </a:fontRef>
        </p:style>
        <p:txBody>
          <a:bodyPr anchor="t"/>
          <a:lstStyle>
            <a:lvl1pPr>
              <a:defRPr sz="28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p:txBody>
      </p:sp>
      <p:sp>
        <p:nvSpPr>
          <p:cNvPr id="14" name="文字版面配置區 13"/>
          <p:cNvSpPr>
            <a:spLocks noGrp="1"/>
          </p:cNvSpPr>
          <p:nvPr>
            <p:ph type="body" sz="quarter" idx="14"/>
          </p:nvPr>
        </p:nvSpPr>
        <p:spPr>
          <a:xfrm>
            <a:off x="261938" y="175189"/>
            <a:ext cx="11031537" cy="713767"/>
          </a:xfrm>
        </p:spPr>
        <p:style>
          <a:lnRef idx="3">
            <a:schemeClr val="lt1"/>
          </a:lnRef>
          <a:fillRef idx="1">
            <a:schemeClr val="accent1"/>
          </a:fillRef>
          <a:effectRef idx="1">
            <a:schemeClr val="accent1"/>
          </a:effectRef>
          <a:fontRef idx="minor">
            <a:schemeClr val="lt1"/>
          </a:fontRef>
        </p:style>
        <p:txBody>
          <a:bodyPr>
            <a:normAutofit/>
          </a:bodyPr>
          <a:lstStyle>
            <a:lvl1pPr>
              <a:defRPr sz="3200"/>
            </a:lvl1pPr>
            <a:lvl5pPr marL="1874520" indent="0">
              <a:buNone/>
              <a:defRPr/>
            </a:lvl5pPr>
          </a:lstStyle>
          <a:p>
            <a:pPr lvl="0"/>
            <a:r>
              <a:rPr lang="zh-TW" altLang="en-US" smtClean="0"/>
              <a:t>按一下以編輯母片文字樣式</a:t>
            </a:r>
          </a:p>
        </p:txBody>
      </p:sp>
      <p:sp>
        <p:nvSpPr>
          <p:cNvPr id="3" name="Content Placeholder 2"/>
          <p:cNvSpPr>
            <a:spLocks noGrp="1"/>
          </p:cNvSpPr>
          <p:nvPr>
            <p:ph sz="half" idx="1"/>
          </p:nvPr>
        </p:nvSpPr>
        <p:spPr>
          <a:xfrm>
            <a:off x="2405402" y="1060004"/>
            <a:ext cx="2824733" cy="4929315"/>
          </a:xfrm>
        </p:spPr>
        <p:txBody>
          <a:bodyPr anchor="t"/>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2" name="Content Placeholder 3"/>
          <p:cNvSpPr>
            <a:spLocks noGrp="1"/>
          </p:cNvSpPr>
          <p:nvPr>
            <p:ph sz="half" idx="15"/>
          </p:nvPr>
        </p:nvSpPr>
        <p:spPr>
          <a:xfrm>
            <a:off x="8468742" y="1040439"/>
            <a:ext cx="2824733" cy="4929315"/>
          </a:xfrm>
        </p:spPr>
        <p:txBody>
          <a:bodyPr anchor="t"/>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extLst>
      <p:ext uri="{BB962C8B-B14F-4D97-AF65-F5344CB8AC3E}">
        <p14:creationId xmlns:p14="http://schemas.microsoft.com/office/powerpoint/2010/main" xmlns="" val="50733046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2" name="Date Placeholder 1"/>
          <p:cNvSpPr>
            <a:spLocks noGrp="1"/>
          </p:cNvSpPr>
          <p:nvPr>
            <p:ph type="dt" sz="half" idx="10"/>
          </p:nvPr>
        </p:nvSpPr>
        <p:spPr/>
        <p:txBody>
          <a:bodyPr/>
          <a:lstStyle/>
          <a:p>
            <a:fld id="{FC4EA872-D412-4B0F-864F-EF9277EAE20E}" type="datetime1">
              <a:rPr lang="zh-TW" altLang="en-US" smtClean="0"/>
              <a:pPr/>
              <a:t>2017/7/5</a:t>
            </a:fld>
            <a:endParaRPr lang="zh-TW" altLang="en-US"/>
          </a:p>
        </p:txBody>
      </p:sp>
      <p:sp>
        <p:nvSpPr>
          <p:cNvPr id="11" name="Footer Placeholder 10"/>
          <p:cNvSpPr>
            <a:spLocks noGrp="1"/>
          </p:cNvSpPr>
          <p:nvPr>
            <p:ph type="ftr" sz="quarter" idx="11"/>
          </p:nvPr>
        </p:nvSpPr>
        <p:spPr/>
        <p:txBody>
          <a:bodyPr/>
          <a:lstStyle/>
          <a:p>
            <a:endParaRPr lang="zh-TW" altLang="en-US"/>
          </a:p>
        </p:txBody>
      </p:sp>
      <p:sp>
        <p:nvSpPr>
          <p:cNvPr id="12" name="Slide Number Placeholder 11"/>
          <p:cNvSpPr>
            <a:spLocks noGrp="1"/>
          </p:cNvSpPr>
          <p:nvPr>
            <p:ph type="sldNum" sz="quarter" idx="12"/>
          </p:nvPr>
        </p:nvSpPr>
        <p:spPr/>
        <p:txBody>
          <a:bodyPr/>
          <a:lstStyle/>
          <a:p>
            <a:r>
              <a:rPr lang="zh-TW" altLang="en-US" dirty="0" smtClean="0"/>
              <a:t>廣告 </a:t>
            </a:r>
            <a:fld id="{DB4498B6-A4E6-4FAF-8F1C-3FBD226B8C95}" type="slidenum">
              <a:rPr lang="zh-TW" altLang="en-US" smtClean="0"/>
              <a:pPr/>
              <a:t>‹#›</a:t>
            </a:fld>
            <a:endParaRPr lang="zh-TW" altLang="en-US" dirty="0"/>
          </a:p>
        </p:txBody>
      </p:sp>
    </p:spTree>
    <p:extLst>
      <p:ext uri="{BB962C8B-B14F-4D97-AF65-F5344CB8AC3E}">
        <p14:creationId xmlns:p14="http://schemas.microsoft.com/office/powerpoint/2010/main" xmlns="" val="41278904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TW" altLang="en-US" smtClean="0"/>
              <a:t>按一下以編輯母片標題樣式</a:t>
            </a:r>
            <a:endParaRPr lang="en-US" dirty="0"/>
          </a:p>
        </p:txBody>
      </p:sp>
      <p:sp>
        <p:nvSpPr>
          <p:cNvPr id="2" name="Date Placeholder 1"/>
          <p:cNvSpPr>
            <a:spLocks noGrp="1"/>
          </p:cNvSpPr>
          <p:nvPr>
            <p:ph type="dt" sz="half" idx="10"/>
          </p:nvPr>
        </p:nvSpPr>
        <p:spPr/>
        <p:txBody>
          <a:bodyPr/>
          <a:lstStyle/>
          <a:p>
            <a:fld id="{D40289DD-0A40-4B1D-9F27-7181748E70FA}" type="datetime1">
              <a:rPr lang="zh-TW" altLang="en-US" smtClean="0"/>
              <a:pPr/>
              <a:t>2017/7/5</a:t>
            </a:fld>
            <a:endParaRPr lang="zh-TW" altLang="en-US"/>
          </a:p>
        </p:txBody>
      </p:sp>
      <p:sp>
        <p:nvSpPr>
          <p:cNvPr id="7" name="Footer Placeholder 6"/>
          <p:cNvSpPr>
            <a:spLocks noGrp="1"/>
          </p:cNvSpPr>
          <p:nvPr>
            <p:ph type="ftr" sz="quarter" idx="11"/>
          </p:nvPr>
        </p:nvSpPr>
        <p:spPr/>
        <p:txBody>
          <a:bodyPr/>
          <a:lstStyle/>
          <a:p>
            <a:endParaRPr lang="zh-TW" altLang="en-US"/>
          </a:p>
        </p:txBody>
      </p:sp>
      <p:sp>
        <p:nvSpPr>
          <p:cNvPr id="8" name="Slide Number Placeholder 7"/>
          <p:cNvSpPr>
            <a:spLocks noGrp="1"/>
          </p:cNvSpPr>
          <p:nvPr>
            <p:ph type="sldNum" sz="quarter" idx="12"/>
          </p:nvPr>
        </p:nvSpPr>
        <p:spPr/>
        <p:txBody>
          <a:bodyPr/>
          <a:lstStyle/>
          <a:p>
            <a:r>
              <a:rPr lang="zh-TW" altLang="en-US" dirty="0" smtClean="0"/>
              <a:t>廣告 </a:t>
            </a:r>
            <a:fld id="{DB4498B6-A4E6-4FAF-8F1C-3FBD226B8C95}" type="slidenum">
              <a:rPr lang="zh-TW" altLang="en-US" smtClean="0"/>
              <a:pPr/>
              <a:t>‹#›</a:t>
            </a:fld>
            <a:endParaRPr lang="zh-TW" altLang="en-US" dirty="0"/>
          </a:p>
        </p:txBody>
      </p:sp>
    </p:spTree>
    <p:extLst>
      <p:ext uri="{BB962C8B-B14F-4D97-AF65-F5344CB8AC3E}">
        <p14:creationId xmlns:p14="http://schemas.microsoft.com/office/powerpoint/2010/main" xmlns="" val="40890136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6E924A64-0566-4D35-8124-EE1293DA2FB4}" type="datetime1">
              <a:rPr lang="zh-TW" altLang="en-US" smtClean="0"/>
              <a:pPr/>
              <a:t>2017/7/5</a:t>
            </a:fld>
            <a:endParaRPr lang="zh-TW" alt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zh-TW" alt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r>
              <a:rPr lang="zh-TW" altLang="en-US" dirty="0" smtClean="0"/>
              <a:t>廣告  </a:t>
            </a:r>
            <a:fld id="{DB4498B6-A4E6-4FAF-8F1C-3FBD226B8C95}" type="slidenum">
              <a:rPr lang="zh-TW" altLang="en-US" smtClean="0"/>
              <a:pPr/>
              <a:t>‹#›</a:t>
            </a:fld>
            <a:endParaRPr lang="zh-TW" altLang="en-US" dirty="0"/>
          </a:p>
        </p:txBody>
      </p:sp>
      <p:pic>
        <p:nvPicPr>
          <p:cNvPr id="9" name="圖片 8"/>
          <p:cNvPicPr>
            <a:picLocks noChangeAspect="1"/>
          </p:cNvPicPr>
          <p:nvPr/>
        </p:nvPicPr>
        <p:blipFill>
          <a:blip r:embed="rId18" cstate="print">
            <a:extLst>
              <a:ext uri="{28A0092B-C50C-407E-A947-70E740481C1C}">
                <a14:useLocalDpi xmlns:a14="http://schemas.microsoft.com/office/drawing/2010/main" xmlns="" val="0"/>
              </a:ext>
            </a:extLst>
          </a:blip>
          <a:stretch>
            <a:fillRect/>
          </a:stretch>
        </p:blipFill>
        <p:spPr>
          <a:xfrm>
            <a:off x="9949540" y="6366328"/>
            <a:ext cx="1517320" cy="358826"/>
          </a:xfrm>
          <a:prstGeom prst="rect">
            <a:avLst/>
          </a:prstGeom>
        </p:spPr>
      </p:pic>
    </p:spTree>
    <p:extLst>
      <p:ext uri="{BB962C8B-B14F-4D97-AF65-F5344CB8AC3E}">
        <p14:creationId xmlns:p14="http://schemas.microsoft.com/office/powerpoint/2010/main" xmlns="" val="866035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6.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sz="5400" dirty="0" smtClean="0"/>
              <a:t>洗錢防制對不動產買賣交易有何影響</a:t>
            </a:r>
            <a:endParaRPr lang="zh-TW" altLang="en-US" sz="5400" dirty="0"/>
          </a:p>
        </p:txBody>
      </p:sp>
      <p:sp>
        <p:nvSpPr>
          <p:cNvPr id="3" name="副標題 2"/>
          <p:cNvSpPr>
            <a:spLocks noGrp="1"/>
          </p:cNvSpPr>
          <p:nvPr>
            <p:ph type="subTitle" idx="1"/>
          </p:nvPr>
        </p:nvSpPr>
        <p:spPr/>
        <p:txBody>
          <a:bodyPr/>
          <a:lstStyle/>
          <a:p>
            <a:endParaRPr lang="zh-TW" altLang="en-US"/>
          </a:p>
        </p:txBody>
      </p:sp>
      <p:sp>
        <p:nvSpPr>
          <p:cNvPr id="4" name="文字方塊 3"/>
          <p:cNvSpPr txBox="1"/>
          <p:nvPr/>
        </p:nvSpPr>
        <p:spPr>
          <a:xfrm>
            <a:off x="11392344" y="6379285"/>
            <a:ext cx="595035" cy="338554"/>
          </a:xfrm>
          <a:prstGeom prst="rect">
            <a:avLst/>
          </a:prstGeom>
          <a:noFill/>
        </p:spPr>
        <p:txBody>
          <a:bodyPr wrap="none" rtlCol="0">
            <a:spAutoFit/>
          </a:bodyPr>
          <a:lstStyle/>
          <a:p>
            <a:r>
              <a:rPr lang="zh-TW" altLang="en-US" sz="1600" dirty="0" smtClean="0"/>
              <a:t>廣告</a:t>
            </a:r>
            <a:endParaRPr lang="zh-TW" altLang="en-US" sz="1600" dirty="0"/>
          </a:p>
        </p:txBody>
      </p:sp>
    </p:spTree>
    <p:extLst>
      <p:ext uri="{BB962C8B-B14F-4D97-AF65-F5344CB8AC3E}">
        <p14:creationId xmlns:p14="http://schemas.microsoft.com/office/powerpoint/2010/main" xmlns="" val="2253493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r>
              <a:rPr lang="zh-TW" altLang="en-US" smtClean="0"/>
              <a:t>廣告 </a:t>
            </a:r>
            <a:fld id="{DB4498B6-A4E6-4FAF-8F1C-3FBD226B8C95}" type="slidenum">
              <a:rPr lang="zh-TW" altLang="en-US" smtClean="0"/>
              <a:pPr/>
              <a:t>10</a:t>
            </a:fld>
            <a:endParaRPr lang="zh-TW" altLang="en-US" dirty="0"/>
          </a:p>
        </p:txBody>
      </p:sp>
      <p:sp>
        <p:nvSpPr>
          <p:cNvPr id="3" name="內容版面配置區 2"/>
          <p:cNvSpPr>
            <a:spLocks noGrp="1"/>
          </p:cNvSpPr>
          <p:nvPr>
            <p:ph sz="half" idx="13"/>
          </p:nvPr>
        </p:nvSpPr>
        <p:spPr/>
        <p:txBody>
          <a:bodyPr/>
          <a:lstStyle/>
          <a:p>
            <a:pPr algn="just">
              <a:lnSpc>
                <a:spcPct val="150000"/>
              </a:lnSpc>
            </a:pPr>
            <a:r>
              <a:rPr lang="zh-TW" altLang="zh-TW" dirty="0" smtClean="0">
                <a:latin typeface="+mn-ea"/>
              </a:rPr>
              <a:t>依</a:t>
            </a:r>
            <a:r>
              <a:rPr lang="zh-TW" altLang="zh-TW" dirty="0">
                <a:latin typeface="+mn-ea"/>
              </a:rPr>
              <a:t>地政士及不動產經紀業防制洗錢辦法第</a:t>
            </a:r>
            <a:r>
              <a:rPr lang="en-US" altLang="zh-TW" dirty="0">
                <a:latin typeface="+mn-ea"/>
              </a:rPr>
              <a:t>5</a:t>
            </a:r>
            <a:r>
              <a:rPr lang="zh-TW" altLang="zh-TW" dirty="0">
                <a:latin typeface="+mn-ea"/>
              </a:rPr>
              <a:t>條規定，地政士及不動產經紀業對於重要政治性職務人士，應加強其身分審查及瞭解資金來源，因此，地政士及不動產經紀業會請該人士提供資金來源。</a:t>
            </a:r>
          </a:p>
          <a:p>
            <a:pPr algn="just">
              <a:lnSpc>
                <a:spcPct val="150000"/>
              </a:lnSpc>
            </a:pPr>
            <a:r>
              <a:rPr lang="zh-TW" altLang="zh-TW" dirty="0" smtClean="0">
                <a:latin typeface="+mn-ea"/>
              </a:rPr>
              <a:t>雖然</a:t>
            </a:r>
            <a:r>
              <a:rPr lang="zh-TW" altLang="zh-TW" dirty="0">
                <a:latin typeface="+mn-ea"/>
              </a:rPr>
              <a:t>洗錢防制法並未強制規定不動產買賣交易均須提出資金來源證明，但因資金來源及流向，屬不動產買賣交易主要洗錢風險之一，亦為地政士及不動產經紀業用以評估確認客戶身分過程之審查強度及申報疑似洗錢交易之參考，故地政士及不動產經紀業辦理洗錢防制工作時，可能會向您徵詢瞭解資金來源或請您提供資金來源證明，或於認為有疑似洗錢交易時，逕向法務部調查局申報。</a:t>
            </a:r>
            <a:endParaRPr lang="zh-TW" altLang="en-US" dirty="0">
              <a:latin typeface="+mn-ea"/>
            </a:endParaRPr>
          </a:p>
        </p:txBody>
      </p:sp>
      <p:sp>
        <p:nvSpPr>
          <p:cNvPr id="4" name="文字版面配置區 3"/>
          <p:cNvSpPr>
            <a:spLocks noGrp="1"/>
          </p:cNvSpPr>
          <p:nvPr>
            <p:ph type="body" sz="quarter" idx="14"/>
          </p:nvPr>
        </p:nvSpPr>
        <p:spPr/>
        <p:txBody>
          <a:bodyPr/>
          <a:lstStyle/>
          <a:p>
            <a:r>
              <a:rPr lang="zh-TW" altLang="zh-TW" b="1" dirty="0"/>
              <a:t>購買房屋時，地政士或不動產經紀業是否會要求買方出具資金來源證明？</a:t>
            </a:r>
            <a:endParaRPr lang="zh-TW" altLang="en-US" dirty="0"/>
          </a:p>
        </p:txBody>
      </p:sp>
    </p:spTree>
    <p:extLst>
      <p:ext uri="{BB962C8B-B14F-4D97-AF65-F5344CB8AC3E}">
        <p14:creationId xmlns:p14="http://schemas.microsoft.com/office/powerpoint/2010/main" xmlns="" val="241650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r>
              <a:rPr lang="zh-TW" altLang="en-US" smtClean="0"/>
              <a:t>廣告 </a:t>
            </a:r>
            <a:fld id="{DB4498B6-A4E6-4FAF-8F1C-3FBD226B8C95}" type="slidenum">
              <a:rPr lang="zh-TW" altLang="en-US" smtClean="0"/>
              <a:pPr/>
              <a:t>11</a:t>
            </a:fld>
            <a:endParaRPr lang="zh-TW" altLang="en-US" dirty="0"/>
          </a:p>
        </p:txBody>
      </p:sp>
      <p:sp>
        <p:nvSpPr>
          <p:cNvPr id="3" name="內容版面配置區 2"/>
          <p:cNvSpPr>
            <a:spLocks noGrp="1"/>
          </p:cNvSpPr>
          <p:nvPr>
            <p:ph sz="half" idx="13"/>
          </p:nvPr>
        </p:nvSpPr>
        <p:spPr>
          <a:xfrm>
            <a:off x="447000" y="1435395"/>
            <a:ext cx="6655550" cy="4455042"/>
          </a:xfrm>
        </p:spPr>
        <p:txBody>
          <a:bodyPr anchor="t">
            <a:normAutofit lnSpcReduction="10000"/>
          </a:bodyPr>
          <a:lstStyle/>
          <a:p>
            <a:pPr algn="just">
              <a:lnSpc>
                <a:spcPct val="150000"/>
              </a:lnSpc>
            </a:pPr>
            <a:r>
              <a:rPr lang="zh-TW" altLang="zh-TW" dirty="0">
                <a:latin typeface="+mn-ea"/>
              </a:rPr>
              <a:t>不法資金為規避追查，會想辦法移轉或變更其樣貌，常見型態為藉由人頭或公司名義，購買高價商品，尤以具有保值性之珠寶、不動產為甚。因此，洗錢防制法對於地政士及不動產經紀業從事與不動產買賣交易有關之行為時，有審查客戶身分的規定，包含其實質受益人</a:t>
            </a:r>
            <a:r>
              <a:rPr lang="en-US" altLang="zh-TW" dirty="0">
                <a:latin typeface="+mn-ea"/>
              </a:rPr>
              <a:t>(</a:t>
            </a:r>
            <a:r>
              <a:rPr lang="zh-TW" altLang="zh-TW" dirty="0">
                <a:latin typeface="+mn-ea"/>
              </a:rPr>
              <a:t>如信託關係之受益人、不動產登記予第三人者</a:t>
            </a:r>
            <a:r>
              <a:rPr lang="en-US" altLang="zh-TW" dirty="0">
                <a:latin typeface="+mn-ea"/>
              </a:rPr>
              <a:t>)</a:t>
            </a:r>
            <a:r>
              <a:rPr lang="zh-TW" altLang="zh-TW" dirty="0">
                <a:latin typeface="+mn-ea"/>
              </a:rPr>
              <a:t>。地政士及不動產經紀業透過確認客戶及其實質受益人身分及徵詢登記予第三人之事由，以確保不法資金沒有藉由人頭或公司名義購買不動產，故相關人員係為配合洗錢防制法規定，並非故意刁難。</a:t>
            </a:r>
            <a:endParaRPr lang="zh-TW" altLang="en-US" dirty="0">
              <a:latin typeface="+mn-ea"/>
            </a:endParaRPr>
          </a:p>
        </p:txBody>
      </p:sp>
      <p:sp>
        <p:nvSpPr>
          <p:cNvPr id="4" name="文字版面配置區 3"/>
          <p:cNvSpPr>
            <a:spLocks noGrp="1"/>
          </p:cNvSpPr>
          <p:nvPr>
            <p:ph type="body" sz="quarter" idx="14"/>
          </p:nvPr>
        </p:nvSpPr>
        <p:spPr>
          <a:xfrm>
            <a:off x="261938" y="175189"/>
            <a:ext cx="11031537" cy="948879"/>
          </a:xfrm>
        </p:spPr>
        <p:txBody>
          <a:bodyPr/>
          <a:lstStyle/>
          <a:p>
            <a:r>
              <a:rPr lang="zh-TW" altLang="zh-TW" b="1" dirty="0"/>
              <a:t>我之前購買不動產，都是登記在我的外甥名下，為什麼現洗錢防制法修法後，要以外甥名義購買房子，地政士或不動產經紀業一直問我和他的關係及這麼做的理由，是故意在刁難我嗎？</a:t>
            </a:r>
            <a:endParaRPr lang="zh-TW" altLang="en-US" dirty="0"/>
          </a:p>
        </p:txBody>
      </p:sp>
      <p:grpSp>
        <p:nvGrpSpPr>
          <p:cNvPr id="14" name="群組 13"/>
          <p:cNvGrpSpPr/>
          <p:nvPr/>
        </p:nvGrpSpPr>
        <p:grpSpPr>
          <a:xfrm>
            <a:off x="7685371" y="2264486"/>
            <a:ext cx="3104707" cy="3338873"/>
            <a:chOff x="7685371" y="2264486"/>
            <a:chExt cx="3104707" cy="3338873"/>
          </a:xfrm>
        </p:grpSpPr>
        <p:grpSp>
          <p:nvGrpSpPr>
            <p:cNvPr id="8" name="群組 7"/>
            <p:cNvGrpSpPr/>
            <p:nvPr/>
          </p:nvGrpSpPr>
          <p:grpSpPr>
            <a:xfrm>
              <a:off x="7841315" y="2264486"/>
              <a:ext cx="2792820" cy="1860946"/>
              <a:chOff x="7824490" y="2615361"/>
              <a:chExt cx="2792820" cy="1860946"/>
            </a:xfrm>
          </p:grpSpPr>
          <p:pic>
            <p:nvPicPr>
              <p:cNvPr id="5" name="圖片 4"/>
              <p:cNvPicPr>
                <a:picLocks noChangeAspect="1"/>
              </p:cNvPicPr>
              <p:nvPr/>
            </p:nvPicPr>
            <p:blipFill>
              <a:blip r:embed="rId2" cstate="print"/>
              <a:stretch>
                <a:fillRect/>
              </a:stretch>
            </p:blipFill>
            <p:spPr>
              <a:xfrm>
                <a:off x="7824490" y="2615361"/>
                <a:ext cx="1348940" cy="1860946"/>
              </a:xfrm>
              <a:prstGeom prst="rect">
                <a:avLst/>
              </a:prstGeom>
            </p:spPr>
          </p:pic>
          <p:pic>
            <p:nvPicPr>
              <p:cNvPr id="6" name="圖片 5"/>
              <p:cNvPicPr>
                <a:picLocks noChangeAspect="1"/>
              </p:cNvPicPr>
              <p:nvPr/>
            </p:nvPicPr>
            <p:blipFill>
              <a:blip r:embed="rId2" cstate="print"/>
              <a:stretch>
                <a:fillRect/>
              </a:stretch>
            </p:blipFill>
            <p:spPr>
              <a:xfrm>
                <a:off x="8546430" y="2615361"/>
                <a:ext cx="1348940" cy="1860946"/>
              </a:xfrm>
              <a:prstGeom prst="rect">
                <a:avLst/>
              </a:prstGeom>
            </p:spPr>
          </p:pic>
          <p:pic>
            <p:nvPicPr>
              <p:cNvPr id="7" name="圖片 6"/>
              <p:cNvPicPr>
                <a:picLocks noChangeAspect="1"/>
              </p:cNvPicPr>
              <p:nvPr/>
            </p:nvPicPr>
            <p:blipFill>
              <a:blip r:embed="rId2" cstate="print"/>
              <a:stretch>
                <a:fillRect/>
              </a:stretch>
            </p:blipFill>
            <p:spPr>
              <a:xfrm>
                <a:off x="9268370" y="2615361"/>
                <a:ext cx="1348940" cy="1860946"/>
              </a:xfrm>
              <a:prstGeom prst="rect">
                <a:avLst/>
              </a:prstGeom>
            </p:spPr>
          </p:pic>
        </p:grpSp>
        <p:sp>
          <p:nvSpPr>
            <p:cNvPr id="10" name="文字方塊 9"/>
            <p:cNvSpPr txBox="1"/>
            <p:nvPr/>
          </p:nvSpPr>
          <p:spPr>
            <a:xfrm>
              <a:off x="8192619" y="2626242"/>
              <a:ext cx="646331" cy="369332"/>
            </a:xfrm>
            <a:prstGeom prst="rect">
              <a:avLst/>
            </a:prstGeom>
            <a:noFill/>
          </p:spPr>
          <p:txBody>
            <a:bodyPr wrap="none" rtlCol="0">
              <a:spAutoFit/>
            </a:bodyPr>
            <a:lstStyle/>
            <a:p>
              <a:r>
                <a:rPr lang="zh-TW" altLang="en-US" dirty="0" smtClean="0"/>
                <a:t>人頭</a:t>
              </a:r>
              <a:endParaRPr lang="zh-TW" altLang="en-US" dirty="0"/>
            </a:p>
          </p:txBody>
        </p:sp>
        <p:sp>
          <p:nvSpPr>
            <p:cNvPr id="11" name="文字方塊 10"/>
            <p:cNvSpPr txBox="1"/>
            <p:nvPr/>
          </p:nvSpPr>
          <p:spPr>
            <a:xfrm>
              <a:off x="8883699" y="2626242"/>
              <a:ext cx="646331" cy="369332"/>
            </a:xfrm>
            <a:prstGeom prst="rect">
              <a:avLst/>
            </a:prstGeom>
            <a:noFill/>
          </p:spPr>
          <p:txBody>
            <a:bodyPr wrap="none" rtlCol="0">
              <a:spAutoFit/>
            </a:bodyPr>
            <a:lstStyle/>
            <a:p>
              <a:r>
                <a:rPr lang="zh-TW" altLang="en-US" dirty="0" smtClean="0"/>
                <a:t>人頭</a:t>
              </a:r>
              <a:endParaRPr lang="zh-TW" altLang="en-US" dirty="0"/>
            </a:p>
          </p:txBody>
        </p:sp>
        <p:sp>
          <p:nvSpPr>
            <p:cNvPr id="12" name="文字方塊 11"/>
            <p:cNvSpPr txBox="1"/>
            <p:nvPr/>
          </p:nvSpPr>
          <p:spPr>
            <a:xfrm>
              <a:off x="9589029" y="2593976"/>
              <a:ext cx="646331" cy="369332"/>
            </a:xfrm>
            <a:prstGeom prst="rect">
              <a:avLst/>
            </a:prstGeom>
            <a:noFill/>
          </p:spPr>
          <p:txBody>
            <a:bodyPr wrap="none" rtlCol="0">
              <a:spAutoFit/>
            </a:bodyPr>
            <a:lstStyle/>
            <a:p>
              <a:r>
                <a:rPr lang="zh-TW" altLang="en-US" dirty="0" smtClean="0"/>
                <a:t>人頭</a:t>
              </a:r>
              <a:endParaRPr lang="zh-TW" altLang="en-US" dirty="0"/>
            </a:p>
          </p:txBody>
        </p:sp>
        <p:sp>
          <p:nvSpPr>
            <p:cNvPr id="13" name="乘號 12"/>
            <p:cNvSpPr/>
            <p:nvPr/>
          </p:nvSpPr>
          <p:spPr>
            <a:xfrm>
              <a:off x="7685371" y="2402959"/>
              <a:ext cx="3104707" cy="3200400"/>
            </a:xfrm>
            <a:prstGeom prst="mathMultiply">
              <a:avLst>
                <a:gd name="adj1" fmla="val 12561"/>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zh-TW" altLang="en-US"/>
            </a:p>
          </p:txBody>
        </p:sp>
      </p:grpSp>
    </p:spTree>
    <p:extLst>
      <p:ext uri="{BB962C8B-B14F-4D97-AF65-F5344CB8AC3E}">
        <p14:creationId xmlns:p14="http://schemas.microsoft.com/office/powerpoint/2010/main" xmlns="" val="3082580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r>
              <a:rPr lang="zh-TW" altLang="en-US" smtClean="0"/>
              <a:t>廣告 </a:t>
            </a:r>
            <a:fld id="{DB4498B6-A4E6-4FAF-8F1C-3FBD226B8C95}" type="slidenum">
              <a:rPr lang="zh-TW" altLang="en-US" smtClean="0"/>
              <a:pPr/>
              <a:t>12</a:t>
            </a:fld>
            <a:endParaRPr lang="zh-TW" altLang="en-US" dirty="0"/>
          </a:p>
        </p:txBody>
      </p:sp>
      <p:graphicFrame>
        <p:nvGraphicFramePr>
          <p:cNvPr id="5" name="內容版面配置區 4"/>
          <p:cNvGraphicFramePr>
            <a:graphicFrameLocks noGrp="1"/>
          </p:cNvGraphicFramePr>
          <p:nvPr>
            <p:ph sz="half" idx="13"/>
            <p:extLst>
              <p:ext uri="{D42A27DB-BD31-4B8C-83A1-F6EECF244321}">
                <p14:modId xmlns:p14="http://schemas.microsoft.com/office/powerpoint/2010/main" xmlns="" val="3279221601"/>
              </p:ext>
            </p:extLst>
          </p:nvPr>
        </p:nvGraphicFramePr>
        <p:xfrm>
          <a:off x="447675" y="1123950"/>
          <a:ext cx="10623550" cy="4929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文字版面配置區 3"/>
          <p:cNvSpPr>
            <a:spLocks noGrp="1"/>
          </p:cNvSpPr>
          <p:nvPr>
            <p:ph type="body" sz="quarter" idx="14"/>
          </p:nvPr>
        </p:nvSpPr>
        <p:spPr/>
        <p:txBody>
          <a:bodyPr/>
          <a:lstStyle/>
          <a:p>
            <a:r>
              <a:rPr lang="zh-TW" altLang="zh-TW" b="1" dirty="0"/>
              <a:t>依據洗錢防制法及相關規定，買賣不動產時，地政士或不動產經紀業可能會要我提供那些文件？</a:t>
            </a:r>
            <a:endParaRPr lang="zh-TW" altLang="en-US" dirty="0"/>
          </a:p>
        </p:txBody>
      </p:sp>
    </p:spTree>
    <p:extLst>
      <p:ext uri="{BB962C8B-B14F-4D97-AF65-F5344CB8AC3E}">
        <p14:creationId xmlns:p14="http://schemas.microsoft.com/office/powerpoint/2010/main" xmlns="" val="3304679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等腰三角形 5"/>
          <p:cNvSpPr/>
          <p:nvPr/>
        </p:nvSpPr>
        <p:spPr>
          <a:xfrm>
            <a:off x="5433900" y="1620411"/>
            <a:ext cx="4184875" cy="3607651"/>
          </a:xfrm>
          <a:prstGeom prst="triangl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xmlns="" val="3804585068"/>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標題 1"/>
          <p:cNvSpPr>
            <a:spLocks noGrp="1"/>
          </p:cNvSpPr>
          <p:nvPr>
            <p:ph type="title"/>
          </p:nvPr>
        </p:nvSpPr>
        <p:spPr/>
        <p:txBody>
          <a:bodyPr>
            <a:normAutofit/>
          </a:bodyPr>
          <a:lstStyle/>
          <a:p>
            <a:r>
              <a:rPr lang="zh-TW" altLang="en-US" sz="2800" dirty="0" smtClean="0"/>
              <a:t>為我國經濟發展及提升國際形象，請您協助配合地政士及不動產經紀業辦理洗錢防制工作。</a:t>
            </a:r>
            <a:endParaRPr lang="zh-TW" altLang="en-US" sz="2800" dirty="0"/>
          </a:p>
        </p:txBody>
      </p:sp>
      <p:sp>
        <p:nvSpPr>
          <p:cNvPr id="4" name="投影片編號版面配置區 3"/>
          <p:cNvSpPr>
            <a:spLocks noGrp="1"/>
          </p:cNvSpPr>
          <p:nvPr>
            <p:ph type="sldNum" sz="quarter" idx="12"/>
          </p:nvPr>
        </p:nvSpPr>
        <p:spPr/>
        <p:txBody>
          <a:bodyPr/>
          <a:lstStyle/>
          <a:p>
            <a:r>
              <a:rPr lang="zh-TW" altLang="en-US" smtClean="0"/>
              <a:t>廣告 </a:t>
            </a:r>
            <a:fld id="{DB4498B6-A4E6-4FAF-8F1C-3FBD226B8C95}" type="slidenum">
              <a:rPr lang="zh-TW" altLang="en-US" smtClean="0"/>
              <a:pPr/>
              <a:t>13</a:t>
            </a:fld>
            <a:endParaRPr lang="zh-TW" altLang="en-US" dirty="0"/>
          </a:p>
        </p:txBody>
      </p:sp>
    </p:spTree>
    <p:extLst>
      <p:ext uri="{BB962C8B-B14F-4D97-AF65-F5344CB8AC3E}">
        <p14:creationId xmlns:p14="http://schemas.microsoft.com/office/powerpoint/2010/main" xmlns="" val="2995903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sz="half" idx="13"/>
            <p:extLst>
              <p:ext uri="{D42A27DB-BD31-4B8C-83A1-F6EECF244321}">
                <p14:modId xmlns:p14="http://schemas.microsoft.com/office/powerpoint/2010/main" xmlns="" val="3377330810"/>
              </p:ext>
            </p:extLst>
          </p:nvPr>
        </p:nvGraphicFramePr>
        <p:xfrm>
          <a:off x="447675" y="1123950"/>
          <a:ext cx="10623550" cy="49291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文字版面配置區 2"/>
          <p:cNvSpPr>
            <a:spLocks noGrp="1"/>
          </p:cNvSpPr>
          <p:nvPr>
            <p:ph type="body" sz="quarter" idx="14"/>
          </p:nvPr>
        </p:nvSpPr>
        <p:spPr/>
        <p:txBody>
          <a:bodyPr/>
          <a:lstStyle/>
          <a:p>
            <a:r>
              <a:rPr lang="zh-TW" altLang="en-US" b="1" dirty="0" smtClean="0">
                <a:latin typeface="+mn-ea"/>
              </a:rPr>
              <a:t>為什麼洗錢</a:t>
            </a:r>
            <a:r>
              <a:rPr lang="zh-TW" altLang="en-US" b="1" dirty="0">
                <a:latin typeface="+mn-ea"/>
              </a:rPr>
              <a:t>防制</a:t>
            </a:r>
            <a:r>
              <a:rPr lang="zh-TW" altLang="en-US" b="1" dirty="0" smtClean="0">
                <a:latin typeface="+mn-ea"/>
              </a:rPr>
              <a:t>法要於</a:t>
            </a:r>
            <a:r>
              <a:rPr lang="en-US" altLang="zh-TW" b="1" dirty="0" smtClean="0">
                <a:latin typeface="+mn-ea"/>
              </a:rPr>
              <a:t>105</a:t>
            </a:r>
            <a:r>
              <a:rPr lang="zh-TW" altLang="en-US" b="1" dirty="0">
                <a:latin typeface="+mn-ea"/>
              </a:rPr>
              <a:t>年</a:t>
            </a:r>
            <a:r>
              <a:rPr lang="en-US" altLang="zh-TW" b="1" dirty="0">
                <a:latin typeface="+mn-ea"/>
              </a:rPr>
              <a:t>12</a:t>
            </a:r>
            <a:r>
              <a:rPr lang="zh-TW" altLang="en-US" b="1" dirty="0">
                <a:latin typeface="+mn-ea"/>
              </a:rPr>
              <a:t>月</a:t>
            </a:r>
            <a:r>
              <a:rPr lang="en-US" altLang="zh-TW" b="1" dirty="0">
                <a:latin typeface="+mn-ea"/>
              </a:rPr>
              <a:t>28</a:t>
            </a:r>
            <a:r>
              <a:rPr lang="zh-TW" altLang="en-US" b="1" dirty="0">
                <a:latin typeface="+mn-ea"/>
              </a:rPr>
              <a:t>日</a:t>
            </a:r>
            <a:r>
              <a:rPr lang="zh-TW" altLang="en-US" b="1" dirty="0" smtClean="0">
                <a:latin typeface="+mn-ea"/>
              </a:rPr>
              <a:t>修正？</a:t>
            </a:r>
            <a:endParaRPr lang="zh-TW" altLang="en-US" b="1" dirty="0">
              <a:latin typeface="+mn-ea"/>
            </a:endParaRPr>
          </a:p>
        </p:txBody>
      </p:sp>
      <p:sp>
        <p:nvSpPr>
          <p:cNvPr id="8" name="投影片編號版面配置區 7"/>
          <p:cNvSpPr>
            <a:spLocks noGrp="1"/>
          </p:cNvSpPr>
          <p:nvPr>
            <p:ph type="sldNum" sz="quarter" idx="12"/>
          </p:nvPr>
        </p:nvSpPr>
        <p:spPr/>
        <p:txBody>
          <a:bodyPr/>
          <a:lstStyle/>
          <a:p>
            <a:r>
              <a:rPr lang="zh-TW" altLang="en-US" smtClean="0"/>
              <a:t>廣告 </a:t>
            </a:r>
            <a:fld id="{DB4498B6-A4E6-4FAF-8F1C-3FBD226B8C95}" type="slidenum">
              <a:rPr lang="zh-TW" altLang="en-US" smtClean="0"/>
              <a:pPr/>
              <a:t>2</a:t>
            </a:fld>
            <a:endParaRPr lang="zh-TW" altLang="en-US" dirty="0"/>
          </a:p>
        </p:txBody>
      </p:sp>
    </p:spTree>
    <p:extLst>
      <p:ext uri="{BB962C8B-B14F-4D97-AF65-F5344CB8AC3E}">
        <p14:creationId xmlns:p14="http://schemas.microsoft.com/office/powerpoint/2010/main" xmlns="" val="4178918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r>
              <a:rPr lang="zh-TW" altLang="en-US" smtClean="0"/>
              <a:t>廣告 </a:t>
            </a:r>
            <a:fld id="{DB4498B6-A4E6-4FAF-8F1C-3FBD226B8C95}" type="slidenum">
              <a:rPr lang="zh-TW" altLang="en-US" smtClean="0"/>
              <a:pPr/>
              <a:t>3</a:t>
            </a:fld>
            <a:endParaRPr lang="zh-TW" altLang="en-US" dirty="0"/>
          </a:p>
        </p:txBody>
      </p:sp>
      <p:graphicFrame>
        <p:nvGraphicFramePr>
          <p:cNvPr id="5" name="內容版面配置區 4"/>
          <p:cNvGraphicFramePr>
            <a:graphicFrameLocks noGrp="1"/>
          </p:cNvGraphicFramePr>
          <p:nvPr>
            <p:ph sz="half" idx="13"/>
            <p:extLst>
              <p:ext uri="{D42A27DB-BD31-4B8C-83A1-F6EECF244321}">
                <p14:modId xmlns:p14="http://schemas.microsoft.com/office/powerpoint/2010/main" xmlns="" val="2367218174"/>
              </p:ext>
            </p:extLst>
          </p:nvPr>
        </p:nvGraphicFramePr>
        <p:xfrm>
          <a:off x="447675" y="1123950"/>
          <a:ext cx="10623550" cy="4929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文字版面配置區 3"/>
          <p:cNvSpPr>
            <a:spLocks noGrp="1"/>
          </p:cNvSpPr>
          <p:nvPr>
            <p:ph type="body" sz="quarter" idx="14"/>
          </p:nvPr>
        </p:nvSpPr>
        <p:spPr/>
        <p:txBody>
          <a:bodyPr/>
          <a:lstStyle/>
          <a:p>
            <a:r>
              <a:rPr lang="zh-TW" altLang="zh-TW" b="1" dirty="0"/>
              <a:t>洗錢防制做不好，有哪些影響？</a:t>
            </a:r>
            <a:endParaRPr lang="zh-TW" altLang="en-US" dirty="0"/>
          </a:p>
        </p:txBody>
      </p:sp>
    </p:spTree>
    <p:extLst>
      <p:ext uri="{BB962C8B-B14F-4D97-AF65-F5344CB8AC3E}">
        <p14:creationId xmlns:p14="http://schemas.microsoft.com/office/powerpoint/2010/main" xmlns="" val="2497378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r>
              <a:rPr lang="zh-TW" altLang="en-US" smtClean="0"/>
              <a:t>廣告 </a:t>
            </a:r>
            <a:fld id="{DB4498B6-A4E6-4FAF-8F1C-3FBD226B8C95}" type="slidenum">
              <a:rPr lang="zh-TW" altLang="en-US" smtClean="0"/>
              <a:pPr/>
              <a:t>4</a:t>
            </a:fld>
            <a:endParaRPr lang="zh-TW" altLang="en-US" dirty="0"/>
          </a:p>
        </p:txBody>
      </p:sp>
      <p:graphicFrame>
        <p:nvGraphicFramePr>
          <p:cNvPr id="6" name="內容版面配置區 5"/>
          <p:cNvGraphicFramePr>
            <a:graphicFrameLocks noGrp="1"/>
          </p:cNvGraphicFramePr>
          <p:nvPr>
            <p:ph sz="half" idx="13"/>
            <p:extLst>
              <p:ext uri="{D42A27DB-BD31-4B8C-83A1-F6EECF244321}">
                <p14:modId xmlns:p14="http://schemas.microsoft.com/office/powerpoint/2010/main" xmlns="" val="4221922348"/>
              </p:ext>
            </p:extLst>
          </p:nvPr>
        </p:nvGraphicFramePr>
        <p:xfrm>
          <a:off x="447675" y="1123950"/>
          <a:ext cx="10623550" cy="4929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文字版面配置區 3"/>
          <p:cNvSpPr>
            <a:spLocks noGrp="1"/>
          </p:cNvSpPr>
          <p:nvPr>
            <p:ph type="body" sz="quarter" idx="14"/>
          </p:nvPr>
        </p:nvSpPr>
        <p:spPr/>
        <p:txBody>
          <a:bodyPr/>
          <a:lstStyle/>
          <a:p>
            <a:r>
              <a:rPr lang="zh-TW" altLang="zh-TW" b="1" dirty="0"/>
              <a:t>為何要</a:t>
            </a:r>
            <a:r>
              <a:rPr lang="zh-TW" altLang="zh-TW" b="1" dirty="0" smtClean="0"/>
              <a:t>參加</a:t>
            </a:r>
            <a:r>
              <a:rPr lang="zh-TW" altLang="en-US" b="1" dirty="0"/>
              <a:t>洗錢</a:t>
            </a:r>
            <a:r>
              <a:rPr lang="zh-TW" altLang="en-US" b="1" dirty="0" smtClean="0"/>
              <a:t>防制的</a:t>
            </a:r>
            <a:r>
              <a:rPr lang="zh-TW" altLang="zh-TW" b="1" dirty="0" smtClean="0"/>
              <a:t>國際</a:t>
            </a:r>
            <a:r>
              <a:rPr lang="zh-TW" altLang="zh-TW" b="1" dirty="0"/>
              <a:t>評鑑？</a:t>
            </a:r>
            <a:endParaRPr lang="zh-TW" altLang="en-US" dirty="0"/>
          </a:p>
        </p:txBody>
      </p:sp>
    </p:spTree>
    <p:extLst>
      <p:ext uri="{BB962C8B-B14F-4D97-AF65-F5344CB8AC3E}">
        <p14:creationId xmlns:p14="http://schemas.microsoft.com/office/powerpoint/2010/main" xmlns="" val="3365931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4"/>
          <p:cNvSpPr>
            <a:spLocks noGrp="1"/>
          </p:cNvSpPr>
          <p:nvPr>
            <p:ph sz="half" idx="1"/>
          </p:nvPr>
        </p:nvSpPr>
        <p:spPr/>
        <p:txBody>
          <a:bodyPr anchor="t"/>
          <a:lstStyle/>
          <a:p>
            <a:pPr algn="just">
              <a:lnSpc>
                <a:spcPct val="150000"/>
              </a:lnSpc>
            </a:pPr>
            <a:r>
              <a:rPr lang="zh-TW" altLang="zh-TW" dirty="0" smtClean="0"/>
              <a:t>另</a:t>
            </a:r>
            <a:r>
              <a:rPr lang="zh-TW" altLang="zh-TW" dirty="0"/>
              <a:t>地政士及不動產經紀業須依該法規定留存不動產買賣有關交易紀錄。</a:t>
            </a:r>
            <a:endParaRPr lang="zh-TW" altLang="en-US" dirty="0"/>
          </a:p>
          <a:p>
            <a:pPr algn="just">
              <a:lnSpc>
                <a:spcPct val="150000"/>
              </a:lnSpc>
            </a:pPr>
            <a:endParaRPr lang="zh-TW" altLang="en-US" dirty="0"/>
          </a:p>
        </p:txBody>
      </p:sp>
      <p:sp>
        <p:nvSpPr>
          <p:cNvPr id="2" name="投影片編號版面配置區 1"/>
          <p:cNvSpPr>
            <a:spLocks noGrp="1"/>
          </p:cNvSpPr>
          <p:nvPr>
            <p:ph type="sldNum" sz="quarter" idx="12"/>
          </p:nvPr>
        </p:nvSpPr>
        <p:spPr/>
        <p:txBody>
          <a:bodyPr/>
          <a:lstStyle/>
          <a:p>
            <a:r>
              <a:rPr lang="zh-TW" altLang="en-US" smtClean="0"/>
              <a:t>廣告 </a:t>
            </a:r>
            <a:fld id="{DB4498B6-A4E6-4FAF-8F1C-3FBD226B8C95}" type="slidenum">
              <a:rPr lang="zh-TW" altLang="en-US" smtClean="0"/>
              <a:pPr/>
              <a:t>5</a:t>
            </a:fld>
            <a:endParaRPr lang="zh-TW" altLang="en-US" dirty="0"/>
          </a:p>
        </p:txBody>
      </p:sp>
      <p:sp>
        <p:nvSpPr>
          <p:cNvPr id="6" name="內容版面配置區 5"/>
          <p:cNvSpPr>
            <a:spLocks noGrp="1"/>
          </p:cNvSpPr>
          <p:nvPr>
            <p:ph sz="half" idx="13"/>
          </p:nvPr>
        </p:nvSpPr>
        <p:spPr/>
        <p:txBody>
          <a:bodyPr anchor="t">
            <a:normAutofit fontScale="92500" lnSpcReduction="10000"/>
          </a:bodyPr>
          <a:lstStyle/>
          <a:p>
            <a:pPr algn="just">
              <a:lnSpc>
                <a:spcPct val="150000"/>
              </a:lnSpc>
            </a:pPr>
            <a:r>
              <a:rPr lang="zh-TW" altLang="zh-TW" dirty="0"/>
              <a:t>地政士及不動產經紀業（包含不動產仲介業及代銷業）配合防制洗錢工作時，</a:t>
            </a:r>
            <a:r>
              <a:rPr lang="zh-TW" altLang="zh-TW" b="1" u="sng" dirty="0">
                <a:solidFill>
                  <a:srgbClr val="FF0000"/>
                </a:solidFill>
              </a:rPr>
              <a:t>並未變動既有不動產買賣交易及登記程序</a:t>
            </a:r>
            <a:r>
              <a:rPr lang="zh-TW" altLang="zh-TW" b="1" u="sng" dirty="0" smtClean="0">
                <a:solidFill>
                  <a:srgbClr val="FF0000"/>
                </a:solidFill>
              </a:rPr>
              <a:t>。</a:t>
            </a:r>
            <a:endParaRPr lang="en-US" altLang="zh-TW" b="1" u="sng" dirty="0" smtClean="0">
              <a:solidFill>
                <a:srgbClr val="FF0000"/>
              </a:solidFill>
            </a:endParaRPr>
          </a:p>
          <a:p>
            <a:pPr algn="just">
              <a:lnSpc>
                <a:spcPct val="150000"/>
              </a:lnSpc>
            </a:pPr>
            <a:r>
              <a:rPr lang="zh-TW" altLang="zh-TW" dirty="0"/>
              <a:t>地政士或不動產經紀業所屬人員於執業過程中，僅須配合依洗錢防制法規定，將客戶提供之相關文件予以確認、留存或記錄客戶及其實質受益人之身分資料，及對於現任或曾任國內外政府或國際組織重要政治性職務之客戶或受益人與其家庭成員及有密切關係之人，加強其身分審查及瞭解資金來源</a:t>
            </a:r>
            <a:r>
              <a:rPr lang="zh-TW" altLang="zh-TW" dirty="0" smtClean="0"/>
              <a:t>。</a:t>
            </a:r>
            <a:endParaRPr lang="zh-TW" altLang="en-US" b="1" u="sng" dirty="0">
              <a:solidFill>
                <a:srgbClr val="FF0000"/>
              </a:solidFill>
            </a:endParaRPr>
          </a:p>
        </p:txBody>
      </p:sp>
      <p:sp>
        <p:nvSpPr>
          <p:cNvPr id="4" name="文字版面配置區 3"/>
          <p:cNvSpPr>
            <a:spLocks noGrp="1"/>
          </p:cNvSpPr>
          <p:nvPr>
            <p:ph type="body" sz="quarter" idx="14"/>
          </p:nvPr>
        </p:nvSpPr>
        <p:spPr/>
        <p:txBody>
          <a:bodyPr/>
          <a:lstStyle/>
          <a:p>
            <a:r>
              <a:rPr lang="zh-TW" altLang="zh-TW" b="1" dirty="0"/>
              <a:t>洗錢防制法及其授權子法施行後，對不動產買賣有何影響？</a:t>
            </a:r>
            <a:endParaRPr lang="zh-TW" altLang="en-US" dirty="0"/>
          </a:p>
        </p:txBody>
      </p:sp>
    </p:spTree>
    <p:extLst>
      <p:ext uri="{BB962C8B-B14F-4D97-AF65-F5344CB8AC3E}">
        <p14:creationId xmlns:p14="http://schemas.microsoft.com/office/powerpoint/2010/main" xmlns="" val="2072626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r>
              <a:rPr lang="zh-TW" altLang="en-US" smtClean="0"/>
              <a:t>廣告 </a:t>
            </a:r>
            <a:fld id="{DB4498B6-A4E6-4FAF-8F1C-3FBD226B8C95}" type="slidenum">
              <a:rPr lang="zh-TW" altLang="en-US" smtClean="0"/>
              <a:pPr/>
              <a:t>6</a:t>
            </a:fld>
            <a:endParaRPr lang="zh-TW" altLang="en-US" dirty="0"/>
          </a:p>
        </p:txBody>
      </p:sp>
      <p:sp>
        <p:nvSpPr>
          <p:cNvPr id="3" name="內容版面配置區 2"/>
          <p:cNvSpPr>
            <a:spLocks noGrp="1"/>
          </p:cNvSpPr>
          <p:nvPr>
            <p:ph sz="half" idx="13"/>
          </p:nvPr>
        </p:nvSpPr>
        <p:spPr/>
        <p:txBody>
          <a:bodyPr>
            <a:normAutofit/>
          </a:bodyPr>
          <a:lstStyle/>
          <a:p>
            <a:pPr>
              <a:lnSpc>
                <a:spcPct val="150000"/>
              </a:lnSpc>
            </a:pPr>
            <a:r>
              <a:rPr lang="zh-TW" altLang="zh-TW" sz="2400" dirty="0">
                <a:latin typeface="+mn-ea"/>
              </a:rPr>
              <a:t>由於不動產有價高、保值及可流通等特性，可能成為不法分子漂白贓款之管道，為避免不動產買賣交易成為洗錢防制之漏洞，洗錢防制法本次修正，將地政士及不動產經紀業（包含不動產仲介業及代銷業）納入洗錢防制之體系。為避免不法分子利用人頭或公司法人透過不動產買賣交易漂白贓款，故地政士及不動產經紀業依據洗錢防制法第</a:t>
            </a:r>
            <a:r>
              <a:rPr lang="en-US" altLang="zh-TW" sz="2400" dirty="0">
                <a:latin typeface="+mn-ea"/>
              </a:rPr>
              <a:t>7</a:t>
            </a:r>
            <a:r>
              <a:rPr lang="zh-TW" altLang="zh-TW" sz="2400" dirty="0">
                <a:latin typeface="+mn-ea"/>
              </a:rPr>
              <a:t>條第</a:t>
            </a:r>
            <a:r>
              <a:rPr lang="en-US" altLang="zh-TW" sz="2400" dirty="0">
                <a:latin typeface="+mn-ea"/>
              </a:rPr>
              <a:t>1</a:t>
            </a:r>
            <a:r>
              <a:rPr lang="zh-TW" altLang="zh-TW" sz="2400" dirty="0">
                <a:latin typeface="+mn-ea"/>
              </a:rPr>
              <a:t>項規定，於辦理不動產買賣交易時，應進行客戶及其實質受益人的身分確認程序。</a:t>
            </a:r>
            <a:endParaRPr lang="zh-TW" altLang="en-US" sz="2400" dirty="0">
              <a:latin typeface="+mn-ea"/>
            </a:endParaRPr>
          </a:p>
        </p:txBody>
      </p:sp>
      <p:sp>
        <p:nvSpPr>
          <p:cNvPr id="4" name="文字版面配置區 3"/>
          <p:cNvSpPr>
            <a:spLocks noGrp="1"/>
          </p:cNvSpPr>
          <p:nvPr>
            <p:ph type="body" sz="quarter" idx="14"/>
          </p:nvPr>
        </p:nvSpPr>
        <p:spPr/>
        <p:txBody>
          <a:bodyPr/>
          <a:lstStyle/>
          <a:p>
            <a:r>
              <a:rPr lang="zh-TW" altLang="zh-TW" b="1" dirty="0"/>
              <a:t>民眾請地政士（俗稱代書）辦理不動產過戶時，為什麼被告知配合洗錢防制法規定審查身分？</a:t>
            </a:r>
            <a:endParaRPr lang="zh-TW" altLang="en-US" dirty="0"/>
          </a:p>
        </p:txBody>
      </p:sp>
    </p:spTree>
    <p:extLst>
      <p:ext uri="{BB962C8B-B14F-4D97-AF65-F5344CB8AC3E}">
        <p14:creationId xmlns:p14="http://schemas.microsoft.com/office/powerpoint/2010/main" xmlns="" val="4093318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r>
              <a:rPr lang="zh-TW" altLang="en-US" smtClean="0"/>
              <a:t>廣告 </a:t>
            </a:r>
            <a:fld id="{DB4498B6-A4E6-4FAF-8F1C-3FBD226B8C95}" type="slidenum">
              <a:rPr lang="zh-TW" altLang="en-US" smtClean="0"/>
              <a:pPr/>
              <a:t>7</a:t>
            </a:fld>
            <a:endParaRPr lang="zh-TW" altLang="en-US" dirty="0"/>
          </a:p>
        </p:txBody>
      </p:sp>
      <p:sp>
        <p:nvSpPr>
          <p:cNvPr id="5" name="內容版面配置區 4"/>
          <p:cNvSpPr>
            <a:spLocks noGrp="1"/>
          </p:cNvSpPr>
          <p:nvPr>
            <p:ph sz="half" idx="13"/>
          </p:nvPr>
        </p:nvSpPr>
        <p:spPr>
          <a:xfrm>
            <a:off x="446999" y="1124069"/>
            <a:ext cx="10621493" cy="3107690"/>
          </a:xfrm>
        </p:spPr>
        <p:txBody>
          <a:bodyPr>
            <a:normAutofit fontScale="92500" lnSpcReduction="10000"/>
          </a:bodyPr>
          <a:lstStyle/>
          <a:p>
            <a:pPr algn="just">
              <a:lnSpc>
                <a:spcPct val="150000"/>
              </a:lnSpc>
            </a:pPr>
            <a:r>
              <a:rPr lang="zh-TW" altLang="zh-TW" dirty="0">
                <a:latin typeface="+mn-ea"/>
              </a:rPr>
              <a:t>依洗錢防制法第</a:t>
            </a:r>
            <a:r>
              <a:rPr lang="en-US" altLang="zh-TW" dirty="0">
                <a:latin typeface="+mn-ea"/>
              </a:rPr>
              <a:t>7</a:t>
            </a:r>
            <a:r>
              <a:rPr lang="zh-TW" altLang="zh-TW" dirty="0">
                <a:latin typeface="+mn-ea"/>
              </a:rPr>
              <a:t>條第</a:t>
            </a:r>
            <a:r>
              <a:rPr lang="en-US" altLang="zh-TW" dirty="0">
                <a:latin typeface="+mn-ea"/>
              </a:rPr>
              <a:t>3</a:t>
            </a:r>
            <a:r>
              <a:rPr lang="zh-TW" altLang="zh-TW" dirty="0">
                <a:latin typeface="+mn-ea"/>
              </a:rPr>
              <a:t>項規定，金融機構及指定之非金融事業或人員（如地政士及不動產經紀業）對現任或曾任國內外政府或國際組織重要政治性職務之客戶或受益人與其家庭成員及有密切關係之人（通稱為重要政治性職務人士；</a:t>
            </a:r>
            <a:r>
              <a:rPr lang="en-US" altLang="zh-TW" dirty="0">
                <a:latin typeface="+mn-ea"/>
              </a:rPr>
              <a:t>Politically Exposed Persons</a:t>
            </a:r>
            <a:r>
              <a:rPr lang="zh-TW" altLang="zh-TW" dirty="0">
                <a:latin typeface="+mn-ea"/>
              </a:rPr>
              <a:t>，簡稱</a:t>
            </a:r>
            <a:r>
              <a:rPr lang="en-US" altLang="zh-TW" dirty="0">
                <a:latin typeface="+mn-ea"/>
              </a:rPr>
              <a:t>PEPs</a:t>
            </a:r>
            <a:r>
              <a:rPr lang="zh-TW" altLang="zh-TW" dirty="0">
                <a:latin typeface="+mn-ea"/>
              </a:rPr>
              <a:t>），應以風險為基礎，執行加強客戶審查程序</a:t>
            </a:r>
            <a:r>
              <a:rPr lang="zh-TW" altLang="en-US" dirty="0">
                <a:latin typeface="+mn-ea"/>
              </a:rPr>
              <a:t>。</a:t>
            </a:r>
            <a:endParaRPr lang="en-US" altLang="zh-TW" dirty="0">
              <a:latin typeface="+mn-ea"/>
            </a:endParaRPr>
          </a:p>
          <a:p>
            <a:pPr algn="just">
              <a:lnSpc>
                <a:spcPct val="150000"/>
              </a:lnSpc>
            </a:pPr>
            <a:r>
              <a:rPr lang="zh-TW" altLang="zh-TW" dirty="0">
                <a:latin typeface="+mn-ea"/>
              </a:rPr>
              <a:t>又同條第</a:t>
            </a:r>
            <a:r>
              <a:rPr lang="en-US" altLang="zh-TW" dirty="0">
                <a:latin typeface="+mn-ea"/>
              </a:rPr>
              <a:t>4</a:t>
            </a:r>
            <a:r>
              <a:rPr lang="zh-TW" altLang="zh-TW" dirty="0">
                <a:latin typeface="+mn-ea"/>
              </a:rPr>
              <a:t>項規定，前述重要政治性職務人士之範圍由法務部定之，大致包含了總統、副總統、中央及地方首長、立法委員、國營事業董事及總經理、其家庭成員及有密切關係之人，若密友或俗稱小三有協助其財務處理者，屬前述有密切關係之人</a:t>
            </a:r>
            <a:r>
              <a:rPr lang="zh-TW" altLang="en-US" dirty="0">
                <a:latin typeface="+mn-ea"/>
              </a:rPr>
              <a:t>，這就是新聞如此報導的原因</a:t>
            </a:r>
            <a:r>
              <a:rPr lang="zh-TW" altLang="en-US" dirty="0" smtClean="0">
                <a:latin typeface="+mn-ea"/>
              </a:rPr>
              <a:t>。</a:t>
            </a:r>
            <a:endParaRPr lang="zh-TW" altLang="en-US" dirty="0"/>
          </a:p>
        </p:txBody>
      </p:sp>
      <p:sp>
        <p:nvSpPr>
          <p:cNvPr id="4" name="文字版面配置區 3"/>
          <p:cNvSpPr>
            <a:spLocks noGrp="1"/>
          </p:cNvSpPr>
          <p:nvPr>
            <p:ph type="body" sz="quarter" idx="14"/>
          </p:nvPr>
        </p:nvSpPr>
        <p:spPr/>
        <p:txBody>
          <a:bodyPr/>
          <a:lstStyle/>
          <a:p>
            <a:r>
              <a:rPr lang="zh-TW" altLang="zh-TW" b="1" dirty="0"/>
              <a:t>為什麼報紙常講洗錢防制連密友及小三都要查？</a:t>
            </a:r>
            <a:endParaRPr lang="zh-TW" altLang="en-US" dirty="0"/>
          </a:p>
        </p:txBody>
      </p:sp>
      <p:pic>
        <p:nvPicPr>
          <p:cNvPr id="6" name="圖片 5"/>
          <p:cNvPicPr>
            <a:picLocks noChangeAspect="1"/>
          </p:cNvPicPr>
          <p:nvPr/>
        </p:nvPicPr>
        <p:blipFill>
          <a:blip r:embed="rId2" cstate="print"/>
          <a:stretch>
            <a:fillRect/>
          </a:stretch>
        </p:blipFill>
        <p:spPr>
          <a:xfrm>
            <a:off x="933307" y="4230575"/>
            <a:ext cx="4925234" cy="1794455"/>
          </a:xfrm>
          <a:prstGeom prst="rect">
            <a:avLst/>
          </a:prstGeom>
        </p:spPr>
      </p:pic>
      <p:sp>
        <p:nvSpPr>
          <p:cNvPr id="7" name="文字方塊 6"/>
          <p:cNvSpPr txBox="1"/>
          <p:nvPr/>
        </p:nvSpPr>
        <p:spPr>
          <a:xfrm>
            <a:off x="1332106" y="5987018"/>
            <a:ext cx="5121857" cy="369332"/>
          </a:xfrm>
          <a:prstGeom prst="rect">
            <a:avLst/>
          </a:prstGeom>
          <a:noFill/>
        </p:spPr>
        <p:txBody>
          <a:bodyPr wrap="square" rtlCol="0">
            <a:spAutoFit/>
          </a:bodyPr>
          <a:lstStyle/>
          <a:p>
            <a:r>
              <a:rPr lang="zh-TW" altLang="en-US" dirty="0" smtClean="0"/>
              <a:t>客戶　</a:t>
            </a:r>
            <a:r>
              <a:rPr lang="zh-TW" altLang="en-US" dirty="0"/>
              <a:t> </a:t>
            </a:r>
            <a:r>
              <a:rPr lang="zh-TW" altLang="en-US" dirty="0" smtClean="0"/>
              <a:t>  　受益人　   家庭成員　有</a:t>
            </a:r>
            <a:r>
              <a:rPr lang="zh-TW" altLang="en-US" dirty="0"/>
              <a:t>密切關係之</a:t>
            </a:r>
            <a:r>
              <a:rPr lang="zh-TW" altLang="en-US" dirty="0" smtClean="0"/>
              <a:t>人</a:t>
            </a:r>
            <a:endParaRPr lang="zh-TW" altLang="en-US" dirty="0"/>
          </a:p>
        </p:txBody>
      </p:sp>
      <p:sp>
        <p:nvSpPr>
          <p:cNvPr id="8" name="雲朵形圖說文字 7"/>
          <p:cNvSpPr/>
          <p:nvPr/>
        </p:nvSpPr>
        <p:spPr>
          <a:xfrm>
            <a:off x="6453963" y="4499906"/>
            <a:ext cx="2225675" cy="1671778"/>
          </a:xfrm>
          <a:prstGeom prst="cloudCallout">
            <a:avLst>
              <a:gd name="adj1" fmla="val -87225"/>
              <a:gd name="adj2" fmla="val -324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t>包含協助客戶處理財務之密友或俗稱小三。</a:t>
            </a:r>
            <a:endParaRPr lang="zh-TW" altLang="en-US" dirty="0"/>
          </a:p>
        </p:txBody>
      </p:sp>
    </p:spTree>
    <p:extLst>
      <p:ext uri="{BB962C8B-B14F-4D97-AF65-F5344CB8AC3E}">
        <p14:creationId xmlns:p14="http://schemas.microsoft.com/office/powerpoint/2010/main" xmlns="" val="352355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r>
              <a:rPr lang="zh-TW" altLang="en-US" smtClean="0"/>
              <a:t>廣告 </a:t>
            </a:r>
            <a:fld id="{DB4498B6-A4E6-4FAF-8F1C-3FBD226B8C95}" type="slidenum">
              <a:rPr lang="zh-TW" altLang="en-US" smtClean="0"/>
              <a:pPr/>
              <a:t>8</a:t>
            </a:fld>
            <a:endParaRPr lang="zh-TW" altLang="en-US" dirty="0"/>
          </a:p>
        </p:txBody>
      </p:sp>
      <p:graphicFrame>
        <p:nvGraphicFramePr>
          <p:cNvPr id="5" name="內容版面配置區 4"/>
          <p:cNvGraphicFramePr>
            <a:graphicFrameLocks noGrp="1"/>
          </p:cNvGraphicFramePr>
          <p:nvPr>
            <p:ph sz="half" idx="13"/>
            <p:extLst>
              <p:ext uri="{D42A27DB-BD31-4B8C-83A1-F6EECF244321}">
                <p14:modId xmlns:p14="http://schemas.microsoft.com/office/powerpoint/2010/main" xmlns="" val="1687877998"/>
              </p:ext>
            </p:extLst>
          </p:nvPr>
        </p:nvGraphicFramePr>
        <p:xfrm>
          <a:off x="447675" y="1123950"/>
          <a:ext cx="10620375" cy="4929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文字版面配置區 3"/>
          <p:cNvSpPr>
            <a:spLocks noGrp="1"/>
          </p:cNvSpPr>
          <p:nvPr>
            <p:ph type="body" sz="quarter" idx="14"/>
          </p:nvPr>
        </p:nvSpPr>
        <p:spPr/>
        <p:txBody>
          <a:bodyPr/>
          <a:lstStyle/>
          <a:p>
            <a:r>
              <a:rPr lang="zh-TW" altLang="zh-TW" b="1" dirty="0"/>
              <a:t>不動產買賣交易有哪些疑似洗錢交易之風險？</a:t>
            </a:r>
            <a:endParaRPr lang="zh-TW" altLang="en-US" dirty="0"/>
          </a:p>
        </p:txBody>
      </p:sp>
    </p:spTree>
    <p:extLst>
      <p:ext uri="{BB962C8B-B14F-4D97-AF65-F5344CB8AC3E}">
        <p14:creationId xmlns:p14="http://schemas.microsoft.com/office/powerpoint/2010/main" xmlns="" val="260423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r>
              <a:rPr lang="zh-TW" altLang="en-US" smtClean="0"/>
              <a:t>廣告 </a:t>
            </a:r>
            <a:fld id="{DB4498B6-A4E6-4FAF-8F1C-3FBD226B8C95}" type="slidenum">
              <a:rPr lang="zh-TW" altLang="en-US" smtClean="0"/>
              <a:pPr/>
              <a:t>9</a:t>
            </a:fld>
            <a:endParaRPr lang="zh-TW" altLang="en-US" dirty="0"/>
          </a:p>
        </p:txBody>
      </p:sp>
      <p:sp>
        <p:nvSpPr>
          <p:cNvPr id="3" name="內容版面配置區 2"/>
          <p:cNvSpPr>
            <a:spLocks noGrp="1"/>
          </p:cNvSpPr>
          <p:nvPr>
            <p:ph sz="half" idx="13"/>
          </p:nvPr>
        </p:nvSpPr>
        <p:spPr>
          <a:xfrm>
            <a:off x="447000" y="1124068"/>
            <a:ext cx="7314768" cy="4929315"/>
          </a:xfrm>
        </p:spPr>
        <p:txBody>
          <a:bodyPr>
            <a:normAutofit/>
          </a:bodyPr>
          <a:lstStyle/>
          <a:p>
            <a:pPr>
              <a:lnSpc>
                <a:spcPct val="150000"/>
              </a:lnSpc>
            </a:pPr>
            <a:r>
              <a:rPr lang="zh-TW" altLang="en-US" dirty="0" smtClean="0">
                <a:latin typeface="+mn-ea"/>
              </a:rPr>
              <a:t>依</a:t>
            </a:r>
            <a:r>
              <a:rPr lang="zh-TW" altLang="zh-TW" dirty="0" smtClean="0">
                <a:latin typeface="+mn-ea"/>
              </a:rPr>
              <a:t>洗錢</a:t>
            </a:r>
            <a:r>
              <a:rPr lang="zh-TW" altLang="zh-TW" dirty="0">
                <a:latin typeface="+mn-ea"/>
              </a:rPr>
              <a:t>防制</a:t>
            </a:r>
            <a:r>
              <a:rPr lang="zh-TW" altLang="zh-TW" dirty="0" smtClean="0">
                <a:latin typeface="+mn-ea"/>
              </a:rPr>
              <a:t>法</a:t>
            </a:r>
            <a:r>
              <a:rPr lang="zh-TW" altLang="en-US" dirty="0" smtClean="0">
                <a:latin typeface="+mn-ea"/>
              </a:rPr>
              <a:t>第</a:t>
            </a:r>
            <a:r>
              <a:rPr lang="en-US" altLang="zh-TW" dirty="0" smtClean="0">
                <a:latin typeface="+mn-ea"/>
              </a:rPr>
              <a:t>5</a:t>
            </a:r>
            <a:r>
              <a:rPr lang="zh-TW" altLang="en-US" dirty="0" smtClean="0">
                <a:latin typeface="+mn-ea"/>
              </a:rPr>
              <a:t>條第</a:t>
            </a:r>
            <a:r>
              <a:rPr lang="en-US" altLang="zh-TW" dirty="0" smtClean="0">
                <a:latin typeface="+mn-ea"/>
              </a:rPr>
              <a:t>5</a:t>
            </a:r>
            <a:r>
              <a:rPr lang="zh-TW" altLang="en-US" dirty="0" smtClean="0">
                <a:latin typeface="+mn-ea"/>
              </a:rPr>
              <a:t>項規定，必要時得由法務部會商中央目的事項主管機關指定使用現金以外之支付工具，惟</a:t>
            </a:r>
            <a:r>
              <a:rPr lang="zh-TW" altLang="en-US" dirty="0">
                <a:latin typeface="+mn-ea"/>
              </a:rPr>
              <a:t>目前</a:t>
            </a:r>
            <a:r>
              <a:rPr lang="zh-TW" altLang="en-US" dirty="0" smtClean="0">
                <a:latin typeface="+mn-ea"/>
              </a:rPr>
              <a:t>不動產買賣交易尚無此項限制。然而，</a:t>
            </a:r>
            <a:r>
              <a:rPr lang="zh-TW" altLang="zh-TW" dirty="0" smtClean="0">
                <a:latin typeface="+mn-ea"/>
              </a:rPr>
              <a:t>不動產</a:t>
            </a:r>
            <a:r>
              <a:rPr lang="zh-TW" altLang="zh-TW" dirty="0">
                <a:latin typeface="+mn-ea"/>
              </a:rPr>
              <a:t>買賣交易金額龐大，大額現金收付具有保存及交易的風險，因此，不動產買賣價金以非現金的方式給付比較合理</a:t>
            </a:r>
            <a:r>
              <a:rPr lang="zh-TW" altLang="zh-TW" dirty="0" smtClean="0">
                <a:latin typeface="+mn-ea"/>
              </a:rPr>
              <a:t>。</a:t>
            </a:r>
            <a:endParaRPr lang="en-US" altLang="zh-TW" dirty="0" smtClean="0">
              <a:latin typeface="+mn-ea"/>
            </a:endParaRPr>
          </a:p>
          <a:p>
            <a:pPr>
              <a:lnSpc>
                <a:spcPct val="150000"/>
              </a:lnSpc>
            </a:pPr>
            <a:r>
              <a:rPr lang="zh-TW" altLang="zh-TW" dirty="0" smtClean="0">
                <a:latin typeface="+mn-ea"/>
              </a:rPr>
              <a:t>又</a:t>
            </a:r>
            <a:r>
              <a:rPr lang="zh-TW" altLang="zh-TW" dirty="0">
                <a:latin typeface="+mn-ea"/>
              </a:rPr>
              <a:t>不法資金持有者，如欲藉由不動產買賣進行洗錢，通常會以現金支付全部或大部分價金，以避免追查，故對於以現金購買不動產者，地政士或不動產經紀業會加強客戶的身分審查或依法向法務部調查局申報疑似洗錢交易，以避免其利用買賣不動產進行洗錢。</a:t>
            </a:r>
            <a:endParaRPr lang="zh-TW" altLang="en-US" dirty="0">
              <a:latin typeface="+mn-ea"/>
            </a:endParaRPr>
          </a:p>
        </p:txBody>
      </p:sp>
      <p:sp>
        <p:nvSpPr>
          <p:cNvPr id="4" name="文字版面配置區 3"/>
          <p:cNvSpPr>
            <a:spLocks noGrp="1"/>
          </p:cNvSpPr>
          <p:nvPr>
            <p:ph type="body" sz="quarter" idx="14"/>
          </p:nvPr>
        </p:nvSpPr>
        <p:spPr/>
        <p:txBody>
          <a:bodyPr/>
          <a:lstStyle/>
          <a:p>
            <a:r>
              <a:rPr lang="zh-TW" altLang="zh-TW" b="1" dirty="0"/>
              <a:t>洗錢防制法通過後，據說買房子不能用現金交易，是真的嗎？</a:t>
            </a:r>
            <a:endParaRPr lang="zh-TW" altLang="en-US" dirty="0"/>
          </a:p>
        </p:txBody>
      </p:sp>
      <p:grpSp>
        <p:nvGrpSpPr>
          <p:cNvPr id="11" name="群組 10"/>
          <p:cNvGrpSpPr/>
          <p:nvPr/>
        </p:nvGrpSpPr>
        <p:grpSpPr>
          <a:xfrm>
            <a:off x="8097978" y="1498274"/>
            <a:ext cx="2902688" cy="3739047"/>
            <a:chOff x="8097978" y="1498274"/>
            <a:chExt cx="2902688" cy="3739047"/>
          </a:xfrm>
        </p:grpSpPr>
        <p:pic>
          <p:nvPicPr>
            <p:cNvPr id="5" name="圖片 4"/>
            <p:cNvPicPr>
              <a:picLocks noChangeAspect="1"/>
            </p:cNvPicPr>
            <p:nvPr/>
          </p:nvPicPr>
          <p:blipFill>
            <a:blip r:embed="rId2" cstate="print"/>
            <a:stretch>
              <a:fillRect/>
            </a:stretch>
          </p:blipFill>
          <p:spPr>
            <a:xfrm>
              <a:off x="8904099" y="2882994"/>
              <a:ext cx="1290446" cy="1805966"/>
            </a:xfrm>
            <a:prstGeom prst="rect">
              <a:avLst/>
            </a:prstGeom>
          </p:spPr>
        </p:pic>
        <p:pic>
          <p:nvPicPr>
            <p:cNvPr id="7" name="圖片 6"/>
            <p:cNvPicPr>
              <a:picLocks noChangeAspect="1"/>
            </p:cNvPicPr>
            <p:nvPr/>
          </p:nvPicPr>
          <p:blipFill>
            <a:blip r:embed="rId3" cstate="print"/>
            <a:stretch>
              <a:fillRect/>
            </a:stretch>
          </p:blipFill>
          <p:spPr>
            <a:xfrm>
              <a:off x="8589488" y="3572513"/>
              <a:ext cx="1072169" cy="1116447"/>
            </a:xfrm>
            <a:prstGeom prst="rect">
              <a:avLst/>
            </a:prstGeom>
          </p:spPr>
        </p:pic>
        <p:sp>
          <p:nvSpPr>
            <p:cNvPr id="6" name="禁止標誌 5"/>
            <p:cNvSpPr/>
            <p:nvPr/>
          </p:nvSpPr>
          <p:spPr>
            <a:xfrm>
              <a:off x="8097978" y="2334633"/>
              <a:ext cx="2902688" cy="2902688"/>
            </a:xfrm>
            <a:prstGeom prst="noSmoking">
              <a:avLst>
                <a:gd name="adj" fmla="val 9959"/>
              </a:avLst>
            </a:prstGeom>
            <a:solidFill>
              <a:schemeClr val="accent6">
                <a:shade val="80000"/>
                <a:satMod val="150000"/>
                <a:alpha val="59000"/>
              </a:schemeClr>
            </a:solidFill>
            <a:ln w="28575"/>
          </p:spPr>
          <p:style>
            <a:lnRef idx="0">
              <a:schemeClr val="accent6"/>
            </a:lnRef>
            <a:fillRef idx="3">
              <a:schemeClr val="accent6"/>
            </a:fillRef>
            <a:effectRef idx="3">
              <a:schemeClr val="accent6"/>
            </a:effectRef>
            <a:fontRef idx="minor">
              <a:schemeClr val="lt1"/>
            </a:fontRef>
          </p:style>
          <p:txBody>
            <a:bodyPr rtlCol="0" anchor="ctr"/>
            <a:lstStyle/>
            <a:p>
              <a:pPr algn="ctr"/>
              <a:endParaRPr lang="zh-TW" altLang="en-US">
                <a:solidFill>
                  <a:schemeClr val="tx1"/>
                </a:solidFill>
              </a:endParaRPr>
            </a:p>
          </p:txBody>
        </p:sp>
        <p:pic>
          <p:nvPicPr>
            <p:cNvPr id="9" name="圖片 8"/>
            <p:cNvPicPr>
              <a:picLocks noChangeAspect="1"/>
            </p:cNvPicPr>
            <p:nvPr/>
          </p:nvPicPr>
          <p:blipFill>
            <a:blip r:embed="rId4" cstate="print"/>
            <a:stretch>
              <a:fillRect/>
            </a:stretch>
          </p:blipFill>
          <p:spPr>
            <a:xfrm>
              <a:off x="8870781" y="1498274"/>
              <a:ext cx="1323764" cy="1323764"/>
            </a:xfrm>
            <a:prstGeom prst="rect">
              <a:avLst/>
            </a:prstGeom>
          </p:spPr>
        </p:pic>
      </p:grpSp>
    </p:spTree>
    <p:extLst>
      <p:ext uri="{BB962C8B-B14F-4D97-AF65-F5344CB8AC3E}">
        <p14:creationId xmlns:p14="http://schemas.microsoft.com/office/powerpoint/2010/main" xmlns="" val="96528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16：9佈景主題1">
  <a:themeElements>
    <a:clrScheme name="框架">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框架">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框架">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16：9佈景主題1" id="{D302F280-CB56-47BA-B705-DD2A4B7069C9}" vid="{F9C0F7E8-1241-47B4-A555-BF2F591D71F8}"/>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16：9佈景主題1</Template>
  <TotalTime>313</TotalTime>
  <Words>1798</Words>
  <Application>Microsoft Office PowerPoint</Application>
  <PresentationFormat>自訂</PresentationFormat>
  <Paragraphs>75</Paragraphs>
  <Slides>13</Slides>
  <Notes>2</Notes>
  <HiddenSlides>0</HiddenSlides>
  <MMClips>0</MMClips>
  <ScaleCrop>false</ScaleCrop>
  <HeadingPairs>
    <vt:vector size="4" baseType="variant">
      <vt:variant>
        <vt:lpstr>佈景主題</vt:lpstr>
      </vt:variant>
      <vt:variant>
        <vt:i4>1</vt:i4>
      </vt:variant>
      <vt:variant>
        <vt:lpstr>投影片標題</vt:lpstr>
      </vt:variant>
      <vt:variant>
        <vt:i4>13</vt:i4>
      </vt:variant>
    </vt:vector>
  </HeadingPairs>
  <TitlesOfParts>
    <vt:vector size="14" baseType="lpstr">
      <vt:lpstr>16：9佈景主題1</vt:lpstr>
      <vt:lpstr>洗錢防制對不動產買賣交易有何影響</vt:lpstr>
      <vt:lpstr>投影片 2</vt:lpstr>
      <vt:lpstr>投影片 3</vt:lpstr>
      <vt:lpstr>投影片 4</vt:lpstr>
      <vt:lpstr>投影片 5</vt:lpstr>
      <vt:lpstr>投影片 6</vt:lpstr>
      <vt:lpstr>投影片 7</vt:lpstr>
      <vt:lpstr>投影片 8</vt:lpstr>
      <vt:lpstr>投影片 9</vt:lpstr>
      <vt:lpstr>投影片 10</vt:lpstr>
      <vt:lpstr>投影片 11</vt:lpstr>
      <vt:lpstr>投影片 12</vt:lpstr>
      <vt:lpstr>為我國經濟發展及提升國際形象，請您協助配合地政士及不動產經紀業辦理洗錢防制工作。</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３分鐘看懂洗錢防制對不動產買賣交易的影響</dc:title>
  <dc:creator>江志宏</dc:creator>
  <cp:lastModifiedBy>user</cp:lastModifiedBy>
  <cp:revision>22</cp:revision>
  <cp:lastPrinted>2017-06-22T03:57:01Z</cp:lastPrinted>
  <dcterms:created xsi:type="dcterms:W3CDTF">2017-06-22T01:24:44Z</dcterms:created>
  <dcterms:modified xsi:type="dcterms:W3CDTF">2017-07-05T08:06:49Z</dcterms:modified>
</cp:coreProperties>
</file>