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A9B4-FECA-4951-8DB9-172BA89C704E}" type="datetimeFigureOut">
              <a:rPr lang="zh-TW" altLang="en-US" smtClean="0"/>
              <a:pPr/>
              <a:t>2020/7/8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CCBD-60BE-4E7D-8549-C73C28456C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0" y="1169368"/>
            <a:ext cx="8964488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帶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土地登記謄本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個月內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有效謄本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）、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農會存款簿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身份證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印章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承租他人私有地者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附耕作協議書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土地使用同意書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承租國有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土地者，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附國有土地契約書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（正本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土地使用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分區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其中一類均可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土地現況：需種植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經濟價值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農作物（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蔬菜、果樹），惟林木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、雜木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等作物除外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獎勵金每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期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補助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5,000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403648" y="836712"/>
            <a:ext cx="6180228" cy="4104456"/>
          </a:xfrm>
          <a:prstGeom prst="rect">
            <a:avLst/>
          </a:prstGeom>
          <a:blipFill dpi="0" rotWithShape="1">
            <a:blip r:embed="rId2" cstate="print">
              <a:alphaModFix amt="17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9675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+mj-ea"/>
              </a:rPr>
              <a:t>卓蘭鎮公所於</a:t>
            </a:r>
            <a:r>
              <a:rPr lang="en-US" altLang="zh-TW" sz="4000" b="1" dirty="0" smtClean="0">
                <a:latin typeface="+mj-ea"/>
              </a:rPr>
              <a:t>8/1~8/31</a:t>
            </a:r>
            <a:r>
              <a:rPr lang="zh-TW" altLang="en-US" sz="3200" dirty="0" smtClean="0">
                <a:latin typeface="+mj-ea"/>
              </a:rPr>
              <a:t>止辦理</a:t>
            </a:r>
            <a:r>
              <a:rPr lang="en-US" altLang="zh-TW" sz="3200" dirty="0" smtClean="0">
                <a:latin typeface="+mj-ea"/>
              </a:rPr>
              <a:t>109</a:t>
            </a:r>
            <a:r>
              <a:rPr lang="zh-TW" altLang="en-US" sz="3200" dirty="0" smtClean="0">
                <a:latin typeface="+mj-ea"/>
              </a:rPr>
              <a:t>年第二</a:t>
            </a:r>
            <a:r>
              <a:rPr lang="zh-TW" altLang="en-US" sz="3200" dirty="0" smtClean="0">
                <a:latin typeface="+mj-ea"/>
              </a:rPr>
              <a:t>期</a:t>
            </a:r>
            <a:r>
              <a:rPr lang="zh-TW" altLang="zh-TW" sz="3200" dirty="0" smtClean="0">
                <a:latin typeface="+mj-ea"/>
              </a:rPr>
              <a:t>對地綠色環境給付計畫申請</a:t>
            </a:r>
            <a:endParaRPr lang="zh-TW" altLang="en-US" sz="3200" dirty="0">
              <a:latin typeface="+mj-ea"/>
            </a:endParaRPr>
          </a:p>
        </p:txBody>
      </p:sp>
      <p:sp>
        <p:nvSpPr>
          <p:cNvPr id="12" name="文字方塊 5"/>
          <p:cNvSpPr txBox="1">
            <a:spLocks noChangeArrowheads="1"/>
          </p:cNvSpPr>
          <p:nvPr/>
        </p:nvSpPr>
        <p:spPr bwMode="auto">
          <a:xfrm>
            <a:off x="179512" y="1268760"/>
            <a:ext cx="3877985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txBody>
          <a:bodyPr wrap="none">
            <a:spAutoFit/>
          </a:bodyPr>
          <a:lstStyle/>
          <a:p>
            <a:r>
              <a:rPr kumimoji="0"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申請</a:t>
            </a:r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</a:rPr>
              <a:t>補助者請攜帶下列文件</a:t>
            </a:r>
          </a:p>
        </p:txBody>
      </p:sp>
      <p:sp>
        <p:nvSpPr>
          <p:cNvPr id="13" name="文字方塊 5"/>
          <p:cNvSpPr txBox="1">
            <a:spLocks noChangeArrowheads="1"/>
          </p:cNvSpPr>
          <p:nvPr/>
        </p:nvSpPr>
        <p:spPr bwMode="auto">
          <a:xfrm>
            <a:off x="179512" y="3501008"/>
            <a:ext cx="1723549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txBody>
          <a:bodyPr wrap="none">
            <a:spAutoFit/>
          </a:bodyPr>
          <a:lstStyle/>
          <a:p>
            <a:r>
              <a:rPr kumimoji="0"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申請土地</a:t>
            </a:r>
            <a:endParaRPr kumimoji="0"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195736" y="3933056"/>
            <a:ext cx="2880320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rgbClr val="00B050"/>
                </a:solidFill>
              </a:rPr>
              <a:t>1.</a:t>
            </a:r>
            <a:r>
              <a:rPr lang="zh-TW" altLang="zh-TW" sz="2000" b="1" dirty="0">
                <a:solidFill>
                  <a:srgbClr val="00B050"/>
                </a:solidFill>
              </a:rPr>
              <a:t>特定農業區</a:t>
            </a:r>
            <a:r>
              <a:rPr lang="en-US" altLang="zh-TW" sz="2000" b="1" dirty="0">
                <a:solidFill>
                  <a:srgbClr val="00B050"/>
                </a:solidFill>
              </a:rPr>
              <a:t>/</a:t>
            </a:r>
            <a:r>
              <a:rPr lang="zh-TW" altLang="zh-TW" sz="2000" b="1" dirty="0">
                <a:solidFill>
                  <a:srgbClr val="00B050"/>
                </a:solidFill>
              </a:rPr>
              <a:t>農牧</a:t>
            </a:r>
            <a:r>
              <a:rPr lang="zh-TW" altLang="zh-TW" sz="2000" b="1" dirty="0" smtClean="0">
                <a:solidFill>
                  <a:srgbClr val="00B050"/>
                </a:solidFill>
              </a:rPr>
              <a:t>用地</a:t>
            </a:r>
            <a:endParaRPr lang="en-US" altLang="zh-TW" sz="2000" b="1" dirty="0" smtClean="0">
              <a:solidFill>
                <a:srgbClr val="00B050"/>
              </a:solidFill>
            </a:endParaRPr>
          </a:p>
          <a:p>
            <a:pPr algn="ctr"/>
            <a:r>
              <a:rPr lang="en-US" altLang="zh-TW" sz="2000" b="1" dirty="0">
                <a:solidFill>
                  <a:srgbClr val="00B050"/>
                </a:solidFill>
              </a:rPr>
              <a:t>2.</a:t>
            </a:r>
            <a:r>
              <a:rPr lang="zh-TW" altLang="zh-TW" sz="2000" b="1" dirty="0">
                <a:solidFill>
                  <a:srgbClr val="00B050"/>
                </a:solidFill>
                <a:latin typeface="+mj-ea"/>
                <a:ea typeface="+mj-ea"/>
              </a:rPr>
              <a:t>一般</a:t>
            </a:r>
            <a:r>
              <a:rPr lang="zh-TW" altLang="zh-TW" sz="2000" b="1" dirty="0">
                <a:solidFill>
                  <a:srgbClr val="00B050"/>
                </a:solidFill>
              </a:rPr>
              <a:t>農業區</a:t>
            </a:r>
            <a:r>
              <a:rPr lang="en-US" altLang="zh-TW" sz="2000" b="1" dirty="0">
                <a:solidFill>
                  <a:srgbClr val="00B050"/>
                </a:solidFill>
              </a:rPr>
              <a:t>/</a:t>
            </a:r>
            <a:r>
              <a:rPr lang="zh-TW" altLang="zh-TW" sz="2000" b="1" dirty="0">
                <a:solidFill>
                  <a:srgbClr val="00B050"/>
                </a:solidFill>
              </a:rPr>
              <a:t>農牧用地</a:t>
            </a:r>
            <a:endParaRPr lang="zh-TW" alt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62</TotalTime>
  <Words>139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龍騰四海</vt:lpstr>
      <vt:lpstr>卓蘭鎮公所於8/1~8/31止辦理109年第二期對地綠色環境給付計畫申請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本所於109年8/1~8/31止(上班時間) 辦理第二期對地綠色環境給付計畫申請</dc:title>
  <dc:creator>admin</dc:creator>
  <cp:lastModifiedBy>admin</cp:lastModifiedBy>
  <cp:revision>9</cp:revision>
  <dcterms:created xsi:type="dcterms:W3CDTF">2020-06-30T07:29:23Z</dcterms:created>
  <dcterms:modified xsi:type="dcterms:W3CDTF">2020-07-08T00:23:02Z</dcterms:modified>
</cp:coreProperties>
</file>