
<file path=[Content_Types].xml><?xml version="1.0" encoding="utf-8"?>
<Types xmlns="http://schemas.openxmlformats.org/package/2006/content-types">
  <Default Extension="png" ContentType="image/png"/>
  <Default Extension="jfif" ContentType="image/jpe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1" r:id="rId2"/>
  </p:sldMasterIdLst>
  <p:sldIdLst>
    <p:sldId id="256" r:id="rId3"/>
    <p:sldId id="260" r:id="rId4"/>
    <p:sldId id="262" r:id="rId5"/>
    <p:sldId id="266" r:id="rId6"/>
    <p:sldId id="263" r:id="rId7"/>
    <p:sldId id="267" r:id="rId8"/>
    <p:sldId id="269" r:id="rId9"/>
    <p:sldId id="268" r:id="rId10"/>
    <p:sldId id="264" r:id="rId11"/>
    <p:sldId id="271" r:id="rId12"/>
    <p:sldId id="265" r:id="rId13"/>
  </p:sldIdLst>
  <p:sldSz cx="9144000" cy="5143500" type="screen16x9"/>
  <p:notesSz cx="6858000" cy="9144000"/>
  <p:defaultTex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8799B23B-EC83-4686-B30A-512413B5E67A}" styleName="淺色樣式 3 - 輔色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B344D84-9AFB-497E-A393-DC336BA19D2E}" styleName="中等深淺樣式 3 - 輔色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0505E3EF-67EA-436B-97B2-0124C06EBD24}" styleName="中等深淺樣式 4 - 輔色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1FECB4D8-DB02-4DC6-A0A2-4F2EBAE1DC90}" styleName="中等深淺樣式 1 - 輔色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BC89EF96-8CEA-46FF-86C4-4CE0E7609802}" styleName="淺色樣式 3 - 輔色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5" d="100"/>
          <a:sy n="105" d="100"/>
        </p:scale>
        <p:origin x="730" y="72"/>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2197685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937D59-5EDB-4C39-B697-625748F703B6}" type="datetimeFigureOut">
              <a:rPr lang="en-US" smtClean="0"/>
              <a:t>11/2/2022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F31DC1F-5561-484E-AB46-68C682854F61}" type="slidenum">
              <a:rPr lang="en-US" smtClean="0"/>
              <a:t>‹#›</a:t>
            </a:fld>
            <a:endParaRPr lang="en-US"/>
          </a:p>
        </p:txBody>
      </p:sp>
    </p:spTree>
    <p:extLst>
      <p:ext uri="{BB962C8B-B14F-4D97-AF65-F5344CB8AC3E}">
        <p14:creationId xmlns:p14="http://schemas.microsoft.com/office/powerpoint/2010/main" val="24035354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4788"/>
            <a:ext cx="3008313" cy="87153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43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076325"/>
            <a:ext cx="3008313" cy="35179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3937D59-5EDB-4C39-B697-625748F703B6}" type="datetimeFigureOut">
              <a:rPr lang="en-US" smtClean="0"/>
              <a:t>11/2/2022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31DC1F-5561-484E-AB46-68C682854F61}" type="slidenum">
              <a:rPr lang="en-US" smtClean="0"/>
              <a:t>‹#›</a:t>
            </a:fld>
            <a:endParaRPr lang="en-US"/>
          </a:p>
        </p:txBody>
      </p:sp>
    </p:spTree>
    <p:extLst>
      <p:ext uri="{BB962C8B-B14F-4D97-AF65-F5344CB8AC3E}">
        <p14:creationId xmlns:p14="http://schemas.microsoft.com/office/powerpoint/2010/main" val="50182494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60375"/>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900"/>
            <a:ext cx="5486400" cy="6032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3937D59-5EDB-4C39-B697-625748F703B6}" type="datetimeFigureOut">
              <a:rPr lang="en-US" smtClean="0"/>
              <a:t>11/2/2022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31DC1F-5561-484E-AB46-68C682854F61}" type="slidenum">
              <a:rPr lang="en-US" smtClean="0"/>
              <a:t>‹#›</a:t>
            </a:fld>
            <a:endParaRPr lang="en-US"/>
          </a:p>
        </p:txBody>
      </p:sp>
    </p:spTree>
    <p:extLst>
      <p:ext uri="{BB962C8B-B14F-4D97-AF65-F5344CB8AC3E}">
        <p14:creationId xmlns:p14="http://schemas.microsoft.com/office/powerpoint/2010/main" val="72244091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937D59-5EDB-4C39-B697-625748F703B6}" type="datetimeFigureOut">
              <a:rPr lang="en-US" smtClean="0"/>
              <a:t>11/2/2022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31DC1F-5561-484E-AB46-68C682854F61}" type="slidenum">
              <a:rPr lang="en-US" smtClean="0"/>
              <a:t>‹#›</a:t>
            </a:fld>
            <a:endParaRPr lang="en-US"/>
          </a:p>
        </p:txBody>
      </p:sp>
    </p:spTree>
    <p:extLst>
      <p:ext uri="{BB962C8B-B14F-4D97-AF65-F5344CB8AC3E}">
        <p14:creationId xmlns:p14="http://schemas.microsoft.com/office/powerpoint/2010/main" val="281087169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6375"/>
            <a:ext cx="2057400" cy="43878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6375"/>
            <a:ext cx="6019800" cy="43878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937D59-5EDB-4C39-B697-625748F703B6}" type="datetimeFigureOut">
              <a:rPr lang="en-US" smtClean="0"/>
              <a:t>11/2/2022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31DC1F-5561-484E-AB46-68C682854F61}" type="slidenum">
              <a:rPr lang="en-US" smtClean="0"/>
              <a:t>‹#›</a:t>
            </a:fld>
            <a:endParaRPr lang="en-US"/>
          </a:p>
        </p:txBody>
      </p:sp>
    </p:spTree>
    <p:extLst>
      <p:ext uri="{BB962C8B-B14F-4D97-AF65-F5344CB8AC3E}">
        <p14:creationId xmlns:p14="http://schemas.microsoft.com/office/powerpoint/2010/main" val="42400912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Rectangle 5"/>
          <p:cNvSpPr/>
          <p:nvPr userDrawn="1"/>
        </p:nvSpPr>
        <p:spPr>
          <a:xfrm>
            <a:off x="0" y="915566"/>
            <a:ext cx="9144000" cy="4227934"/>
          </a:xfrm>
          <a:prstGeom prst="rect">
            <a:avLst/>
          </a:prstGeom>
          <a:solidFill>
            <a:schemeClr val="bg1">
              <a:alpha val="6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2" name="Title 1"/>
          <p:cNvSpPr>
            <a:spLocks noGrp="1"/>
          </p:cNvSpPr>
          <p:nvPr>
            <p:ph type="title" hasCustomPrompt="1"/>
          </p:nvPr>
        </p:nvSpPr>
        <p:spPr>
          <a:xfrm>
            <a:off x="0" y="0"/>
            <a:ext cx="9144000" cy="884466"/>
          </a:xfrm>
          <a:prstGeom prst="rect">
            <a:avLst/>
          </a:prstGeom>
        </p:spPr>
        <p:txBody>
          <a:bodyPr anchor="ctr"/>
          <a:lstStyle>
            <a:lvl1pPr algn="l">
              <a:defRPr>
                <a:solidFill>
                  <a:schemeClr val="tx1">
                    <a:lumMod val="75000"/>
                    <a:lumOff val="25000"/>
                  </a:schemeClr>
                </a:solidFill>
                <a:latin typeface="Arial" pitchFamily="34" charset="0"/>
                <a:cs typeface="Arial" pitchFamily="34" charset="0"/>
              </a:defRPr>
            </a:lvl1pPr>
          </a:lstStyle>
          <a:p>
            <a:r>
              <a:rPr lang="en-US" altLang="ko-KR" dirty="0" smtClean="0"/>
              <a:t> Free PPT _ Click to add title</a:t>
            </a:r>
            <a:endParaRPr lang="ko-KR" altLang="en-US" dirty="0"/>
          </a:p>
        </p:txBody>
      </p:sp>
      <p:sp>
        <p:nvSpPr>
          <p:cNvPr id="4" name="Content Placeholder 2"/>
          <p:cNvSpPr>
            <a:spLocks noGrp="1"/>
          </p:cNvSpPr>
          <p:nvPr>
            <p:ph idx="1"/>
          </p:nvPr>
        </p:nvSpPr>
        <p:spPr>
          <a:xfrm>
            <a:off x="395536" y="1131590"/>
            <a:ext cx="8496944" cy="460648"/>
          </a:xfrm>
          <a:prstGeom prst="rect">
            <a:avLst/>
          </a:prstGeom>
        </p:spPr>
        <p:txBody>
          <a:bodyPr anchor="ctr"/>
          <a:lstStyle>
            <a:lvl1pPr marL="0" indent="0">
              <a:buNone/>
              <a:defRPr sz="2000">
                <a:solidFill>
                  <a:schemeClr val="tx1">
                    <a:lumMod val="75000"/>
                    <a:lumOff val="25000"/>
                  </a:schemeClr>
                </a:solidFill>
                <a:latin typeface="Arial" pitchFamily="34" charset="0"/>
                <a:cs typeface="Arial" pitchFamily="34" charset="0"/>
              </a:defRPr>
            </a:lvl1pPr>
          </a:lstStyle>
          <a:p>
            <a:pPr lvl="0"/>
            <a:r>
              <a:rPr lang="en-US" altLang="ko-KR" dirty="0" smtClean="0"/>
              <a:t>Click to edit Master text styles</a:t>
            </a:r>
          </a:p>
        </p:txBody>
      </p:sp>
      <p:sp>
        <p:nvSpPr>
          <p:cNvPr id="5" name="Content Placeholder 2"/>
          <p:cNvSpPr>
            <a:spLocks noGrp="1"/>
          </p:cNvSpPr>
          <p:nvPr>
            <p:ph idx="10"/>
          </p:nvPr>
        </p:nvSpPr>
        <p:spPr>
          <a:xfrm>
            <a:off x="405880" y="1808261"/>
            <a:ext cx="8496944" cy="2995737"/>
          </a:xfrm>
          <a:prstGeom prst="rect">
            <a:avLst/>
          </a:prstGeom>
        </p:spPr>
        <p:txBody>
          <a:bodyPr lIns="396000" anchor="t"/>
          <a:lstStyle>
            <a:lvl1pPr marL="0" indent="0">
              <a:buNone/>
              <a:defRPr sz="1400">
                <a:solidFill>
                  <a:schemeClr val="tx1">
                    <a:lumMod val="75000"/>
                    <a:lumOff val="25000"/>
                  </a:schemeClr>
                </a:solidFill>
                <a:latin typeface="Arial" pitchFamily="34" charset="0"/>
                <a:cs typeface="Arial" pitchFamily="34" charset="0"/>
              </a:defRPr>
            </a:lvl1pPr>
          </a:lstStyle>
          <a:p>
            <a:pPr lvl="0"/>
            <a:r>
              <a:rPr lang="en-US" altLang="ko-KR" dirty="0" smtClean="0"/>
              <a:t>Click to edit Master text styles</a:t>
            </a:r>
          </a:p>
        </p:txBody>
      </p:sp>
    </p:spTree>
    <p:extLst>
      <p:ext uri="{BB962C8B-B14F-4D97-AF65-F5344CB8AC3E}">
        <p14:creationId xmlns:p14="http://schemas.microsoft.com/office/powerpoint/2010/main" val="11469437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619672" y="0"/>
            <a:ext cx="7524328" cy="884466"/>
          </a:xfrm>
          <a:prstGeom prst="rect">
            <a:avLst/>
          </a:prstGeom>
        </p:spPr>
        <p:txBody>
          <a:bodyPr anchor="ctr"/>
          <a:lstStyle>
            <a:lvl1pPr algn="l">
              <a:defRPr>
                <a:solidFill>
                  <a:schemeClr val="tx1">
                    <a:lumMod val="75000"/>
                    <a:lumOff val="25000"/>
                  </a:schemeClr>
                </a:solidFill>
                <a:latin typeface="Arial" pitchFamily="34" charset="0"/>
                <a:cs typeface="Arial" pitchFamily="34" charset="0"/>
              </a:defRPr>
            </a:lvl1pPr>
          </a:lstStyle>
          <a:p>
            <a:r>
              <a:rPr lang="en-US" altLang="ko-KR" dirty="0" smtClean="0"/>
              <a:t>Free PPT _ Click to add title</a:t>
            </a:r>
            <a:endParaRPr lang="ko-KR" altLang="en-US" dirty="0"/>
          </a:p>
        </p:txBody>
      </p:sp>
      <p:sp>
        <p:nvSpPr>
          <p:cNvPr id="4" name="Content Placeholder 2"/>
          <p:cNvSpPr>
            <a:spLocks noGrp="1"/>
          </p:cNvSpPr>
          <p:nvPr>
            <p:ph idx="1"/>
          </p:nvPr>
        </p:nvSpPr>
        <p:spPr>
          <a:xfrm>
            <a:off x="1979712" y="987574"/>
            <a:ext cx="6912768" cy="460648"/>
          </a:xfrm>
          <a:prstGeom prst="rect">
            <a:avLst/>
          </a:prstGeom>
        </p:spPr>
        <p:txBody>
          <a:bodyPr anchor="ctr"/>
          <a:lstStyle>
            <a:lvl1pPr marL="0" indent="0">
              <a:buNone/>
              <a:defRPr sz="2000">
                <a:solidFill>
                  <a:schemeClr val="tx1">
                    <a:lumMod val="75000"/>
                    <a:lumOff val="25000"/>
                  </a:schemeClr>
                </a:solidFill>
                <a:latin typeface="Arial" pitchFamily="34" charset="0"/>
                <a:cs typeface="Arial" pitchFamily="34" charset="0"/>
              </a:defRPr>
            </a:lvl1pPr>
          </a:lstStyle>
          <a:p>
            <a:pPr lvl="0"/>
            <a:r>
              <a:rPr lang="en-US" altLang="ko-KR" dirty="0" smtClean="0"/>
              <a:t>Click to edit Master text styles</a:t>
            </a:r>
          </a:p>
        </p:txBody>
      </p:sp>
      <p:sp>
        <p:nvSpPr>
          <p:cNvPr id="5" name="Content Placeholder 2"/>
          <p:cNvSpPr>
            <a:spLocks noGrp="1"/>
          </p:cNvSpPr>
          <p:nvPr>
            <p:ph idx="10"/>
          </p:nvPr>
        </p:nvSpPr>
        <p:spPr>
          <a:xfrm>
            <a:off x="1990056" y="1664245"/>
            <a:ext cx="6912768" cy="2995737"/>
          </a:xfrm>
          <a:prstGeom prst="rect">
            <a:avLst/>
          </a:prstGeom>
        </p:spPr>
        <p:txBody>
          <a:bodyPr lIns="396000" anchor="t"/>
          <a:lstStyle>
            <a:lvl1pPr marL="0" indent="0">
              <a:buNone/>
              <a:defRPr sz="1400">
                <a:solidFill>
                  <a:schemeClr val="tx1">
                    <a:lumMod val="75000"/>
                    <a:lumOff val="25000"/>
                  </a:schemeClr>
                </a:solidFill>
                <a:latin typeface="Arial" pitchFamily="34" charset="0"/>
                <a:cs typeface="Arial" pitchFamily="34" charset="0"/>
              </a:defRPr>
            </a:lvl1pPr>
          </a:lstStyle>
          <a:p>
            <a:pPr lvl="0"/>
            <a:r>
              <a:rPr lang="en-US" altLang="ko-KR" dirty="0" smtClean="0"/>
              <a:t>Click to edit Master text styles</a:t>
            </a:r>
          </a:p>
        </p:txBody>
      </p:sp>
    </p:spTree>
    <p:extLst>
      <p:ext uri="{BB962C8B-B14F-4D97-AF65-F5344CB8AC3E}">
        <p14:creationId xmlns:p14="http://schemas.microsoft.com/office/powerpoint/2010/main" val="9228082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8613"/>
            <a:ext cx="7772400" cy="11017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3937D59-5EDB-4C39-B697-625748F703B6}" type="datetimeFigureOut">
              <a:rPr lang="en-US" smtClean="0"/>
              <a:t>11/2/2022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31DC1F-5561-484E-AB46-68C682854F61}" type="slidenum">
              <a:rPr lang="en-US" smtClean="0"/>
              <a:t>‹#›</a:t>
            </a:fld>
            <a:endParaRPr lang="en-US"/>
          </a:p>
        </p:txBody>
      </p:sp>
    </p:spTree>
    <p:extLst>
      <p:ext uri="{BB962C8B-B14F-4D97-AF65-F5344CB8AC3E}">
        <p14:creationId xmlns:p14="http://schemas.microsoft.com/office/powerpoint/2010/main" val="18959595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937D59-5EDB-4C39-B697-625748F703B6}" type="datetimeFigureOut">
              <a:rPr lang="en-US" smtClean="0"/>
              <a:t>11/2/2022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31DC1F-5561-484E-AB46-68C682854F61}" type="slidenum">
              <a:rPr lang="en-US" smtClean="0"/>
              <a:t>‹#›</a:t>
            </a:fld>
            <a:endParaRPr lang="en-US"/>
          </a:p>
        </p:txBody>
      </p:sp>
    </p:spTree>
    <p:extLst>
      <p:ext uri="{BB962C8B-B14F-4D97-AF65-F5344CB8AC3E}">
        <p14:creationId xmlns:p14="http://schemas.microsoft.com/office/powerpoint/2010/main" val="8151330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5"/>
            <a:ext cx="7772400" cy="10223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79638"/>
            <a:ext cx="7772400" cy="112553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3937D59-5EDB-4C39-B697-625748F703B6}" type="datetimeFigureOut">
              <a:rPr lang="en-US" smtClean="0"/>
              <a:t>11/2/2022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31DC1F-5561-484E-AB46-68C682854F61}" type="slidenum">
              <a:rPr lang="en-US" smtClean="0"/>
              <a:t>‹#›</a:t>
            </a:fld>
            <a:endParaRPr lang="en-US"/>
          </a:p>
        </p:txBody>
      </p:sp>
    </p:spTree>
    <p:extLst>
      <p:ext uri="{BB962C8B-B14F-4D97-AF65-F5344CB8AC3E}">
        <p14:creationId xmlns:p14="http://schemas.microsoft.com/office/powerpoint/2010/main" val="18604311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0"/>
            <a:ext cx="4038600" cy="33940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0"/>
            <a:ext cx="4038600" cy="33940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3937D59-5EDB-4C39-B697-625748F703B6}" type="datetimeFigureOut">
              <a:rPr lang="en-US" smtClean="0"/>
              <a:t>11/2/2022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31DC1F-5561-484E-AB46-68C682854F61}" type="slidenum">
              <a:rPr lang="en-US" smtClean="0"/>
              <a:t>‹#›</a:t>
            </a:fld>
            <a:endParaRPr lang="en-US"/>
          </a:p>
        </p:txBody>
      </p:sp>
    </p:spTree>
    <p:extLst>
      <p:ext uri="{BB962C8B-B14F-4D97-AF65-F5344CB8AC3E}">
        <p14:creationId xmlns:p14="http://schemas.microsoft.com/office/powerpoint/2010/main" val="35058029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0938"/>
            <a:ext cx="4040188" cy="4810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950"/>
            <a:ext cx="4040188" cy="29622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150938"/>
            <a:ext cx="4041775" cy="4810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1631950"/>
            <a:ext cx="4041775" cy="29622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3937D59-5EDB-4C39-B697-625748F703B6}" type="datetimeFigureOut">
              <a:rPr lang="en-US" smtClean="0"/>
              <a:t>11/2/2022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F31DC1F-5561-484E-AB46-68C682854F61}" type="slidenum">
              <a:rPr lang="en-US" smtClean="0"/>
              <a:t>‹#›</a:t>
            </a:fld>
            <a:endParaRPr lang="en-US"/>
          </a:p>
        </p:txBody>
      </p:sp>
    </p:spTree>
    <p:extLst>
      <p:ext uri="{BB962C8B-B14F-4D97-AF65-F5344CB8AC3E}">
        <p14:creationId xmlns:p14="http://schemas.microsoft.com/office/powerpoint/2010/main" val="35387940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3937D59-5EDB-4C39-B697-625748F703B6}" type="datetimeFigureOut">
              <a:rPr lang="en-US" smtClean="0"/>
              <a:t>11/2/2022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F31DC1F-5561-484E-AB46-68C682854F61}" type="slidenum">
              <a:rPr lang="en-US" smtClean="0"/>
              <a:t>‹#›</a:t>
            </a:fld>
            <a:endParaRPr lang="en-US"/>
          </a:p>
        </p:txBody>
      </p:sp>
    </p:spTree>
    <p:extLst>
      <p:ext uri="{BB962C8B-B14F-4D97-AF65-F5344CB8AC3E}">
        <p14:creationId xmlns:p14="http://schemas.microsoft.com/office/powerpoint/2010/main" val="115051099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1.xml"/><Relationship Id="rId3" Type="http://schemas.openxmlformats.org/officeDocument/2006/relationships/slideLayout" Target="../slideLayouts/slideLayout6.xml"/><Relationship Id="rId7" Type="http://schemas.openxmlformats.org/officeDocument/2006/relationships/slideLayout" Target="../slideLayouts/slideLayout10.xml"/><Relationship Id="rId12" Type="http://schemas.openxmlformats.org/officeDocument/2006/relationships/theme" Target="../theme/theme2.xml"/><Relationship Id="rId2" Type="http://schemas.openxmlformats.org/officeDocument/2006/relationships/slideLayout" Target="../slideLayouts/slideLayout5.xml"/><Relationship Id="rId1" Type="http://schemas.openxmlformats.org/officeDocument/2006/relationships/slideLayout" Target="../slideLayouts/slideLayout4.xml"/><Relationship Id="rId6" Type="http://schemas.openxmlformats.org/officeDocument/2006/relationships/slideLayout" Target="../slideLayouts/slideLayout9.xml"/><Relationship Id="rId11" Type="http://schemas.openxmlformats.org/officeDocument/2006/relationships/slideLayout" Target="../slideLayouts/slideLayout14.xml"/><Relationship Id="rId5" Type="http://schemas.openxmlformats.org/officeDocument/2006/relationships/slideLayout" Target="../slideLayouts/slideLayout8.xml"/><Relationship Id="rId10" Type="http://schemas.openxmlformats.org/officeDocument/2006/relationships/slideLayout" Target="../slideLayouts/slideLayout13.xml"/><Relationship Id="rId4" Type="http://schemas.openxmlformats.org/officeDocument/2006/relationships/slideLayout" Target="../slideLayouts/slideLayout7.xml"/><Relationship Id="rId9"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2523917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Lst>
  <p:txStyles>
    <p:titleStyle>
      <a:lvl1pPr algn="ctr" defTabSz="914400" rtl="0" eaLnBrk="1" latinLnBrk="1" hangingPunct="1">
        <a:spcBef>
          <a:spcPct val="0"/>
        </a:spcBef>
        <a:buNone/>
        <a:defRPr sz="3600" b="1" kern="1200">
          <a:solidFill>
            <a:schemeClr val="tx1"/>
          </a:solidFill>
          <a:latin typeface="Arial" pitchFamily="34" charset="0"/>
          <a:ea typeface="+mj-ea"/>
          <a:cs typeface="Arial" pitchFamily="34" charset="0"/>
        </a:defRPr>
      </a:lvl1pPr>
    </p:titleStyle>
    <p:bodyStyle>
      <a:lvl1pPr marL="342900" indent="-342900" algn="l" defTabSz="914400" rtl="0" eaLnBrk="1" latinLnBrk="1"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1"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6375"/>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0"/>
            <a:ext cx="8229600" cy="339407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4637"/>
          </a:xfrm>
          <a:prstGeom prst="rect">
            <a:avLst/>
          </a:prstGeom>
        </p:spPr>
        <p:txBody>
          <a:bodyPr vert="horz" lIns="91440" tIns="45720" rIns="91440" bIns="45720" rtlCol="0" anchor="ctr"/>
          <a:lstStyle>
            <a:lvl1pPr algn="l">
              <a:defRPr sz="1200">
                <a:solidFill>
                  <a:schemeClr val="tx1">
                    <a:tint val="75000"/>
                  </a:schemeClr>
                </a:solidFill>
              </a:defRPr>
            </a:lvl1pPr>
          </a:lstStyle>
          <a:p>
            <a:fld id="{63937D59-5EDB-4C39-B697-625748F703B6}" type="datetimeFigureOut">
              <a:rPr lang="en-US" smtClean="0"/>
              <a:t>11/2/2022</a:t>
            </a:fld>
            <a:endParaRPr lang="en-US"/>
          </a:p>
        </p:txBody>
      </p:sp>
      <p:sp>
        <p:nvSpPr>
          <p:cNvPr id="5" name="Footer Placeholder 4"/>
          <p:cNvSpPr>
            <a:spLocks noGrp="1"/>
          </p:cNvSpPr>
          <p:nvPr>
            <p:ph type="ftr" sz="quarter" idx="3"/>
          </p:nvPr>
        </p:nvSpPr>
        <p:spPr>
          <a:xfrm>
            <a:off x="3124200" y="4767263"/>
            <a:ext cx="2895600" cy="274637"/>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4637"/>
          </a:xfrm>
          <a:prstGeom prst="rect">
            <a:avLst/>
          </a:prstGeom>
        </p:spPr>
        <p:txBody>
          <a:bodyPr vert="horz" lIns="91440" tIns="45720" rIns="91440" bIns="45720" rtlCol="0" anchor="ctr"/>
          <a:lstStyle>
            <a:lvl1pPr algn="r">
              <a:defRPr sz="1200">
                <a:solidFill>
                  <a:schemeClr val="tx1">
                    <a:tint val="75000"/>
                  </a:schemeClr>
                </a:solidFill>
              </a:defRPr>
            </a:lvl1pPr>
          </a:lstStyle>
          <a:p>
            <a:fld id="{0F31DC1F-5561-484E-AB46-68C682854F61}" type="slidenum">
              <a:rPr lang="en-US" smtClean="0"/>
              <a:t>‹#›</a:t>
            </a:fld>
            <a:endParaRPr lang="en-US"/>
          </a:p>
        </p:txBody>
      </p:sp>
    </p:spTree>
    <p:extLst>
      <p:ext uri="{BB962C8B-B14F-4D97-AF65-F5344CB8AC3E}">
        <p14:creationId xmlns:p14="http://schemas.microsoft.com/office/powerpoint/2010/main" val="2621239905"/>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free-powerpoint-templates-design.com/free-powerpoint-templates-design" TargetMode="External"/><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1.xml"/><Relationship Id="rId4" Type="http://schemas.openxmlformats.org/officeDocument/2006/relationships/image" Target="../media/image9.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6.jfif"/><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1.xml"/><Relationship Id="rId4" Type="http://schemas.openxmlformats.org/officeDocument/2006/relationships/image" Target="../media/image9.png"/></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1.xml"/><Relationship Id="rId4" Type="http://schemas.openxmlformats.org/officeDocument/2006/relationships/image" Target="../media/image9.png"/></Relationships>
</file>

<file path=ppt/slides/_rels/slide5.xml.rels><?xml version="1.0" encoding="UTF-8" standalone="yes"?>
<Relationships xmlns="http://schemas.openxmlformats.org/package/2006/relationships"><Relationship Id="rId2" Type="http://schemas.openxmlformats.org/officeDocument/2006/relationships/image" Target="../media/image10.jfif"/><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1.xml"/><Relationship Id="rId4" Type="http://schemas.openxmlformats.org/officeDocument/2006/relationships/image" Target="../media/image9.png"/></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1.xml"/><Relationship Id="rId4" Type="http://schemas.openxmlformats.org/officeDocument/2006/relationships/image" Target="../media/image9.png"/></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1.xml"/><Relationship Id="rId4" Type="http://schemas.openxmlformats.org/officeDocument/2006/relationships/image" Target="../media/image9.png"/></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1.xml"/><Relationship Id="rId4"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0" name="Group 19"/>
          <p:cNvGrpSpPr/>
          <p:nvPr/>
        </p:nvGrpSpPr>
        <p:grpSpPr>
          <a:xfrm>
            <a:off x="2813592" y="805418"/>
            <a:ext cx="5986312" cy="5047578"/>
            <a:chOff x="2492152" y="1265950"/>
            <a:chExt cx="7335032" cy="6184801"/>
          </a:xfrm>
        </p:grpSpPr>
        <p:pic>
          <p:nvPicPr>
            <p:cNvPr id="21" name="Picture 2" descr="E:\002-KIMS BUSINESS\007-02-ALLPPT-Contents\T-001-2016-04\0402\shadow01.png"/>
            <p:cNvPicPr>
              <a:picLocks noChangeAspect="1" noChangeArrowheads="1"/>
            </p:cNvPicPr>
            <p:nvPr/>
          </p:nvPicPr>
          <p:blipFill rotWithShape="1">
            <a:blip r:embed="rId2">
              <a:extLst>
                <a:ext uri="{28A0092B-C50C-407E-A947-70E740481C1C}">
                  <a14:useLocalDpi xmlns:a14="http://schemas.microsoft.com/office/drawing/2010/main" val="0"/>
                </a:ext>
              </a:extLst>
            </a:blip>
            <a:srcRect l="34046" t="49116" b="1"/>
            <a:stretch/>
          </p:blipFill>
          <p:spPr bwMode="auto">
            <a:xfrm rot="21024839">
              <a:off x="3006499" y="2225462"/>
              <a:ext cx="6820685" cy="5225289"/>
            </a:xfrm>
            <a:prstGeom prst="rect">
              <a:avLst/>
            </a:prstGeom>
            <a:noFill/>
            <a:extLst>
              <a:ext uri="{909E8E84-426E-40DD-AFC4-6F175D3DCCD1}">
                <a14:hiddenFill xmlns:a14="http://schemas.microsoft.com/office/drawing/2010/main">
                  <a:solidFill>
                    <a:srgbClr val="FFFFFF"/>
                  </a:solidFill>
                </a14:hiddenFill>
              </a:ext>
            </a:extLst>
          </p:spPr>
        </p:pic>
        <p:sp>
          <p:nvSpPr>
            <p:cNvPr id="22" name="Oval 21"/>
            <p:cNvSpPr/>
            <p:nvPr/>
          </p:nvSpPr>
          <p:spPr>
            <a:xfrm>
              <a:off x="2492152" y="1265950"/>
              <a:ext cx="4297342" cy="4297342"/>
            </a:xfrm>
            <a:prstGeom prst="ellipse">
              <a:avLst/>
            </a:prstGeom>
            <a:solidFill>
              <a:srgbClr val="DDDEA2"/>
            </a:solidFill>
            <a:ln w="508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23" name="Oval 22"/>
            <p:cNvSpPr/>
            <p:nvPr/>
          </p:nvSpPr>
          <p:spPr>
            <a:xfrm>
              <a:off x="2584166" y="1366348"/>
              <a:ext cx="4096546" cy="4096546"/>
            </a:xfrm>
            <a:prstGeom prst="ellipse">
              <a:avLst/>
            </a:prstGeom>
            <a:noFill/>
            <a:ln w="15875">
              <a:solidFill>
                <a:schemeClr val="tx1">
                  <a:lumMod val="50000"/>
                  <a:lumOff val="50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sp>
        <p:nvSpPr>
          <p:cNvPr id="25" name="TextBox 1"/>
          <p:cNvSpPr txBox="1">
            <a:spLocks noChangeArrowheads="1"/>
          </p:cNvSpPr>
          <p:nvPr/>
        </p:nvSpPr>
        <p:spPr bwMode="auto">
          <a:xfrm>
            <a:off x="2888687" y="1710487"/>
            <a:ext cx="3280616" cy="1569660"/>
          </a:xfrm>
          <a:prstGeom prst="rect">
            <a:avLst/>
          </a:prstGeom>
          <a:noFill/>
          <a:ln w="9525">
            <a:noFill/>
            <a:miter lim="800000"/>
            <a:headEnd/>
            <a:tailEnd/>
          </a:ln>
        </p:spPr>
        <p:txBody>
          <a:bodyPr wrap="square">
            <a:spAutoFit/>
          </a:bodyPr>
          <a:lstStyle/>
          <a:p>
            <a:pPr algn="ctr"/>
            <a:r>
              <a:rPr lang="zh-TW" altLang="en-US" sz="3200" b="1" dirty="0" smtClean="0">
                <a:solidFill>
                  <a:schemeClr val="tx1">
                    <a:lumMod val="75000"/>
                    <a:lumOff val="25000"/>
                  </a:schemeClr>
                </a:solidFill>
                <a:latin typeface="Arial" pitchFamily="34" charset="0"/>
                <a:ea typeface="맑은 고딕" pitchFamily="50" charset="-127"/>
                <a:cs typeface="Arial" pitchFamily="34" charset="0"/>
              </a:rPr>
              <a:t>苗栗縣政府</a:t>
            </a:r>
            <a:endParaRPr lang="en-US" altLang="zh-TW" sz="3200" b="1" dirty="0" smtClean="0">
              <a:solidFill>
                <a:schemeClr val="tx1">
                  <a:lumMod val="75000"/>
                  <a:lumOff val="25000"/>
                </a:schemeClr>
              </a:solidFill>
              <a:latin typeface="Arial" pitchFamily="34" charset="0"/>
              <a:ea typeface="맑은 고딕" pitchFamily="50" charset="-127"/>
              <a:cs typeface="Arial" pitchFamily="34" charset="0"/>
            </a:endParaRPr>
          </a:p>
          <a:p>
            <a:pPr algn="ctr"/>
            <a:r>
              <a:rPr lang="zh-TW" altLang="en-US" sz="3200" b="1" dirty="0" smtClean="0">
                <a:solidFill>
                  <a:schemeClr val="tx1">
                    <a:lumMod val="75000"/>
                    <a:lumOff val="25000"/>
                  </a:schemeClr>
                </a:solidFill>
                <a:latin typeface="Arial" pitchFamily="34" charset="0"/>
                <a:ea typeface="맑은 고딕" pitchFamily="50" charset="-127"/>
                <a:cs typeface="Arial" pitchFamily="34" charset="0"/>
              </a:rPr>
              <a:t>政風處</a:t>
            </a:r>
            <a:endParaRPr lang="en-US" altLang="zh-TW" sz="3200" b="1" dirty="0" smtClean="0">
              <a:solidFill>
                <a:schemeClr val="tx1">
                  <a:lumMod val="75000"/>
                  <a:lumOff val="25000"/>
                </a:schemeClr>
              </a:solidFill>
              <a:latin typeface="Arial" pitchFamily="34" charset="0"/>
              <a:ea typeface="맑은 고딕" pitchFamily="50" charset="-127"/>
              <a:cs typeface="Arial" pitchFamily="34" charset="0"/>
            </a:endParaRPr>
          </a:p>
          <a:p>
            <a:pPr algn="ctr"/>
            <a:r>
              <a:rPr lang="zh-TW" altLang="en-US" sz="3200" b="1" dirty="0">
                <a:solidFill>
                  <a:schemeClr val="tx1">
                    <a:lumMod val="75000"/>
                    <a:lumOff val="25000"/>
                  </a:schemeClr>
                </a:solidFill>
                <a:latin typeface="Arial" pitchFamily="34" charset="0"/>
                <a:ea typeface="맑은 고딕" pitchFamily="50" charset="-127"/>
                <a:cs typeface="Arial" pitchFamily="34" charset="0"/>
              </a:rPr>
              <a:t>廉政</a:t>
            </a:r>
            <a:r>
              <a:rPr lang="zh-TW" altLang="en-US" sz="3200" b="1" dirty="0" smtClean="0">
                <a:solidFill>
                  <a:schemeClr val="tx1">
                    <a:lumMod val="75000"/>
                    <a:lumOff val="25000"/>
                  </a:schemeClr>
                </a:solidFill>
                <a:latin typeface="Arial" pitchFamily="34" charset="0"/>
                <a:ea typeface="맑은 고딕" pitchFamily="50" charset="-127"/>
                <a:cs typeface="Arial" pitchFamily="34" charset="0"/>
              </a:rPr>
              <a:t>宣導</a:t>
            </a:r>
            <a:endParaRPr lang="en-US" altLang="ko-KR" sz="3200" b="1" dirty="0" smtClean="0">
              <a:solidFill>
                <a:schemeClr val="tx1">
                  <a:lumMod val="75000"/>
                  <a:lumOff val="25000"/>
                </a:schemeClr>
              </a:solidFill>
              <a:latin typeface="Arial" pitchFamily="34" charset="0"/>
              <a:ea typeface="맑은 고딕" pitchFamily="50" charset="-127"/>
              <a:cs typeface="Arial" pitchFamily="34" charset="0"/>
            </a:endParaRPr>
          </a:p>
        </p:txBody>
      </p:sp>
      <p:sp>
        <p:nvSpPr>
          <p:cNvPr id="29" name="TextBox 28">
            <a:hlinkClick r:id="rId3"/>
          </p:cNvPr>
          <p:cNvSpPr txBox="1"/>
          <p:nvPr/>
        </p:nvSpPr>
        <p:spPr>
          <a:xfrm>
            <a:off x="2966981" y="3253690"/>
            <a:ext cx="3217934" cy="338554"/>
          </a:xfrm>
          <a:prstGeom prst="rect">
            <a:avLst/>
          </a:prstGeom>
          <a:noFill/>
        </p:spPr>
        <p:txBody>
          <a:bodyPr wrap="square" rtlCol="0">
            <a:spAutoFit/>
          </a:bodyPr>
          <a:lstStyle/>
          <a:p>
            <a:pPr algn="ctr"/>
            <a:r>
              <a:rPr lang="zh-TW" altLang="en-US" sz="1600" dirty="0" smtClean="0">
                <a:solidFill>
                  <a:schemeClr val="tx1">
                    <a:lumMod val="75000"/>
                    <a:lumOff val="25000"/>
                  </a:schemeClr>
                </a:solidFill>
                <a:latin typeface="Arial" pitchFamily="34" charset="0"/>
                <a:cs typeface="Arial" pitchFamily="34" charset="0"/>
              </a:rPr>
              <a:t>中華民國</a:t>
            </a:r>
            <a:r>
              <a:rPr lang="en-US" altLang="zh-TW" sz="1600" dirty="0" smtClean="0">
                <a:solidFill>
                  <a:schemeClr val="tx1">
                    <a:lumMod val="75000"/>
                    <a:lumOff val="25000"/>
                  </a:schemeClr>
                </a:solidFill>
                <a:latin typeface="Arial" pitchFamily="34" charset="0"/>
                <a:cs typeface="Arial" pitchFamily="34" charset="0"/>
              </a:rPr>
              <a:t>111</a:t>
            </a:r>
            <a:r>
              <a:rPr lang="zh-TW" altLang="en-US" sz="1600" dirty="0" smtClean="0">
                <a:solidFill>
                  <a:schemeClr val="tx1">
                    <a:lumMod val="75000"/>
                    <a:lumOff val="25000"/>
                  </a:schemeClr>
                </a:solidFill>
                <a:latin typeface="Arial" pitchFamily="34" charset="0"/>
                <a:cs typeface="Arial" pitchFamily="34" charset="0"/>
              </a:rPr>
              <a:t>年</a:t>
            </a:r>
            <a:r>
              <a:rPr lang="en-US" altLang="zh-TW" sz="1600" dirty="0" smtClean="0">
                <a:solidFill>
                  <a:schemeClr val="tx1">
                    <a:lumMod val="75000"/>
                    <a:lumOff val="25000"/>
                  </a:schemeClr>
                </a:solidFill>
                <a:latin typeface="Arial" pitchFamily="34" charset="0"/>
                <a:cs typeface="Arial" pitchFamily="34" charset="0"/>
              </a:rPr>
              <a:t>12</a:t>
            </a:r>
            <a:r>
              <a:rPr lang="zh-TW" altLang="en-US" sz="1600" dirty="0" smtClean="0">
                <a:solidFill>
                  <a:schemeClr val="tx1">
                    <a:lumMod val="75000"/>
                    <a:lumOff val="25000"/>
                  </a:schemeClr>
                </a:solidFill>
                <a:latin typeface="Arial" pitchFamily="34" charset="0"/>
                <a:cs typeface="Arial" pitchFamily="34" charset="0"/>
              </a:rPr>
              <a:t>月</a:t>
            </a:r>
            <a:endParaRPr lang="ko-KR" altLang="en-US" sz="1600" dirty="0">
              <a:solidFill>
                <a:schemeClr val="tx1">
                  <a:lumMod val="75000"/>
                  <a:lumOff val="25000"/>
                </a:schemeClr>
              </a:solidFill>
              <a:latin typeface="Arial" pitchFamily="34" charset="0"/>
              <a:cs typeface="Arial" pitchFamily="34" charset="0"/>
            </a:endParaRPr>
          </a:p>
        </p:txBody>
      </p:sp>
    </p:spTree>
    <p:extLst>
      <p:ext uri="{BB962C8B-B14F-4D97-AF65-F5344CB8AC3E}">
        <p14:creationId xmlns:p14="http://schemas.microsoft.com/office/powerpoint/2010/main" val="3034478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9512" y="1707654"/>
            <a:ext cx="1309642" cy="1471165"/>
          </a:xfrm>
          <a:prstGeom prst="rect">
            <a:avLst/>
          </a:prstGeom>
        </p:spPr>
      </p:pic>
      <p:pic>
        <p:nvPicPr>
          <p:cNvPr id="3"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7403" y="2283718"/>
            <a:ext cx="1008214" cy="2844147"/>
          </a:xfrm>
          <a:prstGeom prst="rect">
            <a:avLst/>
          </a:prstGeom>
        </p:spPr>
      </p:pic>
      <p:pic>
        <p:nvPicPr>
          <p:cNvPr id="4" name="Picture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90572" y="3510015"/>
            <a:ext cx="676275" cy="419100"/>
          </a:xfrm>
          <a:prstGeom prst="rect">
            <a:avLst/>
          </a:prstGeom>
        </p:spPr>
      </p:pic>
      <p:sp>
        <p:nvSpPr>
          <p:cNvPr id="5" name="TextBox 18">
            <a:extLst>
              <a:ext uri="{FF2B5EF4-FFF2-40B4-BE49-F238E27FC236}">
                <a16:creationId xmlns:a16="http://schemas.microsoft.com/office/drawing/2014/main" id="{042C12F7-AE9B-40D2-A6C4-2F1B6BC860EE}"/>
              </a:ext>
            </a:extLst>
          </p:cNvPr>
          <p:cNvSpPr txBox="1"/>
          <p:nvPr/>
        </p:nvSpPr>
        <p:spPr>
          <a:xfrm>
            <a:off x="0" y="31850"/>
            <a:ext cx="7982710" cy="954107"/>
          </a:xfrm>
          <a:prstGeom prst="rect">
            <a:avLst/>
          </a:prstGeom>
          <a:noFill/>
        </p:spPr>
        <p:txBody>
          <a:bodyPr wrap="square" rtlCol="0" anchor="ctr">
            <a:spAutoFit/>
          </a:bodyPr>
          <a:lstStyle/>
          <a:p>
            <a:pPr>
              <a:buSzPct val="100000"/>
            </a:pPr>
            <a:r>
              <a:rPr lang="zh-TW" altLang="en-US" sz="2800" dirty="0" smtClean="0">
                <a:latin typeface="標楷體" panose="03000509000000000000" pitchFamily="65" charset="-120"/>
                <a:ea typeface="標楷體" panose="03000509000000000000" pitchFamily="65" charset="-120"/>
              </a:rPr>
              <a:t>肆、消費者保護宣導</a:t>
            </a:r>
            <a:endParaRPr lang="en-US" altLang="zh-TW" sz="2800" dirty="0" smtClean="0">
              <a:latin typeface="標楷體" panose="03000509000000000000" pitchFamily="65" charset="-120"/>
              <a:ea typeface="標楷體" panose="03000509000000000000" pitchFamily="65" charset="-120"/>
            </a:endParaRPr>
          </a:p>
          <a:p>
            <a:pPr>
              <a:buSzPct val="100000"/>
            </a:pPr>
            <a:r>
              <a:rPr lang="en-US" altLang="zh-TW" sz="2800" dirty="0" smtClean="0">
                <a:latin typeface="標楷體" panose="03000509000000000000" pitchFamily="65" charset="-120"/>
                <a:ea typeface="標楷體" panose="03000509000000000000" pitchFamily="65" charset="-120"/>
              </a:rPr>
              <a:t>--</a:t>
            </a:r>
            <a:r>
              <a:rPr lang="zh-TW" altLang="en-US" sz="2800" dirty="0">
                <a:latin typeface="標楷體" panose="03000509000000000000" pitchFamily="65" charset="-120"/>
                <a:ea typeface="標楷體" panose="03000509000000000000" pitchFamily="65" charset="-120"/>
              </a:rPr>
              <a:t>保健食品的訪問買賣與廣告不實問題</a:t>
            </a:r>
            <a:endParaRPr lang="en-US" altLang="zh-TW" sz="2800" dirty="0">
              <a:latin typeface="標楷體" panose="03000509000000000000" pitchFamily="65" charset="-120"/>
              <a:ea typeface="標楷體" panose="03000509000000000000" pitchFamily="65" charset="-120"/>
            </a:endParaRPr>
          </a:p>
        </p:txBody>
      </p:sp>
      <p:sp>
        <p:nvSpPr>
          <p:cNvPr id="6" name="矩形 5"/>
          <p:cNvSpPr/>
          <p:nvPr/>
        </p:nvSpPr>
        <p:spPr>
          <a:xfrm>
            <a:off x="1598786" y="1131590"/>
            <a:ext cx="7005662" cy="3744416"/>
          </a:xfrm>
          <a:prstGeom prst="rect">
            <a:avLst/>
          </a:prstGeom>
          <a:solidFill>
            <a:schemeClr val="accent3">
              <a:alpha val="50000"/>
            </a:schemeClr>
          </a:solidFill>
          <a:ln>
            <a:solidFill>
              <a:schemeClr val="accent3">
                <a:lumMod val="40000"/>
                <a:lumOff val="60000"/>
              </a:schemeClr>
            </a:solidFill>
          </a:ln>
        </p:spPr>
        <p:style>
          <a:lnRef idx="0">
            <a:scrgbClr r="0" g="0" b="0"/>
          </a:lnRef>
          <a:fillRef idx="0">
            <a:scrgbClr r="0" g="0" b="0"/>
          </a:fillRef>
          <a:effectRef idx="0">
            <a:scrgbClr r="0" g="0" b="0"/>
          </a:effectRef>
          <a:fontRef idx="minor">
            <a:schemeClr val="lt1"/>
          </a:fontRef>
        </p:style>
        <p:txBody>
          <a:bodyPr rtlCol="0" anchor="ctr"/>
          <a:lstStyle/>
          <a:p>
            <a:r>
              <a:rPr lang="zh-TW" altLang="en-US" dirty="0" smtClean="0">
                <a:ln w="0"/>
                <a:solidFill>
                  <a:schemeClr val="accent1">
                    <a:lumMod val="50000"/>
                  </a:schemeClr>
                </a:solidFill>
                <a:effectLst>
                  <a:outerShdw blurRad="38100" dist="19050" dir="2700000" algn="tl" rotWithShape="0">
                    <a:schemeClr val="dk1">
                      <a:alpha val="40000"/>
                    </a:schemeClr>
                  </a:outerShdw>
                </a:effectLst>
                <a:latin typeface="標楷體" panose="03000509000000000000" pitchFamily="65" charset="-120"/>
                <a:ea typeface="標楷體" panose="03000509000000000000" pitchFamily="65" charset="-120"/>
              </a:rPr>
              <a:t>法律規定：</a:t>
            </a:r>
            <a:endParaRPr lang="en-US" altLang="zh-TW" dirty="0" smtClean="0">
              <a:ln w="0"/>
              <a:solidFill>
                <a:schemeClr val="accent1">
                  <a:lumMod val="50000"/>
                </a:schemeClr>
              </a:solidFill>
              <a:effectLst>
                <a:outerShdw blurRad="38100" dist="19050" dir="2700000" algn="tl" rotWithShape="0">
                  <a:schemeClr val="dk1">
                    <a:alpha val="40000"/>
                  </a:schemeClr>
                </a:outerShdw>
              </a:effectLst>
              <a:latin typeface="標楷體" panose="03000509000000000000" pitchFamily="65" charset="-120"/>
              <a:ea typeface="標楷體" panose="03000509000000000000" pitchFamily="65" charset="-120"/>
            </a:endParaRPr>
          </a:p>
          <a:p>
            <a:r>
              <a:rPr lang="zh-TW" altLang="en-US" dirty="0">
                <a:solidFill>
                  <a:schemeClr val="accent1">
                    <a:lumMod val="50000"/>
                  </a:schemeClr>
                </a:solidFill>
                <a:latin typeface="標楷體" panose="03000509000000000000" pitchFamily="65" charset="-120"/>
                <a:ea typeface="標楷體" panose="03000509000000000000" pitchFamily="65" charset="-120"/>
              </a:rPr>
              <a:t>本件廠商未經夏荷邀約，在郵局門口推銷所謂奈米酵素，屬於消費者保護法第二條第十一款所規定的「訪問交易」。因時間匆促，夏荷欠缺深思熟慮，對買受的奈米酵素瞭解有限， 以致事後深感後悔。依消費者保護法第十九條規定，就此種訪問交易，夏荷對於收受的奈米酵素不願買受時，可於收到商品後七天內退貨，或以書面通知廠商解除買賣契約，無須說明理由及負擔任何費用及價款</a:t>
            </a:r>
            <a:r>
              <a:rPr lang="en-US" altLang="zh-TW" dirty="0">
                <a:solidFill>
                  <a:schemeClr val="accent1">
                    <a:lumMod val="50000"/>
                  </a:schemeClr>
                </a:solidFill>
                <a:latin typeface="標楷體" panose="03000509000000000000" pitchFamily="65" charset="-120"/>
                <a:ea typeface="標楷體" panose="03000509000000000000" pitchFamily="65" charset="-120"/>
              </a:rPr>
              <a:t>(</a:t>
            </a:r>
            <a:r>
              <a:rPr lang="zh-TW" altLang="en-US" dirty="0">
                <a:solidFill>
                  <a:schemeClr val="accent1">
                    <a:lumMod val="50000"/>
                  </a:schemeClr>
                </a:solidFill>
                <a:latin typeface="標楷體" panose="03000509000000000000" pitchFamily="65" charset="-120"/>
                <a:ea typeface="標楷體" panose="03000509000000000000" pitchFamily="65" charset="-120"/>
              </a:rPr>
              <a:t>若廠商未提供解除契約相關資訊，解除權期間則為四個月</a:t>
            </a:r>
            <a:r>
              <a:rPr lang="en-US" altLang="zh-TW" dirty="0">
                <a:solidFill>
                  <a:schemeClr val="accent1">
                    <a:lumMod val="50000"/>
                  </a:schemeClr>
                </a:solidFill>
                <a:latin typeface="標楷體" panose="03000509000000000000" pitchFamily="65" charset="-120"/>
                <a:ea typeface="標楷體" panose="03000509000000000000" pitchFamily="65" charset="-120"/>
              </a:rPr>
              <a:t>)</a:t>
            </a:r>
            <a:r>
              <a:rPr lang="zh-TW" altLang="en-US" dirty="0" smtClean="0">
                <a:solidFill>
                  <a:schemeClr val="accent1">
                    <a:lumMod val="50000"/>
                  </a:schemeClr>
                </a:solidFill>
                <a:latin typeface="標楷體" panose="03000509000000000000" pitchFamily="65" charset="-120"/>
                <a:ea typeface="標楷體" panose="03000509000000000000" pitchFamily="65" charset="-120"/>
              </a:rPr>
              <a:t>。</a:t>
            </a:r>
            <a:endParaRPr lang="en-US" altLang="zh-TW" dirty="0" smtClean="0">
              <a:solidFill>
                <a:schemeClr val="accent1">
                  <a:lumMod val="50000"/>
                </a:schemeClr>
              </a:solidFill>
              <a:latin typeface="標楷體" panose="03000509000000000000" pitchFamily="65" charset="-120"/>
              <a:ea typeface="標楷體" panose="03000509000000000000" pitchFamily="65" charset="-120"/>
            </a:endParaRPr>
          </a:p>
          <a:p>
            <a:endParaRPr lang="en-US" altLang="zh-TW" dirty="0" smtClean="0">
              <a:ln w="0"/>
              <a:solidFill>
                <a:schemeClr val="accent1">
                  <a:lumMod val="50000"/>
                </a:schemeClr>
              </a:solidFill>
              <a:effectLst>
                <a:outerShdw blurRad="38100" dist="19050" dir="2700000" algn="tl" rotWithShape="0">
                  <a:schemeClr val="dk1">
                    <a:alpha val="40000"/>
                  </a:schemeClr>
                </a:outerShdw>
              </a:effectLst>
              <a:latin typeface="標楷體" panose="03000509000000000000" pitchFamily="65" charset="-120"/>
              <a:ea typeface="標楷體" panose="03000509000000000000" pitchFamily="65" charset="-120"/>
            </a:endParaRPr>
          </a:p>
          <a:p>
            <a:r>
              <a:rPr lang="zh-TW" altLang="en-US" dirty="0" smtClean="0">
                <a:ln w="0"/>
                <a:solidFill>
                  <a:schemeClr val="accent1">
                    <a:lumMod val="50000"/>
                  </a:schemeClr>
                </a:solidFill>
                <a:effectLst>
                  <a:outerShdw blurRad="38100" dist="19050" dir="2700000" algn="tl" rotWithShape="0">
                    <a:schemeClr val="dk1">
                      <a:alpha val="40000"/>
                    </a:schemeClr>
                  </a:outerShdw>
                </a:effectLst>
                <a:latin typeface="標楷體" panose="03000509000000000000" pitchFamily="65" charset="-120"/>
                <a:ea typeface="標楷體" panose="03000509000000000000" pitchFamily="65" charset="-120"/>
              </a:rPr>
              <a:t>因應</a:t>
            </a:r>
            <a:r>
              <a:rPr lang="zh-TW" altLang="en-US" dirty="0">
                <a:ln w="0"/>
                <a:solidFill>
                  <a:schemeClr val="accent1">
                    <a:lumMod val="50000"/>
                  </a:schemeClr>
                </a:solidFill>
                <a:effectLst>
                  <a:outerShdw blurRad="38100" dist="19050" dir="2700000" algn="tl" rotWithShape="0">
                    <a:schemeClr val="dk1">
                      <a:alpha val="40000"/>
                    </a:schemeClr>
                  </a:outerShdw>
                </a:effectLst>
                <a:latin typeface="標楷體" panose="03000509000000000000" pitchFamily="65" charset="-120"/>
                <a:ea typeface="標楷體" panose="03000509000000000000" pitchFamily="65" charset="-120"/>
              </a:rPr>
              <a:t>之</a:t>
            </a:r>
            <a:r>
              <a:rPr lang="zh-TW" altLang="en-US" dirty="0" smtClean="0">
                <a:ln w="0"/>
                <a:solidFill>
                  <a:schemeClr val="accent1">
                    <a:lumMod val="50000"/>
                  </a:schemeClr>
                </a:solidFill>
                <a:effectLst>
                  <a:outerShdw blurRad="38100" dist="19050" dir="2700000" algn="tl" rotWithShape="0">
                    <a:schemeClr val="dk1">
                      <a:alpha val="40000"/>
                    </a:schemeClr>
                  </a:outerShdw>
                </a:effectLst>
                <a:latin typeface="標楷體" panose="03000509000000000000" pitchFamily="65" charset="-120"/>
                <a:ea typeface="標楷體" panose="03000509000000000000" pitchFamily="65" charset="-120"/>
              </a:rPr>
              <a:t>道：</a:t>
            </a:r>
            <a:endParaRPr lang="en-US" altLang="zh-TW" dirty="0" smtClean="0">
              <a:ln w="0"/>
              <a:solidFill>
                <a:schemeClr val="accent1">
                  <a:lumMod val="50000"/>
                </a:schemeClr>
              </a:solidFill>
              <a:effectLst>
                <a:outerShdw blurRad="38100" dist="19050" dir="2700000" algn="tl" rotWithShape="0">
                  <a:schemeClr val="dk1">
                    <a:alpha val="40000"/>
                  </a:schemeClr>
                </a:outerShdw>
              </a:effectLst>
              <a:latin typeface="標楷體" panose="03000509000000000000" pitchFamily="65" charset="-120"/>
              <a:ea typeface="標楷體" panose="03000509000000000000" pitchFamily="65" charset="-120"/>
            </a:endParaRPr>
          </a:p>
          <a:p>
            <a:r>
              <a:rPr lang="zh-TW" altLang="en-US" dirty="0">
                <a:solidFill>
                  <a:schemeClr val="accent1">
                    <a:lumMod val="50000"/>
                  </a:schemeClr>
                </a:solidFill>
                <a:latin typeface="標楷體" panose="03000509000000000000" pitchFamily="65" charset="-120"/>
                <a:ea typeface="標楷體" panose="03000509000000000000" pitchFamily="65" charset="-120"/>
              </a:rPr>
              <a:t>對於訪問交易，消費者在收到商品後七日猶豫期間內，享有無條件退貨的權利，因此消費者宜保留購買商品的憑證，以便須要退貨時使用。</a:t>
            </a:r>
          </a:p>
        </p:txBody>
      </p:sp>
      <p:sp>
        <p:nvSpPr>
          <p:cNvPr id="7" name="Oval 26">
            <a:extLst>
              <a:ext uri="{FF2B5EF4-FFF2-40B4-BE49-F238E27FC236}">
                <a16:creationId xmlns:a16="http://schemas.microsoft.com/office/drawing/2014/main" id="{A8611118-4553-45C9-837B-A5EA5C617D63}"/>
              </a:ext>
            </a:extLst>
          </p:cNvPr>
          <p:cNvSpPr/>
          <p:nvPr/>
        </p:nvSpPr>
        <p:spPr>
          <a:xfrm>
            <a:off x="1298448" y="3579862"/>
            <a:ext cx="381411" cy="450515"/>
          </a:xfrm>
          <a:custGeom>
            <a:avLst/>
            <a:gdLst/>
            <a:ahLst/>
            <a:cxnLst/>
            <a:rect l="l" t="t" r="r" b="b"/>
            <a:pathLst>
              <a:path w="2543357" h="3035197">
                <a:moveTo>
                  <a:pt x="1932497" y="885460"/>
                </a:moveTo>
                <a:lnTo>
                  <a:pt x="1858608" y="981586"/>
                </a:lnTo>
                <a:cubicBezTo>
                  <a:pt x="2087948" y="1157874"/>
                  <a:pt x="2221364" y="1431493"/>
                  <a:pt x="2219022" y="1720748"/>
                </a:cubicBezTo>
                <a:lnTo>
                  <a:pt x="2340261" y="1721729"/>
                </a:lnTo>
                <a:cubicBezTo>
                  <a:pt x="2342911" y="1394473"/>
                  <a:pt x="2191967" y="1084907"/>
                  <a:pt x="1932497" y="885460"/>
                </a:cubicBezTo>
                <a:close/>
                <a:moveTo>
                  <a:pt x="1028922" y="281987"/>
                </a:moveTo>
                <a:cubicBezTo>
                  <a:pt x="1157068" y="321344"/>
                  <a:pt x="1128134" y="299573"/>
                  <a:pt x="1193247" y="332230"/>
                </a:cubicBezTo>
                <a:cubicBezTo>
                  <a:pt x="1269854" y="451410"/>
                  <a:pt x="1301375" y="602654"/>
                  <a:pt x="1295736" y="739575"/>
                </a:cubicBezTo>
                <a:cubicBezTo>
                  <a:pt x="1418781" y="730097"/>
                  <a:pt x="1391656" y="622269"/>
                  <a:pt x="1842154" y="674175"/>
                </a:cubicBezTo>
                <a:cubicBezTo>
                  <a:pt x="2251963" y="725703"/>
                  <a:pt x="2543357" y="1202505"/>
                  <a:pt x="2543357" y="1911138"/>
                </a:cubicBezTo>
                <a:cubicBezTo>
                  <a:pt x="2543357" y="2619771"/>
                  <a:pt x="2228290" y="3174439"/>
                  <a:pt x="1189012" y="3004227"/>
                </a:cubicBezTo>
                <a:cubicBezTo>
                  <a:pt x="266689" y="3142266"/>
                  <a:pt x="99973" y="2479414"/>
                  <a:pt x="24671" y="2089269"/>
                </a:cubicBezTo>
                <a:cubicBezTo>
                  <a:pt x="-50631" y="1699124"/>
                  <a:pt x="9514" y="922425"/>
                  <a:pt x="737199" y="663358"/>
                </a:cubicBezTo>
                <a:cubicBezTo>
                  <a:pt x="1021153" y="585721"/>
                  <a:pt x="1093645" y="690425"/>
                  <a:pt x="1216376" y="728497"/>
                </a:cubicBezTo>
                <a:cubicBezTo>
                  <a:pt x="1183268" y="569368"/>
                  <a:pt x="1135766" y="458984"/>
                  <a:pt x="1028922" y="281987"/>
                </a:cubicBezTo>
                <a:close/>
                <a:moveTo>
                  <a:pt x="1919942" y="47"/>
                </a:moveTo>
                <a:cubicBezTo>
                  <a:pt x="2086542" y="1491"/>
                  <a:pt x="2263938" y="35583"/>
                  <a:pt x="2350876" y="60453"/>
                </a:cubicBezTo>
                <a:cubicBezTo>
                  <a:pt x="2672784" y="174000"/>
                  <a:pt x="2321773" y="213881"/>
                  <a:pt x="2220060" y="345654"/>
                </a:cubicBezTo>
                <a:cubicBezTo>
                  <a:pt x="2118347" y="477427"/>
                  <a:pt x="2005019" y="609932"/>
                  <a:pt x="1770740" y="609932"/>
                </a:cubicBezTo>
                <a:lnTo>
                  <a:pt x="1326444" y="614956"/>
                </a:lnTo>
                <a:lnTo>
                  <a:pt x="1346541" y="320533"/>
                </a:lnTo>
                <a:cubicBezTo>
                  <a:pt x="1401807" y="115484"/>
                  <a:pt x="1563158" y="44336"/>
                  <a:pt x="1760692" y="11037"/>
                </a:cubicBezTo>
                <a:cubicBezTo>
                  <a:pt x="1810076" y="2712"/>
                  <a:pt x="1864409" y="-434"/>
                  <a:pt x="1919942" y="47"/>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p>
        </p:txBody>
      </p:sp>
      <p:sp>
        <p:nvSpPr>
          <p:cNvPr id="8" name="Rectangle 30">
            <a:extLst>
              <a:ext uri="{FF2B5EF4-FFF2-40B4-BE49-F238E27FC236}">
                <a16:creationId xmlns:a16="http://schemas.microsoft.com/office/drawing/2014/main" id="{3BFEE74E-183A-4C32-9BDF-AC2573B061E0}"/>
              </a:ext>
            </a:extLst>
          </p:cNvPr>
          <p:cNvSpPr/>
          <p:nvPr/>
        </p:nvSpPr>
        <p:spPr>
          <a:xfrm>
            <a:off x="1266847" y="1155433"/>
            <a:ext cx="398216" cy="408206"/>
          </a:xfrm>
          <a:custGeom>
            <a:avLst/>
            <a:gdLst/>
            <a:ahLst/>
            <a:cxnLst/>
            <a:rect l="l" t="t" r="r" b="b"/>
            <a:pathLst>
              <a:path w="3240000" h="3230531">
                <a:moveTo>
                  <a:pt x="720000" y="2697973"/>
                </a:moveTo>
                <a:cubicBezTo>
                  <a:pt x="680235" y="2697973"/>
                  <a:pt x="648000" y="2730208"/>
                  <a:pt x="648000" y="2769973"/>
                </a:cubicBezTo>
                <a:cubicBezTo>
                  <a:pt x="648000" y="2809738"/>
                  <a:pt x="680235" y="2841973"/>
                  <a:pt x="720000" y="2841973"/>
                </a:cubicBezTo>
                <a:lnTo>
                  <a:pt x="2520000" y="2841973"/>
                </a:lnTo>
                <a:cubicBezTo>
                  <a:pt x="2559765" y="2841973"/>
                  <a:pt x="2592000" y="2809738"/>
                  <a:pt x="2592000" y="2769973"/>
                </a:cubicBezTo>
                <a:cubicBezTo>
                  <a:pt x="2592000" y="2730208"/>
                  <a:pt x="2559765" y="2697973"/>
                  <a:pt x="2520000" y="2697973"/>
                </a:cubicBezTo>
                <a:close/>
                <a:moveTo>
                  <a:pt x="720000" y="2366733"/>
                </a:moveTo>
                <a:cubicBezTo>
                  <a:pt x="680235" y="2366733"/>
                  <a:pt x="648000" y="2398968"/>
                  <a:pt x="648000" y="2438733"/>
                </a:cubicBezTo>
                <a:cubicBezTo>
                  <a:pt x="648000" y="2478498"/>
                  <a:pt x="680235" y="2510733"/>
                  <a:pt x="720000" y="2510733"/>
                </a:cubicBezTo>
                <a:lnTo>
                  <a:pt x="2520000" y="2510733"/>
                </a:lnTo>
                <a:cubicBezTo>
                  <a:pt x="2559765" y="2510733"/>
                  <a:pt x="2592000" y="2478498"/>
                  <a:pt x="2592000" y="2438733"/>
                </a:cubicBezTo>
                <a:cubicBezTo>
                  <a:pt x="2592000" y="2398968"/>
                  <a:pt x="2559765" y="2366733"/>
                  <a:pt x="2520000" y="2366733"/>
                </a:cubicBezTo>
                <a:close/>
                <a:moveTo>
                  <a:pt x="720000" y="2035493"/>
                </a:moveTo>
                <a:cubicBezTo>
                  <a:pt x="680235" y="2035493"/>
                  <a:pt x="648000" y="2067728"/>
                  <a:pt x="648000" y="2107493"/>
                </a:cubicBezTo>
                <a:cubicBezTo>
                  <a:pt x="648000" y="2147258"/>
                  <a:pt x="680235" y="2179493"/>
                  <a:pt x="720000" y="2179493"/>
                </a:cubicBezTo>
                <a:lnTo>
                  <a:pt x="2520000" y="2179493"/>
                </a:lnTo>
                <a:cubicBezTo>
                  <a:pt x="2559765" y="2179493"/>
                  <a:pt x="2592000" y="2147258"/>
                  <a:pt x="2592000" y="2107493"/>
                </a:cubicBezTo>
                <a:cubicBezTo>
                  <a:pt x="2592000" y="2067728"/>
                  <a:pt x="2559765" y="2035493"/>
                  <a:pt x="2520000" y="2035493"/>
                </a:cubicBezTo>
                <a:close/>
                <a:moveTo>
                  <a:pt x="720000" y="1704253"/>
                </a:moveTo>
                <a:cubicBezTo>
                  <a:pt x="680235" y="1704253"/>
                  <a:pt x="648000" y="1736488"/>
                  <a:pt x="648000" y="1776253"/>
                </a:cubicBezTo>
                <a:cubicBezTo>
                  <a:pt x="648000" y="1816018"/>
                  <a:pt x="680235" y="1848253"/>
                  <a:pt x="720000" y="1848253"/>
                </a:cubicBezTo>
                <a:lnTo>
                  <a:pt x="2520000" y="1848253"/>
                </a:lnTo>
                <a:cubicBezTo>
                  <a:pt x="2559765" y="1848253"/>
                  <a:pt x="2592000" y="1816018"/>
                  <a:pt x="2592000" y="1776253"/>
                </a:cubicBezTo>
                <a:cubicBezTo>
                  <a:pt x="2592000" y="1736488"/>
                  <a:pt x="2559765" y="1704253"/>
                  <a:pt x="2520000" y="1704253"/>
                </a:cubicBezTo>
                <a:close/>
                <a:moveTo>
                  <a:pt x="720000" y="1373013"/>
                </a:moveTo>
                <a:cubicBezTo>
                  <a:pt x="680235" y="1373013"/>
                  <a:pt x="648000" y="1405248"/>
                  <a:pt x="648000" y="1445013"/>
                </a:cubicBezTo>
                <a:cubicBezTo>
                  <a:pt x="648000" y="1484778"/>
                  <a:pt x="680235" y="1517013"/>
                  <a:pt x="720000" y="1517013"/>
                </a:cubicBezTo>
                <a:lnTo>
                  <a:pt x="2520000" y="1517013"/>
                </a:lnTo>
                <a:cubicBezTo>
                  <a:pt x="2559765" y="1517013"/>
                  <a:pt x="2592000" y="1484778"/>
                  <a:pt x="2592000" y="1445013"/>
                </a:cubicBezTo>
                <a:cubicBezTo>
                  <a:pt x="2592000" y="1405248"/>
                  <a:pt x="2559765" y="1373013"/>
                  <a:pt x="2520000" y="1373013"/>
                </a:cubicBezTo>
                <a:close/>
                <a:moveTo>
                  <a:pt x="720000" y="1041773"/>
                </a:moveTo>
                <a:cubicBezTo>
                  <a:pt x="680235" y="1041773"/>
                  <a:pt x="648000" y="1074008"/>
                  <a:pt x="648000" y="1113773"/>
                </a:cubicBezTo>
                <a:cubicBezTo>
                  <a:pt x="648000" y="1153538"/>
                  <a:pt x="680235" y="1185773"/>
                  <a:pt x="720000" y="1185773"/>
                </a:cubicBezTo>
                <a:lnTo>
                  <a:pt x="2520000" y="1185773"/>
                </a:lnTo>
                <a:cubicBezTo>
                  <a:pt x="2559765" y="1185773"/>
                  <a:pt x="2592000" y="1153538"/>
                  <a:pt x="2592000" y="1113773"/>
                </a:cubicBezTo>
                <a:cubicBezTo>
                  <a:pt x="2592000" y="1074008"/>
                  <a:pt x="2559765" y="1041773"/>
                  <a:pt x="2520000" y="1041773"/>
                </a:cubicBezTo>
                <a:close/>
                <a:moveTo>
                  <a:pt x="0" y="305988"/>
                </a:moveTo>
                <a:lnTo>
                  <a:pt x="181957" y="305988"/>
                </a:lnTo>
                <a:lnTo>
                  <a:pt x="181957" y="470032"/>
                </a:lnTo>
                <a:cubicBezTo>
                  <a:pt x="181957" y="599267"/>
                  <a:pt x="286722" y="704032"/>
                  <a:pt x="415957" y="704032"/>
                </a:cubicBezTo>
                <a:cubicBezTo>
                  <a:pt x="545192" y="704032"/>
                  <a:pt x="649957" y="599267"/>
                  <a:pt x="649957" y="470032"/>
                </a:cubicBezTo>
                <a:lnTo>
                  <a:pt x="649957" y="305988"/>
                </a:lnTo>
                <a:lnTo>
                  <a:pt x="802357" y="305988"/>
                </a:lnTo>
                <a:lnTo>
                  <a:pt x="802357" y="470031"/>
                </a:lnTo>
                <a:cubicBezTo>
                  <a:pt x="802357" y="599266"/>
                  <a:pt x="907122" y="704031"/>
                  <a:pt x="1036357" y="704031"/>
                </a:cubicBezTo>
                <a:cubicBezTo>
                  <a:pt x="1165592" y="704031"/>
                  <a:pt x="1270357" y="599266"/>
                  <a:pt x="1270357" y="470031"/>
                </a:cubicBezTo>
                <a:lnTo>
                  <a:pt x="1270357" y="305988"/>
                </a:lnTo>
                <a:lnTo>
                  <a:pt x="1422757" y="305988"/>
                </a:lnTo>
                <a:lnTo>
                  <a:pt x="1422757" y="470030"/>
                </a:lnTo>
                <a:cubicBezTo>
                  <a:pt x="1422757" y="599265"/>
                  <a:pt x="1527522" y="704030"/>
                  <a:pt x="1656757" y="704030"/>
                </a:cubicBezTo>
                <a:cubicBezTo>
                  <a:pt x="1785992" y="704030"/>
                  <a:pt x="1890757" y="599265"/>
                  <a:pt x="1890757" y="470030"/>
                </a:cubicBezTo>
                <a:lnTo>
                  <a:pt x="1890757" y="305988"/>
                </a:lnTo>
                <a:lnTo>
                  <a:pt x="2043157" y="305988"/>
                </a:lnTo>
                <a:lnTo>
                  <a:pt x="2043157" y="470029"/>
                </a:lnTo>
                <a:cubicBezTo>
                  <a:pt x="2043157" y="599264"/>
                  <a:pt x="2147922" y="704029"/>
                  <a:pt x="2277157" y="704029"/>
                </a:cubicBezTo>
                <a:cubicBezTo>
                  <a:pt x="2406392" y="704029"/>
                  <a:pt x="2511157" y="599264"/>
                  <a:pt x="2511157" y="470029"/>
                </a:cubicBezTo>
                <a:lnTo>
                  <a:pt x="2511157" y="305988"/>
                </a:lnTo>
                <a:lnTo>
                  <a:pt x="2663557" y="305988"/>
                </a:lnTo>
                <a:lnTo>
                  <a:pt x="2663557" y="470028"/>
                </a:lnTo>
                <a:cubicBezTo>
                  <a:pt x="2663557" y="599263"/>
                  <a:pt x="2768322" y="704028"/>
                  <a:pt x="2897557" y="704028"/>
                </a:cubicBezTo>
                <a:cubicBezTo>
                  <a:pt x="3026792" y="704028"/>
                  <a:pt x="3131557" y="599263"/>
                  <a:pt x="3131557" y="470028"/>
                </a:cubicBezTo>
                <a:lnTo>
                  <a:pt x="3131557" y="305988"/>
                </a:lnTo>
                <a:lnTo>
                  <a:pt x="3240000" y="305988"/>
                </a:lnTo>
                <a:lnTo>
                  <a:pt x="3240000" y="3230531"/>
                </a:lnTo>
                <a:lnTo>
                  <a:pt x="0" y="3230531"/>
                </a:lnTo>
                <a:close/>
                <a:moveTo>
                  <a:pt x="415957" y="4"/>
                </a:moveTo>
                <a:cubicBezTo>
                  <a:pt x="485545" y="4"/>
                  <a:pt x="541957" y="56416"/>
                  <a:pt x="541957" y="126004"/>
                </a:cubicBezTo>
                <a:lnTo>
                  <a:pt x="541957" y="485972"/>
                </a:lnTo>
                <a:cubicBezTo>
                  <a:pt x="541957" y="555560"/>
                  <a:pt x="485545" y="611972"/>
                  <a:pt x="415957" y="611972"/>
                </a:cubicBezTo>
                <a:cubicBezTo>
                  <a:pt x="346369" y="611972"/>
                  <a:pt x="289957" y="555560"/>
                  <a:pt x="289957" y="485972"/>
                </a:cubicBezTo>
                <a:lnTo>
                  <a:pt x="289957" y="126004"/>
                </a:lnTo>
                <a:cubicBezTo>
                  <a:pt x="289957" y="56416"/>
                  <a:pt x="346369" y="4"/>
                  <a:pt x="415957" y="4"/>
                </a:cubicBezTo>
                <a:close/>
                <a:moveTo>
                  <a:pt x="1036357" y="3"/>
                </a:moveTo>
                <a:cubicBezTo>
                  <a:pt x="1105945" y="3"/>
                  <a:pt x="1162357" y="56415"/>
                  <a:pt x="1162357" y="126003"/>
                </a:cubicBezTo>
                <a:lnTo>
                  <a:pt x="1162357" y="485971"/>
                </a:lnTo>
                <a:cubicBezTo>
                  <a:pt x="1162357" y="555559"/>
                  <a:pt x="1105945" y="611971"/>
                  <a:pt x="1036357" y="611971"/>
                </a:cubicBezTo>
                <a:cubicBezTo>
                  <a:pt x="966769" y="611971"/>
                  <a:pt x="910357" y="555559"/>
                  <a:pt x="910357" y="485971"/>
                </a:cubicBezTo>
                <a:lnTo>
                  <a:pt x="910357" y="126003"/>
                </a:lnTo>
                <a:cubicBezTo>
                  <a:pt x="910357" y="56415"/>
                  <a:pt x="966769" y="3"/>
                  <a:pt x="1036357" y="3"/>
                </a:cubicBezTo>
                <a:close/>
                <a:moveTo>
                  <a:pt x="1656757" y="2"/>
                </a:moveTo>
                <a:cubicBezTo>
                  <a:pt x="1726345" y="2"/>
                  <a:pt x="1782757" y="56414"/>
                  <a:pt x="1782757" y="126002"/>
                </a:cubicBezTo>
                <a:lnTo>
                  <a:pt x="1782757" y="485970"/>
                </a:lnTo>
                <a:cubicBezTo>
                  <a:pt x="1782757" y="555558"/>
                  <a:pt x="1726345" y="611970"/>
                  <a:pt x="1656757" y="611970"/>
                </a:cubicBezTo>
                <a:cubicBezTo>
                  <a:pt x="1587169" y="611970"/>
                  <a:pt x="1530757" y="555558"/>
                  <a:pt x="1530757" y="485970"/>
                </a:cubicBezTo>
                <a:lnTo>
                  <a:pt x="1530757" y="126002"/>
                </a:lnTo>
                <a:cubicBezTo>
                  <a:pt x="1530757" y="56414"/>
                  <a:pt x="1587169" y="2"/>
                  <a:pt x="1656757" y="2"/>
                </a:cubicBezTo>
                <a:close/>
                <a:moveTo>
                  <a:pt x="2277157" y="1"/>
                </a:moveTo>
                <a:cubicBezTo>
                  <a:pt x="2346745" y="1"/>
                  <a:pt x="2403157" y="56413"/>
                  <a:pt x="2403157" y="126001"/>
                </a:cubicBezTo>
                <a:lnTo>
                  <a:pt x="2403157" y="485969"/>
                </a:lnTo>
                <a:cubicBezTo>
                  <a:pt x="2403157" y="555557"/>
                  <a:pt x="2346745" y="611969"/>
                  <a:pt x="2277157" y="611969"/>
                </a:cubicBezTo>
                <a:cubicBezTo>
                  <a:pt x="2207569" y="611969"/>
                  <a:pt x="2151157" y="555557"/>
                  <a:pt x="2151157" y="485969"/>
                </a:cubicBezTo>
                <a:lnTo>
                  <a:pt x="2151157" y="126001"/>
                </a:lnTo>
                <a:cubicBezTo>
                  <a:pt x="2151157" y="56413"/>
                  <a:pt x="2207569" y="1"/>
                  <a:pt x="2277157" y="1"/>
                </a:cubicBezTo>
                <a:close/>
                <a:moveTo>
                  <a:pt x="2897557" y="0"/>
                </a:moveTo>
                <a:cubicBezTo>
                  <a:pt x="2967145" y="0"/>
                  <a:pt x="3023557" y="56412"/>
                  <a:pt x="3023557" y="126000"/>
                </a:cubicBezTo>
                <a:lnTo>
                  <a:pt x="3023557" y="485968"/>
                </a:lnTo>
                <a:cubicBezTo>
                  <a:pt x="3023557" y="555556"/>
                  <a:pt x="2967145" y="611968"/>
                  <a:pt x="2897557" y="611968"/>
                </a:cubicBezTo>
                <a:cubicBezTo>
                  <a:pt x="2827969" y="611968"/>
                  <a:pt x="2771557" y="555556"/>
                  <a:pt x="2771557" y="485968"/>
                </a:cubicBezTo>
                <a:lnTo>
                  <a:pt x="2771557" y="126000"/>
                </a:lnTo>
                <a:cubicBezTo>
                  <a:pt x="2771557" y="56412"/>
                  <a:pt x="2827969" y="0"/>
                  <a:pt x="2897557" y="0"/>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p>
        </p:txBody>
      </p:sp>
      <p:sp>
        <p:nvSpPr>
          <p:cNvPr id="9" name="矩形 8"/>
          <p:cNvSpPr/>
          <p:nvPr/>
        </p:nvSpPr>
        <p:spPr>
          <a:xfrm>
            <a:off x="4971571" y="4780007"/>
            <a:ext cx="4171167" cy="4832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1400" dirty="0" smtClean="0">
                <a:solidFill>
                  <a:srgbClr val="002060"/>
                </a:solidFill>
                <a:latin typeface="標楷體" panose="03000509000000000000" pitchFamily="65" charset="-120"/>
                <a:ea typeface="標楷體" panose="03000509000000000000" pitchFamily="65" charset="-120"/>
              </a:rPr>
              <a:t>資料</a:t>
            </a:r>
            <a:r>
              <a:rPr lang="zh-TW" altLang="en-US" sz="1400" dirty="0" smtClean="0">
                <a:solidFill>
                  <a:srgbClr val="002060"/>
                </a:solidFill>
                <a:latin typeface="標楷體" panose="03000509000000000000" pitchFamily="65" charset="-120"/>
                <a:ea typeface="標楷體" panose="03000509000000000000" pitchFamily="65" charset="-120"/>
              </a:rPr>
              <a:t>：新北市法制局網站</a:t>
            </a:r>
            <a:endParaRPr lang="zh-TW" altLang="en-US" sz="1400" dirty="0">
              <a:solidFill>
                <a:srgbClr val="002060"/>
              </a:solidFill>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3111352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stomShape 1"/>
          <p:cNvSpPr/>
          <p:nvPr/>
        </p:nvSpPr>
        <p:spPr>
          <a:xfrm>
            <a:off x="549597" y="1109742"/>
            <a:ext cx="6307587" cy="1198875"/>
          </a:xfrm>
          <a:prstGeom prst="rect">
            <a:avLst/>
          </a:prstGeom>
          <a:noFill/>
          <a:ln>
            <a:noFill/>
          </a:ln>
        </p:spPr>
        <p:style>
          <a:lnRef idx="0">
            <a:scrgbClr r="0" g="0" b="0"/>
          </a:lnRef>
          <a:fillRef idx="0">
            <a:scrgbClr r="0" g="0" b="0"/>
          </a:fillRef>
          <a:effectRef idx="0">
            <a:scrgbClr r="0" g="0" b="0"/>
          </a:effectRef>
          <a:fontRef idx="minor"/>
        </p:style>
        <p:txBody>
          <a:bodyPr wrap="square" lIns="90000" tIns="45000" rIns="90000" bIns="45000">
            <a:spAutoFit/>
          </a:bodyPr>
          <a:lstStyle/>
          <a:p>
            <a:pPr>
              <a:lnSpc>
                <a:spcPct val="100000"/>
              </a:lnSpc>
            </a:pPr>
            <a:r>
              <a:rPr lang="zh-TW" sz="2400" b="1" strike="noStrike" spc="-1" dirty="0">
                <a:solidFill>
                  <a:schemeClr val="accent3">
                    <a:lumMod val="50000"/>
                  </a:schemeClr>
                </a:solidFill>
                <a:latin typeface="標楷體" panose="03000509000000000000" pitchFamily="65" charset="-120"/>
                <a:ea typeface="標楷體" panose="03000509000000000000" pitchFamily="65" charset="-120"/>
              </a:rPr>
              <a:t>法務部廉政署檢舉服務專線：</a:t>
            </a:r>
            <a:r>
              <a:rPr lang="en-US" sz="2400" b="1" strike="noStrike" spc="-1" dirty="0">
                <a:solidFill>
                  <a:schemeClr val="accent3">
                    <a:lumMod val="50000"/>
                  </a:schemeClr>
                </a:solidFill>
                <a:latin typeface="標楷體" panose="03000509000000000000" pitchFamily="65" charset="-120"/>
                <a:ea typeface="標楷體" panose="03000509000000000000" pitchFamily="65" charset="-120"/>
              </a:rPr>
              <a:t>0800-286-586</a:t>
            </a:r>
            <a:endParaRPr lang="en-US" sz="2400" b="0" strike="noStrike" spc="-1" dirty="0">
              <a:solidFill>
                <a:schemeClr val="accent3">
                  <a:lumMod val="50000"/>
                </a:schemeClr>
              </a:solidFill>
              <a:latin typeface="標楷體" panose="03000509000000000000" pitchFamily="65" charset="-120"/>
              <a:ea typeface="標楷體" panose="03000509000000000000" pitchFamily="65" charset="-120"/>
            </a:endParaRPr>
          </a:p>
          <a:p>
            <a:pPr>
              <a:lnSpc>
                <a:spcPct val="100000"/>
              </a:lnSpc>
            </a:pPr>
            <a:r>
              <a:rPr lang="zh-TW" sz="2400" b="1" strike="noStrike" spc="-1" dirty="0">
                <a:solidFill>
                  <a:schemeClr val="accent3">
                    <a:lumMod val="50000"/>
                  </a:schemeClr>
                </a:solidFill>
                <a:latin typeface="標楷體" panose="03000509000000000000" pitchFamily="65" charset="-120"/>
                <a:ea typeface="標楷體" panose="03000509000000000000" pitchFamily="65" charset="-120"/>
              </a:rPr>
              <a:t>苗栗縣政府政風處廉政專線：</a:t>
            </a:r>
            <a:r>
              <a:rPr lang="en-US" sz="2400" b="1" strike="noStrike" spc="-1" dirty="0" smtClean="0">
                <a:solidFill>
                  <a:schemeClr val="accent3">
                    <a:lumMod val="50000"/>
                  </a:schemeClr>
                </a:solidFill>
                <a:latin typeface="標楷體" panose="03000509000000000000" pitchFamily="65" charset="-120"/>
                <a:ea typeface="標楷體" panose="03000509000000000000" pitchFamily="65" charset="-120"/>
              </a:rPr>
              <a:t>037-356639</a:t>
            </a:r>
            <a:endParaRPr lang="en-US" sz="2400" b="0" strike="noStrike" spc="-1" dirty="0" smtClean="0">
              <a:solidFill>
                <a:schemeClr val="accent3">
                  <a:lumMod val="50000"/>
                </a:schemeClr>
              </a:solidFill>
              <a:latin typeface="標楷體" panose="03000509000000000000" pitchFamily="65" charset="-120"/>
              <a:ea typeface="標楷體" panose="03000509000000000000" pitchFamily="65" charset="-120"/>
            </a:endParaRPr>
          </a:p>
          <a:p>
            <a:pPr indent="2243138">
              <a:lnSpc>
                <a:spcPct val="100000"/>
              </a:lnSpc>
            </a:pPr>
            <a:r>
              <a:rPr lang="zh-TW" sz="2400" b="1" strike="noStrike" spc="-1" dirty="0" smtClean="0">
                <a:solidFill>
                  <a:schemeClr val="accent3">
                    <a:lumMod val="50000"/>
                  </a:schemeClr>
                </a:solidFill>
                <a:latin typeface="標楷體" panose="03000509000000000000" pitchFamily="65" charset="-120"/>
                <a:ea typeface="標楷體" panose="03000509000000000000" pitchFamily="65" charset="-120"/>
              </a:rPr>
              <a:t>苗栗縣政府政風處 關心您</a:t>
            </a:r>
            <a:endParaRPr lang="en-US" sz="2400" b="0" strike="noStrike" spc="-1" dirty="0">
              <a:solidFill>
                <a:schemeClr val="accent3">
                  <a:lumMod val="50000"/>
                </a:schemeClr>
              </a:solidFill>
              <a:latin typeface="標楷體" panose="03000509000000000000" pitchFamily="65" charset="-120"/>
              <a:ea typeface="標楷體" panose="03000509000000000000" pitchFamily="65" charset="-120"/>
            </a:endParaRPr>
          </a:p>
        </p:txBody>
      </p:sp>
      <p:grpSp>
        <p:nvGrpSpPr>
          <p:cNvPr id="6" name="그룹 3">
            <a:extLst>
              <a:ext uri="{FF2B5EF4-FFF2-40B4-BE49-F238E27FC236}">
                <a16:creationId xmlns:a16="http://schemas.microsoft.com/office/drawing/2014/main" id="{E6D676BA-19CC-4306-A21D-F47BCB6F5211}"/>
              </a:ext>
            </a:extLst>
          </p:cNvPr>
          <p:cNvGrpSpPr/>
          <p:nvPr/>
        </p:nvGrpSpPr>
        <p:grpSpPr>
          <a:xfrm>
            <a:off x="2339752" y="2283718"/>
            <a:ext cx="6696744" cy="2776913"/>
            <a:chOff x="364495" y="527280"/>
            <a:chExt cx="11837030" cy="5986878"/>
          </a:xfrm>
        </p:grpSpPr>
        <p:sp>
          <p:nvSpPr>
            <p:cNvPr id="7" name="자유형: 도형 73">
              <a:extLst>
                <a:ext uri="{FF2B5EF4-FFF2-40B4-BE49-F238E27FC236}">
                  <a16:creationId xmlns:a16="http://schemas.microsoft.com/office/drawing/2014/main" id="{DECEFF9F-99B8-4AD2-B09B-9CFF6FDBAF3E}"/>
                </a:ext>
              </a:extLst>
            </p:cNvPr>
            <p:cNvSpPr/>
            <p:nvPr/>
          </p:nvSpPr>
          <p:spPr>
            <a:xfrm>
              <a:off x="9715500" y="3400425"/>
              <a:ext cx="2476500" cy="2743200"/>
            </a:xfrm>
            <a:custGeom>
              <a:avLst/>
              <a:gdLst>
                <a:gd name="connsiteX0" fmla="*/ 2619375 w 2619375"/>
                <a:gd name="connsiteY0" fmla="*/ 2495550 h 2505075"/>
                <a:gd name="connsiteX1" fmla="*/ 19050 w 2619375"/>
                <a:gd name="connsiteY1" fmla="*/ 2505075 h 2505075"/>
                <a:gd name="connsiteX2" fmla="*/ 0 w 2619375"/>
                <a:gd name="connsiteY2" fmla="*/ 571500 h 2505075"/>
                <a:gd name="connsiteX3" fmla="*/ 1457325 w 2619375"/>
                <a:gd name="connsiteY3" fmla="*/ 0 h 2505075"/>
                <a:gd name="connsiteX0" fmla="*/ 2619375 w 2619375"/>
                <a:gd name="connsiteY0" fmla="*/ 2495550 h 2505075"/>
                <a:gd name="connsiteX1" fmla="*/ 0 w 2619375"/>
                <a:gd name="connsiteY1" fmla="*/ 2505075 h 2505075"/>
                <a:gd name="connsiteX2" fmla="*/ 0 w 2619375"/>
                <a:gd name="connsiteY2" fmla="*/ 571500 h 2505075"/>
                <a:gd name="connsiteX3" fmla="*/ 1457325 w 2619375"/>
                <a:gd name="connsiteY3" fmla="*/ 0 h 2505075"/>
                <a:gd name="connsiteX0" fmla="*/ 2619375 w 2619375"/>
                <a:gd name="connsiteY0" fmla="*/ 2695575 h 2705100"/>
                <a:gd name="connsiteX1" fmla="*/ 0 w 2619375"/>
                <a:gd name="connsiteY1" fmla="*/ 2705100 h 2705100"/>
                <a:gd name="connsiteX2" fmla="*/ 0 w 2619375"/>
                <a:gd name="connsiteY2" fmla="*/ 771525 h 2705100"/>
                <a:gd name="connsiteX3" fmla="*/ 1352550 w 2619375"/>
                <a:gd name="connsiteY3" fmla="*/ 0 h 2705100"/>
                <a:gd name="connsiteX0" fmla="*/ 2619375 w 2619375"/>
                <a:gd name="connsiteY0" fmla="*/ 2562225 h 2571750"/>
                <a:gd name="connsiteX1" fmla="*/ 0 w 2619375"/>
                <a:gd name="connsiteY1" fmla="*/ 2571750 h 2571750"/>
                <a:gd name="connsiteX2" fmla="*/ 0 w 2619375"/>
                <a:gd name="connsiteY2" fmla="*/ 638175 h 2571750"/>
                <a:gd name="connsiteX3" fmla="*/ 1133475 w 2619375"/>
                <a:gd name="connsiteY3" fmla="*/ 0 h 2571750"/>
                <a:gd name="connsiteX0" fmla="*/ 2619375 w 2619375"/>
                <a:gd name="connsiteY0" fmla="*/ 2562225 h 2571750"/>
                <a:gd name="connsiteX1" fmla="*/ 571500 w 2619375"/>
                <a:gd name="connsiteY1" fmla="*/ 2571750 h 2571750"/>
                <a:gd name="connsiteX2" fmla="*/ 0 w 2619375"/>
                <a:gd name="connsiteY2" fmla="*/ 2571750 h 2571750"/>
                <a:gd name="connsiteX3" fmla="*/ 0 w 2619375"/>
                <a:gd name="connsiteY3" fmla="*/ 638175 h 2571750"/>
                <a:gd name="connsiteX4" fmla="*/ 1133475 w 2619375"/>
                <a:gd name="connsiteY4" fmla="*/ 0 h 2571750"/>
                <a:gd name="connsiteX0" fmla="*/ 2628900 w 2628900"/>
                <a:gd name="connsiteY0" fmla="*/ 2562225 h 2571750"/>
                <a:gd name="connsiteX1" fmla="*/ 581025 w 2628900"/>
                <a:gd name="connsiteY1" fmla="*/ 2571750 h 2571750"/>
                <a:gd name="connsiteX2" fmla="*/ 9525 w 2628900"/>
                <a:gd name="connsiteY2" fmla="*/ 2571750 h 2571750"/>
                <a:gd name="connsiteX3" fmla="*/ 0 w 2628900"/>
                <a:gd name="connsiteY3" fmla="*/ 2038350 h 2571750"/>
                <a:gd name="connsiteX4" fmla="*/ 9525 w 2628900"/>
                <a:gd name="connsiteY4" fmla="*/ 638175 h 2571750"/>
                <a:gd name="connsiteX5" fmla="*/ 1143000 w 2628900"/>
                <a:gd name="connsiteY5" fmla="*/ 0 h 2571750"/>
                <a:gd name="connsiteX0" fmla="*/ 2628900 w 2628900"/>
                <a:gd name="connsiteY0" fmla="*/ 2562225 h 2571750"/>
                <a:gd name="connsiteX1" fmla="*/ 581025 w 2628900"/>
                <a:gd name="connsiteY1" fmla="*/ 2571750 h 2571750"/>
                <a:gd name="connsiteX2" fmla="*/ 0 w 2628900"/>
                <a:gd name="connsiteY2" fmla="*/ 2038350 h 2571750"/>
                <a:gd name="connsiteX3" fmla="*/ 9525 w 2628900"/>
                <a:gd name="connsiteY3" fmla="*/ 638175 h 2571750"/>
                <a:gd name="connsiteX4" fmla="*/ 1143000 w 2628900"/>
                <a:gd name="connsiteY4" fmla="*/ 0 h 2571750"/>
                <a:gd name="connsiteX0" fmla="*/ 2628900 w 2628900"/>
                <a:gd name="connsiteY0" fmla="*/ 2562225 h 2571750"/>
                <a:gd name="connsiteX1" fmla="*/ 581025 w 2628900"/>
                <a:gd name="connsiteY1" fmla="*/ 2571750 h 2571750"/>
                <a:gd name="connsiteX2" fmla="*/ 0 w 2628900"/>
                <a:gd name="connsiteY2" fmla="*/ 2038350 h 2571750"/>
                <a:gd name="connsiteX3" fmla="*/ 9525 w 2628900"/>
                <a:gd name="connsiteY3" fmla="*/ 638175 h 2571750"/>
                <a:gd name="connsiteX4" fmla="*/ 1143000 w 2628900"/>
                <a:gd name="connsiteY4" fmla="*/ 0 h 2571750"/>
                <a:gd name="connsiteX0" fmla="*/ 2628900 w 2628900"/>
                <a:gd name="connsiteY0" fmla="*/ 2562225 h 2571750"/>
                <a:gd name="connsiteX1" fmla="*/ 581025 w 2628900"/>
                <a:gd name="connsiteY1" fmla="*/ 2571750 h 2571750"/>
                <a:gd name="connsiteX2" fmla="*/ 0 w 2628900"/>
                <a:gd name="connsiteY2" fmla="*/ 2038350 h 2571750"/>
                <a:gd name="connsiteX3" fmla="*/ 9525 w 2628900"/>
                <a:gd name="connsiteY3" fmla="*/ 638175 h 2571750"/>
                <a:gd name="connsiteX4" fmla="*/ 1143000 w 2628900"/>
                <a:gd name="connsiteY4" fmla="*/ 0 h 2571750"/>
                <a:gd name="connsiteX0" fmla="*/ 2628900 w 2628900"/>
                <a:gd name="connsiteY0" fmla="*/ 2562225 h 2571750"/>
                <a:gd name="connsiteX1" fmla="*/ 581025 w 2628900"/>
                <a:gd name="connsiteY1" fmla="*/ 2571750 h 2571750"/>
                <a:gd name="connsiteX2" fmla="*/ 0 w 2628900"/>
                <a:gd name="connsiteY2" fmla="*/ 2038350 h 2571750"/>
                <a:gd name="connsiteX3" fmla="*/ 9525 w 2628900"/>
                <a:gd name="connsiteY3" fmla="*/ 638175 h 2571750"/>
                <a:gd name="connsiteX4" fmla="*/ 1143000 w 2628900"/>
                <a:gd name="connsiteY4" fmla="*/ 0 h 2571750"/>
                <a:gd name="connsiteX0" fmla="*/ 2628900 w 2628900"/>
                <a:gd name="connsiteY0" fmla="*/ 2562225 h 2571750"/>
                <a:gd name="connsiteX1" fmla="*/ 581025 w 2628900"/>
                <a:gd name="connsiteY1" fmla="*/ 2571750 h 2571750"/>
                <a:gd name="connsiteX2" fmla="*/ 0 w 2628900"/>
                <a:gd name="connsiteY2" fmla="*/ 2038350 h 2571750"/>
                <a:gd name="connsiteX3" fmla="*/ 9525 w 2628900"/>
                <a:gd name="connsiteY3" fmla="*/ 638175 h 2571750"/>
                <a:gd name="connsiteX4" fmla="*/ 1143000 w 2628900"/>
                <a:gd name="connsiteY4" fmla="*/ 0 h 2571750"/>
                <a:gd name="connsiteX0" fmla="*/ 2628900 w 2628900"/>
                <a:gd name="connsiteY0" fmla="*/ 2562225 h 2571750"/>
                <a:gd name="connsiteX1" fmla="*/ 581025 w 2628900"/>
                <a:gd name="connsiteY1" fmla="*/ 2571750 h 2571750"/>
                <a:gd name="connsiteX2" fmla="*/ 0 w 2628900"/>
                <a:gd name="connsiteY2" fmla="*/ 2038350 h 2571750"/>
                <a:gd name="connsiteX3" fmla="*/ 9525 w 2628900"/>
                <a:gd name="connsiteY3" fmla="*/ 638175 h 2571750"/>
                <a:gd name="connsiteX4" fmla="*/ 1143000 w 2628900"/>
                <a:gd name="connsiteY4" fmla="*/ 0 h 2571750"/>
                <a:gd name="connsiteX0" fmla="*/ 2476500 w 2476500"/>
                <a:gd name="connsiteY0" fmla="*/ 2571750 h 2571750"/>
                <a:gd name="connsiteX1" fmla="*/ 581025 w 2476500"/>
                <a:gd name="connsiteY1" fmla="*/ 2571750 h 2571750"/>
                <a:gd name="connsiteX2" fmla="*/ 0 w 2476500"/>
                <a:gd name="connsiteY2" fmla="*/ 2038350 h 2571750"/>
                <a:gd name="connsiteX3" fmla="*/ 9525 w 2476500"/>
                <a:gd name="connsiteY3" fmla="*/ 638175 h 2571750"/>
                <a:gd name="connsiteX4" fmla="*/ 1143000 w 2476500"/>
                <a:gd name="connsiteY4" fmla="*/ 0 h 2571750"/>
                <a:gd name="connsiteX0" fmla="*/ 2476500 w 2476500"/>
                <a:gd name="connsiteY0" fmla="*/ 2571750 h 2571750"/>
                <a:gd name="connsiteX1" fmla="*/ 581025 w 2476500"/>
                <a:gd name="connsiteY1" fmla="*/ 2571750 h 2571750"/>
                <a:gd name="connsiteX2" fmla="*/ 0 w 2476500"/>
                <a:gd name="connsiteY2" fmla="*/ 2038350 h 2571750"/>
                <a:gd name="connsiteX3" fmla="*/ 9525 w 2476500"/>
                <a:gd name="connsiteY3" fmla="*/ 638175 h 2571750"/>
                <a:gd name="connsiteX4" fmla="*/ 1143000 w 2476500"/>
                <a:gd name="connsiteY4" fmla="*/ 0 h 2571750"/>
                <a:gd name="connsiteX0" fmla="*/ 2476500 w 2476500"/>
                <a:gd name="connsiteY0" fmla="*/ 2571750 h 2571750"/>
                <a:gd name="connsiteX1" fmla="*/ 581025 w 2476500"/>
                <a:gd name="connsiteY1" fmla="*/ 2571750 h 2571750"/>
                <a:gd name="connsiteX2" fmla="*/ 0 w 2476500"/>
                <a:gd name="connsiteY2" fmla="*/ 2038350 h 2571750"/>
                <a:gd name="connsiteX3" fmla="*/ 9525 w 2476500"/>
                <a:gd name="connsiteY3" fmla="*/ 638175 h 2571750"/>
                <a:gd name="connsiteX4" fmla="*/ 1143000 w 2476500"/>
                <a:gd name="connsiteY4" fmla="*/ 0 h 2571750"/>
                <a:gd name="connsiteX0" fmla="*/ 2476500 w 2476500"/>
                <a:gd name="connsiteY0" fmla="*/ 2571817 h 2571817"/>
                <a:gd name="connsiteX1" fmla="*/ 581025 w 2476500"/>
                <a:gd name="connsiteY1" fmla="*/ 2571817 h 2571817"/>
                <a:gd name="connsiteX2" fmla="*/ 0 w 2476500"/>
                <a:gd name="connsiteY2" fmla="*/ 2038417 h 2571817"/>
                <a:gd name="connsiteX3" fmla="*/ 9525 w 2476500"/>
                <a:gd name="connsiteY3" fmla="*/ 638242 h 2571817"/>
                <a:gd name="connsiteX4" fmla="*/ 1143000 w 2476500"/>
                <a:gd name="connsiteY4" fmla="*/ 67 h 2571817"/>
                <a:gd name="connsiteX0" fmla="*/ 2476500 w 2476500"/>
                <a:gd name="connsiteY0" fmla="*/ 2571750 h 2571750"/>
                <a:gd name="connsiteX1" fmla="*/ 581025 w 2476500"/>
                <a:gd name="connsiteY1" fmla="*/ 2571750 h 2571750"/>
                <a:gd name="connsiteX2" fmla="*/ 0 w 2476500"/>
                <a:gd name="connsiteY2" fmla="*/ 2038350 h 2571750"/>
                <a:gd name="connsiteX3" fmla="*/ 9525 w 2476500"/>
                <a:gd name="connsiteY3" fmla="*/ 638175 h 2571750"/>
                <a:gd name="connsiteX4" fmla="*/ 1143000 w 2476500"/>
                <a:gd name="connsiteY4" fmla="*/ 0 h 2571750"/>
                <a:gd name="connsiteX0" fmla="*/ 2476500 w 2476500"/>
                <a:gd name="connsiteY0" fmla="*/ 2571750 h 2571750"/>
                <a:gd name="connsiteX1" fmla="*/ 581025 w 2476500"/>
                <a:gd name="connsiteY1" fmla="*/ 2571750 h 2571750"/>
                <a:gd name="connsiteX2" fmla="*/ 0 w 2476500"/>
                <a:gd name="connsiteY2" fmla="*/ 2038350 h 2571750"/>
                <a:gd name="connsiteX3" fmla="*/ 9525 w 2476500"/>
                <a:gd name="connsiteY3" fmla="*/ 638175 h 2571750"/>
                <a:gd name="connsiteX4" fmla="*/ 1143000 w 2476500"/>
                <a:gd name="connsiteY4" fmla="*/ 0 h 2571750"/>
                <a:gd name="connsiteX0" fmla="*/ 2476500 w 2476500"/>
                <a:gd name="connsiteY0" fmla="*/ 2571750 h 2571750"/>
                <a:gd name="connsiteX1" fmla="*/ 581025 w 2476500"/>
                <a:gd name="connsiteY1" fmla="*/ 2571750 h 2571750"/>
                <a:gd name="connsiteX2" fmla="*/ 0 w 2476500"/>
                <a:gd name="connsiteY2" fmla="*/ 2038350 h 2571750"/>
                <a:gd name="connsiteX3" fmla="*/ 9525 w 2476500"/>
                <a:gd name="connsiteY3" fmla="*/ 638175 h 2571750"/>
                <a:gd name="connsiteX4" fmla="*/ 1143000 w 2476500"/>
                <a:gd name="connsiteY4" fmla="*/ 0 h 2571750"/>
                <a:gd name="connsiteX0" fmla="*/ 2476500 w 2476500"/>
                <a:gd name="connsiteY0" fmla="*/ 2571750 h 2571750"/>
                <a:gd name="connsiteX1" fmla="*/ 581025 w 2476500"/>
                <a:gd name="connsiteY1" fmla="*/ 2571750 h 2571750"/>
                <a:gd name="connsiteX2" fmla="*/ 0 w 2476500"/>
                <a:gd name="connsiteY2" fmla="*/ 2038350 h 2571750"/>
                <a:gd name="connsiteX3" fmla="*/ 9525 w 2476500"/>
                <a:gd name="connsiteY3" fmla="*/ 638175 h 2571750"/>
                <a:gd name="connsiteX4" fmla="*/ 1143000 w 2476500"/>
                <a:gd name="connsiteY4" fmla="*/ 0 h 2571750"/>
                <a:gd name="connsiteX0" fmla="*/ 2476500 w 2476500"/>
                <a:gd name="connsiteY0" fmla="*/ 2743200 h 2743200"/>
                <a:gd name="connsiteX1" fmla="*/ 581025 w 2476500"/>
                <a:gd name="connsiteY1" fmla="*/ 2743200 h 2743200"/>
                <a:gd name="connsiteX2" fmla="*/ 0 w 2476500"/>
                <a:gd name="connsiteY2" fmla="*/ 2209800 h 2743200"/>
                <a:gd name="connsiteX3" fmla="*/ 9525 w 2476500"/>
                <a:gd name="connsiteY3" fmla="*/ 809625 h 2743200"/>
                <a:gd name="connsiteX4" fmla="*/ 1133475 w 2476500"/>
                <a:gd name="connsiteY4" fmla="*/ 0 h 2743200"/>
                <a:gd name="connsiteX0" fmla="*/ 2476500 w 2476500"/>
                <a:gd name="connsiteY0" fmla="*/ 2743200 h 2743200"/>
                <a:gd name="connsiteX1" fmla="*/ 581025 w 2476500"/>
                <a:gd name="connsiteY1" fmla="*/ 2743200 h 2743200"/>
                <a:gd name="connsiteX2" fmla="*/ 0 w 2476500"/>
                <a:gd name="connsiteY2" fmla="*/ 2209800 h 2743200"/>
                <a:gd name="connsiteX3" fmla="*/ 9525 w 2476500"/>
                <a:gd name="connsiteY3" fmla="*/ 809625 h 2743200"/>
                <a:gd name="connsiteX4" fmla="*/ 1133475 w 2476500"/>
                <a:gd name="connsiteY4" fmla="*/ 0 h 2743200"/>
                <a:gd name="connsiteX0" fmla="*/ 2476500 w 2476500"/>
                <a:gd name="connsiteY0" fmla="*/ 2743200 h 2743200"/>
                <a:gd name="connsiteX1" fmla="*/ 581025 w 2476500"/>
                <a:gd name="connsiteY1" fmla="*/ 2743200 h 2743200"/>
                <a:gd name="connsiteX2" fmla="*/ 0 w 2476500"/>
                <a:gd name="connsiteY2" fmla="*/ 2209800 h 2743200"/>
                <a:gd name="connsiteX3" fmla="*/ 9525 w 2476500"/>
                <a:gd name="connsiteY3" fmla="*/ 809625 h 2743200"/>
                <a:gd name="connsiteX4" fmla="*/ 1133475 w 2476500"/>
                <a:gd name="connsiteY4" fmla="*/ 0 h 2743200"/>
                <a:gd name="connsiteX0" fmla="*/ 2476500 w 2476500"/>
                <a:gd name="connsiteY0" fmla="*/ 2743200 h 2743200"/>
                <a:gd name="connsiteX1" fmla="*/ 581025 w 2476500"/>
                <a:gd name="connsiteY1" fmla="*/ 2743200 h 2743200"/>
                <a:gd name="connsiteX2" fmla="*/ 0 w 2476500"/>
                <a:gd name="connsiteY2" fmla="*/ 2209800 h 2743200"/>
                <a:gd name="connsiteX3" fmla="*/ 9525 w 2476500"/>
                <a:gd name="connsiteY3" fmla="*/ 809625 h 2743200"/>
                <a:gd name="connsiteX4" fmla="*/ 1133475 w 2476500"/>
                <a:gd name="connsiteY4" fmla="*/ 0 h 2743200"/>
                <a:gd name="connsiteX0" fmla="*/ 2476500 w 2476500"/>
                <a:gd name="connsiteY0" fmla="*/ 2743200 h 2743200"/>
                <a:gd name="connsiteX1" fmla="*/ 581025 w 2476500"/>
                <a:gd name="connsiteY1" fmla="*/ 2743200 h 2743200"/>
                <a:gd name="connsiteX2" fmla="*/ 0 w 2476500"/>
                <a:gd name="connsiteY2" fmla="*/ 2209800 h 2743200"/>
                <a:gd name="connsiteX3" fmla="*/ 9525 w 2476500"/>
                <a:gd name="connsiteY3" fmla="*/ 809625 h 2743200"/>
                <a:gd name="connsiteX4" fmla="*/ 1133475 w 2476500"/>
                <a:gd name="connsiteY4" fmla="*/ 0 h 2743200"/>
                <a:gd name="connsiteX0" fmla="*/ 2476500 w 2476500"/>
                <a:gd name="connsiteY0" fmla="*/ 2743200 h 2743200"/>
                <a:gd name="connsiteX1" fmla="*/ 581025 w 2476500"/>
                <a:gd name="connsiteY1" fmla="*/ 2743200 h 2743200"/>
                <a:gd name="connsiteX2" fmla="*/ 0 w 2476500"/>
                <a:gd name="connsiteY2" fmla="*/ 2209800 h 2743200"/>
                <a:gd name="connsiteX3" fmla="*/ 9525 w 2476500"/>
                <a:gd name="connsiteY3" fmla="*/ 809625 h 2743200"/>
                <a:gd name="connsiteX4" fmla="*/ 1133475 w 2476500"/>
                <a:gd name="connsiteY4" fmla="*/ 0 h 27432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76500" h="2743200">
                  <a:moveTo>
                    <a:pt x="2476500" y="2743200"/>
                  </a:moveTo>
                  <a:lnTo>
                    <a:pt x="581025" y="2743200"/>
                  </a:lnTo>
                  <a:cubicBezTo>
                    <a:pt x="101600" y="2736850"/>
                    <a:pt x="12700" y="2673350"/>
                    <a:pt x="0" y="2209800"/>
                  </a:cubicBezTo>
                  <a:lnTo>
                    <a:pt x="9525" y="809625"/>
                  </a:lnTo>
                  <a:cubicBezTo>
                    <a:pt x="15875" y="282575"/>
                    <a:pt x="727075" y="165100"/>
                    <a:pt x="1133475" y="0"/>
                  </a:cubicBezTo>
                </a:path>
              </a:pathLst>
            </a:custGeom>
            <a:noFill/>
            <a:ln w="4445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dirty="0"/>
            </a:p>
          </p:txBody>
        </p:sp>
        <p:sp>
          <p:nvSpPr>
            <p:cNvPr id="8" name="자유형: 도형 74">
              <a:extLst>
                <a:ext uri="{FF2B5EF4-FFF2-40B4-BE49-F238E27FC236}">
                  <a16:creationId xmlns:a16="http://schemas.microsoft.com/office/drawing/2014/main" id="{0F661CA0-94AD-4405-AC1D-D8D166B7109E}"/>
                </a:ext>
              </a:extLst>
            </p:cNvPr>
            <p:cNvSpPr/>
            <p:nvPr/>
          </p:nvSpPr>
          <p:spPr>
            <a:xfrm>
              <a:off x="9524999" y="1847850"/>
              <a:ext cx="2638425" cy="4476750"/>
            </a:xfrm>
            <a:custGeom>
              <a:avLst/>
              <a:gdLst>
                <a:gd name="connsiteX0" fmla="*/ 2743200 w 2743200"/>
                <a:gd name="connsiteY0" fmla="*/ 4476750 h 4476750"/>
                <a:gd name="connsiteX1" fmla="*/ 19050 w 2743200"/>
                <a:gd name="connsiteY1" fmla="*/ 4467225 h 4476750"/>
                <a:gd name="connsiteX2" fmla="*/ 0 w 2743200"/>
                <a:gd name="connsiteY2" fmla="*/ 1143000 h 4476750"/>
                <a:gd name="connsiteX3" fmla="*/ 1323975 w 2743200"/>
                <a:gd name="connsiteY3" fmla="*/ 0 h 4476750"/>
                <a:gd name="connsiteX0" fmla="*/ 2743200 w 2743200"/>
                <a:gd name="connsiteY0" fmla="*/ 4476750 h 4476750"/>
                <a:gd name="connsiteX1" fmla="*/ 9525 w 2743200"/>
                <a:gd name="connsiteY1" fmla="*/ 4467225 h 4476750"/>
                <a:gd name="connsiteX2" fmla="*/ 0 w 2743200"/>
                <a:gd name="connsiteY2" fmla="*/ 1143000 h 4476750"/>
                <a:gd name="connsiteX3" fmla="*/ 1323975 w 2743200"/>
                <a:gd name="connsiteY3" fmla="*/ 0 h 4476750"/>
                <a:gd name="connsiteX0" fmla="*/ 2743200 w 2743200"/>
                <a:gd name="connsiteY0" fmla="*/ 4476750 h 4476750"/>
                <a:gd name="connsiteX1" fmla="*/ 561975 w 2743200"/>
                <a:gd name="connsiteY1" fmla="*/ 4476750 h 4476750"/>
                <a:gd name="connsiteX2" fmla="*/ 9525 w 2743200"/>
                <a:gd name="connsiteY2" fmla="*/ 4467225 h 4476750"/>
                <a:gd name="connsiteX3" fmla="*/ 0 w 2743200"/>
                <a:gd name="connsiteY3" fmla="*/ 1143000 h 4476750"/>
                <a:gd name="connsiteX4" fmla="*/ 1323975 w 2743200"/>
                <a:gd name="connsiteY4" fmla="*/ 0 h 4476750"/>
                <a:gd name="connsiteX0" fmla="*/ 2743200 w 2743200"/>
                <a:gd name="connsiteY0" fmla="*/ 4476750 h 4476750"/>
                <a:gd name="connsiteX1" fmla="*/ 561975 w 2743200"/>
                <a:gd name="connsiteY1" fmla="*/ 4476750 h 4476750"/>
                <a:gd name="connsiteX2" fmla="*/ 9525 w 2743200"/>
                <a:gd name="connsiteY2" fmla="*/ 4467225 h 4476750"/>
                <a:gd name="connsiteX3" fmla="*/ 0 w 2743200"/>
                <a:gd name="connsiteY3" fmla="*/ 3933825 h 4476750"/>
                <a:gd name="connsiteX4" fmla="*/ 0 w 2743200"/>
                <a:gd name="connsiteY4" fmla="*/ 1143000 h 4476750"/>
                <a:gd name="connsiteX5" fmla="*/ 1323975 w 2743200"/>
                <a:gd name="connsiteY5" fmla="*/ 0 h 4476750"/>
                <a:gd name="connsiteX0" fmla="*/ 2743200 w 2743200"/>
                <a:gd name="connsiteY0" fmla="*/ 4476750 h 4476750"/>
                <a:gd name="connsiteX1" fmla="*/ 561975 w 2743200"/>
                <a:gd name="connsiteY1" fmla="*/ 4476750 h 4476750"/>
                <a:gd name="connsiteX2" fmla="*/ 0 w 2743200"/>
                <a:gd name="connsiteY2" fmla="*/ 3933825 h 4476750"/>
                <a:gd name="connsiteX3" fmla="*/ 0 w 2743200"/>
                <a:gd name="connsiteY3" fmla="*/ 1143000 h 4476750"/>
                <a:gd name="connsiteX4" fmla="*/ 1323975 w 2743200"/>
                <a:gd name="connsiteY4" fmla="*/ 0 h 4476750"/>
                <a:gd name="connsiteX0" fmla="*/ 2743200 w 2743200"/>
                <a:gd name="connsiteY0" fmla="*/ 4476750 h 4476750"/>
                <a:gd name="connsiteX1" fmla="*/ 561975 w 2743200"/>
                <a:gd name="connsiteY1" fmla="*/ 4476750 h 4476750"/>
                <a:gd name="connsiteX2" fmla="*/ 0 w 2743200"/>
                <a:gd name="connsiteY2" fmla="*/ 3933825 h 4476750"/>
                <a:gd name="connsiteX3" fmla="*/ 0 w 2743200"/>
                <a:gd name="connsiteY3" fmla="*/ 1143000 h 4476750"/>
                <a:gd name="connsiteX4" fmla="*/ 1323975 w 2743200"/>
                <a:gd name="connsiteY4" fmla="*/ 0 h 4476750"/>
                <a:gd name="connsiteX0" fmla="*/ 2743200 w 2743200"/>
                <a:gd name="connsiteY0" fmla="*/ 4476750 h 4476750"/>
                <a:gd name="connsiteX1" fmla="*/ 561975 w 2743200"/>
                <a:gd name="connsiteY1" fmla="*/ 4476750 h 4476750"/>
                <a:gd name="connsiteX2" fmla="*/ 0 w 2743200"/>
                <a:gd name="connsiteY2" fmla="*/ 3933825 h 4476750"/>
                <a:gd name="connsiteX3" fmla="*/ 0 w 2743200"/>
                <a:gd name="connsiteY3" fmla="*/ 1143000 h 4476750"/>
                <a:gd name="connsiteX4" fmla="*/ 1323975 w 2743200"/>
                <a:gd name="connsiteY4" fmla="*/ 0 h 4476750"/>
                <a:gd name="connsiteX0" fmla="*/ 2743200 w 2743200"/>
                <a:gd name="connsiteY0" fmla="*/ 4476750 h 4476750"/>
                <a:gd name="connsiteX1" fmla="*/ 561975 w 2743200"/>
                <a:gd name="connsiteY1" fmla="*/ 4476750 h 4476750"/>
                <a:gd name="connsiteX2" fmla="*/ 0 w 2743200"/>
                <a:gd name="connsiteY2" fmla="*/ 3933825 h 4476750"/>
                <a:gd name="connsiteX3" fmla="*/ 0 w 2743200"/>
                <a:gd name="connsiteY3" fmla="*/ 1143000 h 4476750"/>
                <a:gd name="connsiteX4" fmla="*/ 1323975 w 2743200"/>
                <a:gd name="connsiteY4" fmla="*/ 0 h 4476750"/>
                <a:gd name="connsiteX0" fmla="*/ 2743200 w 2743200"/>
                <a:gd name="connsiteY0" fmla="*/ 4476750 h 4476750"/>
                <a:gd name="connsiteX1" fmla="*/ 561975 w 2743200"/>
                <a:gd name="connsiteY1" fmla="*/ 4476750 h 4476750"/>
                <a:gd name="connsiteX2" fmla="*/ 0 w 2743200"/>
                <a:gd name="connsiteY2" fmla="*/ 3933825 h 4476750"/>
                <a:gd name="connsiteX3" fmla="*/ 0 w 2743200"/>
                <a:gd name="connsiteY3" fmla="*/ 1143000 h 4476750"/>
                <a:gd name="connsiteX4" fmla="*/ 1323975 w 2743200"/>
                <a:gd name="connsiteY4" fmla="*/ 0 h 4476750"/>
                <a:gd name="connsiteX0" fmla="*/ 2743200 w 2743200"/>
                <a:gd name="connsiteY0" fmla="*/ 4476750 h 4476750"/>
                <a:gd name="connsiteX1" fmla="*/ 561975 w 2743200"/>
                <a:gd name="connsiteY1" fmla="*/ 4476750 h 4476750"/>
                <a:gd name="connsiteX2" fmla="*/ 0 w 2743200"/>
                <a:gd name="connsiteY2" fmla="*/ 3933825 h 4476750"/>
                <a:gd name="connsiteX3" fmla="*/ 0 w 2743200"/>
                <a:gd name="connsiteY3" fmla="*/ 1143000 h 4476750"/>
                <a:gd name="connsiteX4" fmla="*/ 1323975 w 2743200"/>
                <a:gd name="connsiteY4" fmla="*/ 0 h 4476750"/>
                <a:gd name="connsiteX0" fmla="*/ 2743200 w 2743200"/>
                <a:gd name="connsiteY0" fmla="*/ 4476750 h 4476750"/>
                <a:gd name="connsiteX1" fmla="*/ 561975 w 2743200"/>
                <a:gd name="connsiteY1" fmla="*/ 4476750 h 4476750"/>
                <a:gd name="connsiteX2" fmla="*/ 0 w 2743200"/>
                <a:gd name="connsiteY2" fmla="*/ 3933825 h 4476750"/>
                <a:gd name="connsiteX3" fmla="*/ 0 w 2743200"/>
                <a:gd name="connsiteY3" fmla="*/ 1143000 h 4476750"/>
                <a:gd name="connsiteX4" fmla="*/ 1323975 w 2743200"/>
                <a:gd name="connsiteY4" fmla="*/ 0 h 4476750"/>
                <a:gd name="connsiteX0" fmla="*/ 2743200 w 2743200"/>
                <a:gd name="connsiteY0" fmla="*/ 4476750 h 4476750"/>
                <a:gd name="connsiteX1" fmla="*/ 561975 w 2743200"/>
                <a:gd name="connsiteY1" fmla="*/ 4476750 h 4476750"/>
                <a:gd name="connsiteX2" fmla="*/ 0 w 2743200"/>
                <a:gd name="connsiteY2" fmla="*/ 3933825 h 4476750"/>
                <a:gd name="connsiteX3" fmla="*/ 0 w 2743200"/>
                <a:gd name="connsiteY3" fmla="*/ 1143000 h 4476750"/>
                <a:gd name="connsiteX4" fmla="*/ 1323975 w 2743200"/>
                <a:gd name="connsiteY4" fmla="*/ 0 h 4476750"/>
                <a:gd name="connsiteX0" fmla="*/ 2743200 w 2743200"/>
                <a:gd name="connsiteY0" fmla="*/ 4476750 h 4476750"/>
                <a:gd name="connsiteX1" fmla="*/ 561975 w 2743200"/>
                <a:gd name="connsiteY1" fmla="*/ 4476750 h 4476750"/>
                <a:gd name="connsiteX2" fmla="*/ 0 w 2743200"/>
                <a:gd name="connsiteY2" fmla="*/ 3933825 h 4476750"/>
                <a:gd name="connsiteX3" fmla="*/ 0 w 2743200"/>
                <a:gd name="connsiteY3" fmla="*/ 1143000 h 4476750"/>
                <a:gd name="connsiteX4" fmla="*/ 1323975 w 2743200"/>
                <a:gd name="connsiteY4" fmla="*/ 0 h 4476750"/>
                <a:gd name="connsiteX0" fmla="*/ 2743200 w 2743200"/>
                <a:gd name="connsiteY0" fmla="*/ 4476750 h 4476750"/>
                <a:gd name="connsiteX1" fmla="*/ 561975 w 2743200"/>
                <a:gd name="connsiteY1" fmla="*/ 4476750 h 4476750"/>
                <a:gd name="connsiteX2" fmla="*/ 0 w 2743200"/>
                <a:gd name="connsiteY2" fmla="*/ 3933825 h 4476750"/>
                <a:gd name="connsiteX3" fmla="*/ 0 w 2743200"/>
                <a:gd name="connsiteY3" fmla="*/ 1143000 h 4476750"/>
                <a:gd name="connsiteX4" fmla="*/ 1323975 w 2743200"/>
                <a:gd name="connsiteY4" fmla="*/ 0 h 4476750"/>
                <a:gd name="connsiteX0" fmla="*/ 2638425 w 2638425"/>
                <a:gd name="connsiteY0" fmla="*/ 4467225 h 4476750"/>
                <a:gd name="connsiteX1" fmla="*/ 561975 w 2638425"/>
                <a:gd name="connsiteY1" fmla="*/ 4476750 h 4476750"/>
                <a:gd name="connsiteX2" fmla="*/ 0 w 2638425"/>
                <a:gd name="connsiteY2" fmla="*/ 3933825 h 4476750"/>
                <a:gd name="connsiteX3" fmla="*/ 0 w 2638425"/>
                <a:gd name="connsiteY3" fmla="*/ 1143000 h 4476750"/>
                <a:gd name="connsiteX4" fmla="*/ 1323975 w 2638425"/>
                <a:gd name="connsiteY4" fmla="*/ 0 h 4476750"/>
                <a:gd name="connsiteX0" fmla="*/ 2638425 w 2638425"/>
                <a:gd name="connsiteY0" fmla="*/ 4467225 h 4476750"/>
                <a:gd name="connsiteX1" fmla="*/ 561975 w 2638425"/>
                <a:gd name="connsiteY1" fmla="*/ 4476750 h 4476750"/>
                <a:gd name="connsiteX2" fmla="*/ 0 w 2638425"/>
                <a:gd name="connsiteY2" fmla="*/ 3933825 h 4476750"/>
                <a:gd name="connsiteX3" fmla="*/ 0 w 2638425"/>
                <a:gd name="connsiteY3" fmla="*/ 1143000 h 4476750"/>
                <a:gd name="connsiteX4" fmla="*/ 1323975 w 2638425"/>
                <a:gd name="connsiteY4" fmla="*/ 0 h 4476750"/>
                <a:gd name="connsiteX0" fmla="*/ 2638425 w 2638425"/>
                <a:gd name="connsiteY0" fmla="*/ 4467225 h 4476750"/>
                <a:gd name="connsiteX1" fmla="*/ 561975 w 2638425"/>
                <a:gd name="connsiteY1" fmla="*/ 4476750 h 4476750"/>
                <a:gd name="connsiteX2" fmla="*/ 0 w 2638425"/>
                <a:gd name="connsiteY2" fmla="*/ 3933825 h 4476750"/>
                <a:gd name="connsiteX3" fmla="*/ 0 w 2638425"/>
                <a:gd name="connsiteY3" fmla="*/ 1143000 h 4476750"/>
                <a:gd name="connsiteX4" fmla="*/ 1323975 w 2638425"/>
                <a:gd name="connsiteY4" fmla="*/ 0 h 4476750"/>
                <a:gd name="connsiteX0" fmla="*/ 2638425 w 2638425"/>
                <a:gd name="connsiteY0" fmla="*/ 4467225 h 4476750"/>
                <a:gd name="connsiteX1" fmla="*/ 561975 w 2638425"/>
                <a:gd name="connsiteY1" fmla="*/ 4476750 h 4476750"/>
                <a:gd name="connsiteX2" fmla="*/ 0 w 2638425"/>
                <a:gd name="connsiteY2" fmla="*/ 3933825 h 4476750"/>
                <a:gd name="connsiteX3" fmla="*/ 0 w 2638425"/>
                <a:gd name="connsiteY3" fmla="*/ 1143000 h 4476750"/>
                <a:gd name="connsiteX4" fmla="*/ 1323975 w 2638425"/>
                <a:gd name="connsiteY4" fmla="*/ 0 h 44767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638425" h="4476750">
                  <a:moveTo>
                    <a:pt x="2638425" y="4467225"/>
                  </a:moveTo>
                  <a:lnTo>
                    <a:pt x="561975" y="4476750"/>
                  </a:lnTo>
                  <a:cubicBezTo>
                    <a:pt x="79375" y="4457700"/>
                    <a:pt x="25400" y="4362450"/>
                    <a:pt x="0" y="3933825"/>
                  </a:cubicBezTo>
                  <a:lnTo>
                    <a:pt x="0" y="1143000"/>
                  </a:lnTo>
                  <a:cubicBezTo>
                    <a:pt x="41275" y="619125"/>
                    <a:pt x="835025" y="323850"/>
                    <a:pt x="1323975" y="0"/>
                  </a:cubicBezTo>
                </a:path>
              </a:pathLst>
            </a:custGeom>
            <a:noFill/>
            <a:ln w="444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9" name="자유형: 도형 75">
              <a:extLst>
                <a:ext uri="{FF2B5EF4-FFF2-40B4-BE49-F238E27FC236}">
                  <a16:creationId xmlns:a16="http://schemas.microsoft.com/office/drawing/2014/main" id="{C1B92C47-0185-4863-BC33-0168D6C3461E}"/>
                </a:ext>
              </a:extLst>
            </p:cNvPr>
            <p:cNvSpPr/>
            <p:nvPr/>
          </p:nvSpPr>
          <p:spPr>
            <a:xfrm>
              <a:off x="9324975" y="1539183"/>
              <a:ext cx="2876550" cy="4956867"/>
            </a:xfrm>
            <a:custGeom>
              <a:avLst/>
              <a:gdLst>
                <a:gd name="connsiteX0" fmla="*/ 2876550 w 2876550"/>
                <a:gd name="connsiteY0" fmla="*/ 4848225 h 4848225"/>
                <a:gd name="connsiteX1" fmla="*/ 0 w 2876550"/>
                <a:gd name="connsiteY1" fmla="*/ 4848225 h 4848225"/>
                <a:gd name="connsiteX2" fmla="*/ 9525 w 2876550"/>
                <a:gd name="connsiteY2" fmla="*/ 0 h 4848225"/>
                <a:gd name="connsiteX0" fmla="*/ 2867025 w 2867025"/>
                <a:gd name="connsiteY0" fmla="*/ 4848225 h 4848225"/>
                <a:gd name="connsiteX1" fmla="*/ 9525 w 2867025"/>
                <a:gd name="connsiteY1" fmla="*/ 4848225 h 4848225"/>
                <a:gd name="connsiteX2" fmla="*/ 0 w 2867025"/>
                <a:gd name="connsiteY2" fmla="*/ 0 h 4848225"/>
                <a:gd name="connsiteX0" fmla="*/ 2867025 w 2867025"/>
                <a:gd name="connsiteY0" fmla="*/ 4848225 h 4848225"/>
                <a:gd name="connsiteX1" fmla="*/ 0 w 2867025"/>
                <a:gd name="connsiteY1" fmla="*/ 4848225 h 4848225"/>
                <a:gd name="connsiteX2" fmla="*/ 0 w 2867025"/>
                <a:gd name="connsiteY2" fmla="*/ 0 h 4848225"/>
                <a:gd name="connsiteX0" fmla="*/ 2876550 w 2876550"/>
                <a:gd name="connsiteY0" fmla="*/ 4848225 h 4848225"/>
                <a:gd name="connsiteX1" fmla="*/ 9525 w 2876550"/>
                <a:gd name="connsiteY1" fmla="*/ 4848225 h 4848225"/>
                <a:gd name="connsiteX2" fmla="*/ 0 w 2876550"/>
                <a:gd name="connsiteY2" fmla="*/ 4333875 h 4848225"/>
                <a:gd name="connsiteX3" fmla="*/ 9525 w 2876550"/>
                <a:gd name="connsiteY3" fmla="*/ 0 h 4848225"/>
                <a:gd name="connsiteX0" fmla="*/ 2876550 w 2876550"/>
                <a:gd name="connsiteY0" fmla="*/ 4848225 h 4857750"/>
                <a:gd name="connsiteX1" fmla="*/ 666750 w 2876550"/>
                <a:gd name="connsiteY1" fmla="*/ 4857750 h 4857750"/>
                <a:gd name="connsiteX2" fmla="*/ 9525 w 2876550"/>
                <a:gd name="connsiteY2" fmla="*/ 4848225 h 4857750"/>
                <a:gd name="connsiteX3" fmla="*/ 0 w 2876550"/>
                <a:gd name="connsiteY3" fmla="*/ 4333875 h 4857750"/>
                <a:gd name="connsiteX4" fmla="*/ 9525 w 2876550"/>
                <a:gd name="connsiteY4" fmla="*/ 0 h 4857750"/>
                <a:gd name="connsiteX0" fmla="*/ 2876550 w 2876550"/>
                <a:gd name="connsiteY0" fmla="*/ 4848225 h 4848225"/>
                <a:gd name="connsiteX1" fmla="*/ 609600 w 2876550"/>
                <a:gd name="connsiteY1" fmla="*/ 4848225 h 4848225"/>
                <a:gd name="connsiteX2" fmla="*/ 9525 w 2876550"/>
                <a:gd name="connsiteY2" fmla="*/ 4848225 h 4848225"/>
                <a:gd name="connsiteX3" fmla="*/ 0 w 2876550"/>
                <a:gd name="connsiteY3" fmla="*/ 4333875 h 4848225"/>
                <a:gd name="connsiteX4" fmla="*/ 9525 w 2876550"/>
                <a:gd name="connsiteY4" fmla="*/ 0 h 4848225"/>
                <a:gd name="connsiteX0" fmla="*/ 2876550 w 2876550"/>
                <a:gd name="connsiteY0" fmla="*/ 4848225 h 4848225"/>
                <a:gd name="connsiteX1" fmla="*/ 609600 w 2876550"/>
                <a:gd name="connsiteY1" fmla="*/ 4848225 h 4848225"/>
                <a:gd name="connsiteX2" fmla="*/ 0 w 2876550"/>
                <a:gd name="connsiteY2" fmla="*/ 4333875 h 4848225"/>
                <a:gd name="connsiteX3" fmla="*/ 9525 w 2876550"/>
                <a:gd name="connsiteY3" fmla="*/ 0 h 4848225"/>
                <a:gd name="connsiteX0" fmla="*/ 2876550 w 2876550"/>
                <a:gd name="connsiteY0" fmla="*/ 4848225 h 4848225"/>
                <a:gd name="connsiteX1" fmla="*/ 609600 w 2876550"/>
                <a:gd name="connsiteY1" fmla="*/ 4848225 h 4848225"/>
                <a:gd name="connsiteX2" fmla="*/ 0 w 2876550"/>
                <a:gd name="connsiteY2" fmla="*/ 4333875 h 4848225"/>
                <a:gd name="connsiteX3" fmla="*/ 9525 w 2876550"/>
                <a:gd name="connsiteY3" fmla="*/ 0 h 4848225"/>
                <a:gd name="connsiteX0" fmla="*/ 2876550 w 2876550"/>
                <a:gd name="connsiteY0" fmla="*/ 4848225 h 4848225"/>
                <a:gd name="connsiteX1" fmla="*/ 609600 w 2876550"/>
                <a:gd name="connsiteY1" fmla="*/ 4848225 h 4848225"/>
                <a:gd name="connsiteX2" fmla="*/ 0 w 2876550"/>
                <a:gd name="connsiteY2" fmla="*/ 4333875 h 4848225"/>
                <a:gd name="connsiteX3" fmla="*/ 9525 w 2876550"/>
                <a:gd name="connsiteY3" fmla="*/ 0 h 4848225"/>
                <a:gd name="connsiteX0" fmla="*/ 2876550 w 2876550"/>
                <a:gd name="connsiteY0" fmla="*/ 4848225 h 4848225"/>
                <a:gd name="connsiteX1" fmla="*/ 609600 w 2876550"/>
                <a:gd name="connsiteY1" fmla="*/ 4848225 h 4848225"/>
                <a:gd name="connsiteX2" fmla="*/ 0 w 2876550"/>
                <a:gd name="connsiteY2" fmla="*/ 4333875 h 4848225"/>
                <a:gd name="connsiteX3" fmla="*/ 9525 w 2876550"/>
                <a:gd name="connsiteY3" fmla="*/ 0 h 4848225"/>
                <a:gd name="connsiteX0" fmla="*/ 2876550 w 2876550"/>
                <a:gd name="connsiteY0" fmla="*/ 4848225 h 4848225"/>
                <a:gd name="connsiteX1" fmla="*/ 609600 w 2876550"/>
                <a:gd name="connsiteY1" fmla="*/ 4848225 h 4848225"/>
                <a:gd name="connsiteX2" fmla="*/ 0 w 2876550"/>
                <a:gd name="connsiteY2" fmla="*/ 4333875 h 4848225"/>
                <a:gd name="connsiteX3" fmla="*/ 9525 w 2876550"/>
                <a:gd name="connsiteY3" fmla="*/ 0 h 4848225"/>
                <a:gd name="connsiteX0" fmla="*/ 2876550 w 2876550"/>
                <a:gd name="connsiteY0" fmla="*/ 4848225 h 4848225"/>
                <a:gd name="connsiteX1" fmla="*/ 609600 w 2876550"/>
                <a:gd name="connsiteY1" fmla="*/ 4848225 h 4848225"/>
                <a:gd name="connsiteX2" fmla="*/ 0 w 2876550"/>
                <a:gd name="connsiteY2" fmla="*/ 4333875 h 4848225"/>
                <a:gd name="connsiteX3" fmla="*/ 9525 w 2876550"/>
                <a:gd name="connsiteY3" fmla="*/ 0 h 4848225"/>
                <a:gd name="connsiteX0" fmla="*/ 2876550 w 2876550"/>
                <a:gd name="connsiteY0" fmla="*/ 4848225 h 4848225"/>
                <a:gd name="connsiteX1" fmla="*/ 609600 w 2876550"/>
                <a:gd name="connsiteY1" fmla="*/ 4848225 h 4848225"/>
                <a:gd name="connsiteX2" fmla="*/ 0 w 2876550"/>
                <a:gd name="connsiteY2" fmla="*/ 4333875 h 4848225"/>
                <a:gd name="connsiteX3" fmla="*/ 9525 w 2876550"/>
                <a:gd name="connsiteY3" fmla="*/ 0 h 4848225"/>
                <a:gd name="connsiteX0" fmla="*/ 2876550 w 2876550"/>
                <a:gd name="connsiteY0" fmla="*/ 4956867 h 4956867"/>
                <a:gd name="connsiteX1" fmla="*/ 609600 w 2876550"/>
                <a:gd name="connsiteY1" fmla="*/ 4956867 h 4956867"/>
                <a:gd name="connsiteX2" fmla="*/ 0 w 2876550"/>
                <a:gd name="connsiteY2" fmla="*/ 4442517 h 4956867"/>
                <a:gd name="connsiteX3" fmla="*/ 472 w 2876550"/>
                <a:gd name="connsiteY3" fmla="*/ 0 h 4956867"/>
              </a:gdLst>
              <a:ahLst/>
              <a:cxnLst>
                <a:cxn ang="0">
                  <a:pos x="connsiteX0" y="connsiteY0"/>
                </a:cxn>
                <a:cxn ang="0">
                  <a:pos x="connsiteX1" y="connsiteY1"/>
                </a:cxn>
                <a:cxn ang="0">
                  <a:pos x="connsiteX2" y="connsiteY2"/>
                </a:cxn>
                <a:cxn ang="0">
                  <a:pos x="connsiteX3" y="connsiteY3"/>
                </a:cxn>
              </a:cxnLst>
              <a:rect l="l" t="t" r="r" b="b"/>
              <a:pathLst>
                <a:path w="2876550" h="4956867">
                  <a:moveTo>
                    <a:pt x="2876550" y="4956867"/>
                  </a:moveTo>
                  <a:lnTo>
                    <a:pt x="609600" y="4956867"/>
                  </a:lnTo>
                  <a:cubicBezTo>
                    <a:pt x="130175" y="4937817"/>
                    <a:pt x="12700" y="4813992"/>
                    <a:pt x="0" y="4442517"/>
                  </a:cubicBezTo>
                  <a:cubicBezTo>
                    <a:pt x="157" y="2961678"/>
                    <a:pt x="315" y="1480839"/>
                    <a:pt x="472" y="0"/>
                  </a:cubicBezTo>
                </a:path>
              </a:pathLst>
            </a:custGeom>
            <a:noFill/>
            <a:ln w="444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0" name="자유형: 도형 76">
              <a:extLst>
                <a:ext uri="{FF2B5EF4-FFF2-40B4-BE49-F238E27FC236}">
                  <a16:creationId xmlns:a16="http://schemas.microsoft.com/office/drawing/2014/main" id="{F87C0FC6-2134-4AAD-85A8-40BF797D1C8C}"/>
                </a:ext>
              </a:extLst>
            </p:cNvPr>
            <p:cNvSpPr/>
            <p:nvPr/>
          </p:nvSpPr>
          <p:spPr>
            <a:xfrm rot="20159212">
              <a:off x="8011875" y="3704542"/>
              <a:ext cx="454616" cy="45719"/>
            </a:xfrm>
            <a:custGeom>
              <a:avLst/>
              <a:gdLst>
                <a:gd name="connsiteX0" fmla="*/ 0 w 995082"/>
                <a:gd name="connsiteY0" fmla="*/ 0 h 62753"/>
                <a:gd name="connsiteX1" fmla="*/ 995082 w 995082"/>
                <a:gd name="connsiteY1" fmla="*/ 62753 h 62753"/>
                <a:gd name="connsiteX0" fmla="*/ 0 w 995082"/>
                <a:gd name="connsiteY0" fmla="*/ 72753 h 135506"/>
                <a:gd name="connsiteX1" fmla="*/ 762000 w 995082"/>
                <a:gd name="connsiteY1" fmla="*/ 1036 h 135506"/>
                <a:gd name="connsiteX2" fmla="*/ 995082 w 995082"/>
                <a:gd name="connsiteY2" fmla="*/ 135506 h 135506"/>
                <a:gd name="connsiteX0" fmla="*/ 0 w 762000"/>
                <a:gd name="connsiteY0" fmla="*/ 72753 h 73789"/>
                <a:gd name="connsiteX1" fmla="*/ 762000 w 762000"/>
                <a:gd name="connsiteY1" fmla="*/ 1036 h 73789"/>
                <a:gd name="connsiteX0" fmla="*/ 0 w 762000"/>
                <a:gd name="connsiteY0" fmla="*/ 98730 h 99314"/>
                <a:gd name="connsiteX1" fmla="*/ 762000 w 762000"/>
                <a:gd name="connsiteY1" fmla="*/ 27013 h 99314"/>
                <a:gd name="connsiteX0" fmla="*/ 0 w 762000"/>
                <a:gd name="connsiteY0" fmla="*/ 129554 h 129554"/>
                <a:gd name="connsiteX1" fmla="*/ 762000 w 762000"/>
                <a:gd name="connsiteY1" fmla="*/ 57837 h 129554"/>
                <a:gd name="connsiteX0" fmla="*/ 0 w 896470"/>
                <a:gd name="connsiteY0" fmla="*/ 81766 h 108661"/>
                <a:gd name="connsiteX1" fmla="*/ 896470 w 896470"/>
                <a:gd name="connsiteY1" fmla="*/ 108661 h 108661"/>
              </a:gdLst>
              <a:ahLst/>
              <a:cxnLst>
                <a:cxn ang="0">
                  <a:pos x="connsiteX0" y="connsiteY0"/>
                </a:cxn>
                <a:cxn ang="0">
                  <a:pos x="connsiteX1" y="connsiteY1"/>
                </a:cxn>
              </a:cxnLst>
              <a:rect l="l" t="t" r="r" b="b"/>
              <a:pathLst>
                <a:path w="896470" h="108661">
                  <a:moveTo>
                    <a:pt x="0" y="81766"/>
                  </a:moveTo>
                  <a:cubicBezTo>
                    <a:pt x="349623" y="-67646"/>
                    <a:pt x="717176" y="16026"/>
                    <a:pt x="896470" y="108661"/>
                  </a:cubicBezTo>
                </a:path>
              </a:pathLst>
            </a:custGeom>
            <a:noFill/>
            <a:ln w="4445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1" name="자유형: 도형 77">
              <a:extLst>
                <a:ext uri="{FF2B5EF4-FFF2-40B4-BE49-F238E27FC236}">
                  <a16:creationId xmlns:a16="http://schemas.microsoft.com/office/drawing/2014/main" id="{56886962-2B9B-46FA-B3D5-696F30DF3921}"/>
                </a:ext>
              </a:extLst>
            </p:cNvPr>
            <p:cNvSpPr/>
            <p:nvPr/>
          </p:nvSpPr>
          <p:spPr>
            <a:xfrm rot="16930172" flipH="1">
              <a:off x="8453062" y="2273343"/>
              <a:ext cx="245101" cy="681317"/>
            </a:xfrm>
            <a:custGeom>
              <a:avLst/>
              <a:gdLst>
                <a:gd name="connsiteX0" fmla="*/ 0 w 215153"/>
                <a:gd name="connsiteY0" fmla="*/ 618564 h 618564"/>
                <a:gd name="connsiteX1" fmla="*/ 215153 w 215153"/>
                <a:gd name="connsiteY1" fmla="*/ 0 h 618564"/>
                <a:gd name="connsiteX0" fmla="*/ 0 w 215153"/>
                <a:gd name="connsiteY0" fmla="*/ 618564 h 618564"/>
                <a:gd name="connsiteX1" fmla="*/ 215153 w 215153"/>
                <a:gd name="connsiteY1" fmla="*/ 0 h 618564"/>
                <a:gd name="connsiteX0" fmla="*/ 53394 w 268547"/>
                <a:gd name="connsiteY0" fmla="*/ 618564 h 618564"/>
                <a:gd name="connsiteX1" fmla="*/ 268547 w 268547"/>
                <a:gd name="connsiteY1" fmla="*/ 0 h 618564"/>
                <a:gd name="connsiteX0" fmla="*/ 12997 w 515021"/>
                <a:gd name="connsiteY0" fmla="*/ 708211 h 708211"/>
                <a:gd name="connsiteX1" fmla="*/ 515021 w 515021"/>
                <a:gd name="connsiteY1" fmla="*/ 0 h 708211"/>
                <a:gd name="connsiteX0" fmla="*/ 47226 w 549250"/>
                <a:gd name="connsiteY0" fmla="*/ 708211 h 708211"/>
                <a:gd name="connsiteX1" fmla="*/ 549250 w 549250"/>
                <a:gd name="connsiteY1" fmla="*/ 0 h 708211"/>
                <a:gd name="connsiteX0" fmla="*/ 95456 w 454045"/>
                <a:gd name="connsiteY0" fmla="*/ 681317 h 681317"/>
                <a:gd name="connsiteX1" fmla="*/ 454045 w 454045"/>
                <a:gd name="connsiteY1" fmla="*/ 0 h 681317"/>
                <a:gd name="connsiteX0" fmla="*/ 38912 w 397501"/>
                <a:gd name="connsiteY0" fmla="*/ 681317 h 681317"/>
                <a:gd name="connsiteX1" fmla="*/ 397501 w 397501"/>
                <a:gd name="connsiteY1" fmla="*/ 0 h 681317"/>
              </a:gdLst>
              <a:ahLst/>
              <a:cxnLst>
                <a:cxn ang="0">
                  <a:pos x="connsiteX0" y="connsiteY0"/>
                </a:cxn>
                <a:cxn ang="0">
                  <a:pos x="connsiteX1" y="connsiteY1"/>
                </a:cxn>
              </a:cxnLst>
              <a:rect l="l" t="t" r="r" b="b"/>
              <a:pathLst>
                <a:path w="397501" h="681317">
                  <a:moveTo>
                    <a:pt x="38912" y="681317"/>
                  </a:moveTo>
                  <a:cubicBezTo>
                    <a:pt x="-32805" y="394447"/>
                    <a:pt x="-50735" y="98612"/>
                    <a:pt x="397501" y="0"/>
                  </a:cubicBezTo>
                </a:path>
              </a:pathLst>
            </a:custGeom>
            <a:noFill/>
            <a:ln w="4445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2" name="자유형: 도형 78">
              <a:extLst>
                <a:ext uri="{FF2B5EF4-FFF2-40B4-BE49-F238E27FC236}">
                  <a16:creationId xmlns:a16="http://schemas.microsoft.com/office/drawing/2014/main" id="{A59BED7A-877B-4F32-A92D-74BF483B8ECB}"/>
                </a:ext>
              </a:extLst>
            </p:cNvPr>
            <p:cNvSpPr/>
            <p:nvPr/>
          </p:nvSpPr>
          <p:spPr>
            <a:xfrm flipH="1">
              <a:off x="392128" y="3400425"/>
              <a:ext cx="8542322" cy="2770361"/>
            </a:xfrm>
            <a:custGeom>
              <a:avLst/>
              <a:gdLst>
                <a:gd name="connsiteX0" fmla="*/ 2619375 w 2619375"/>
                <a:gd name="connsiteY0" fmla="*/ 2495550 h 2505075"/>
                <a:gd name="connsiteX1" fmla="*/ 19050 w 2619375"/>
                <a:gd name="connsiteY1" fmla="*/ 2505075 h 2505075"/>
                <a:gd name="connsiteX2" fmla="*/ 0 w 2619375"/>
                <a:gd name="connsiteY2" fmla="*/ 571500 h 2505075"/>
                <a:gd name="connsiteX3" fmla="*/ 1457325 w 2619375"/>
                <a:gd name="connsiteY3" fmla="*/ 0 h 2505075"/>
                <a:gd name="connsiteX0" fmla="*/ 2619375 w 2619375"/>
                <a:gd name="connsiteY0" fmla="*/ 2495550 h 2505075"/>
                <a:gd name="connsiteX1" fmla="*/ 0 w 2619375"/>
                <a:gd name="connsiteY1" fmla="*/ 2505075 h 2505075"/>
                <a:gd name="connsiteX2" fmla="*/ 0 w 2619375"/>
                <a:gd name="connsiteY2" fmla="*/ 571500 h 2505075"/>
                <a:gd name="connsiteX3" fmla="*/ 1457325 w 2619375"/>
                <a:gd name="connsiteY3" fmla="*/ 0 h 2505075"/>
                <a:gd name="connsiteX0" fmla="*/ 2619375 w 2619375"/>
                <a:gd name="connsiteY0" fmla="*/ 2695575 h 2705100"/>
                <a:gd name="connsiteX1" fmla="*/ 0 w 2619375"/>
                <a:gd name="connsiteY1" fmla="*/ 2705100 h 2705100"/>
                <a:gd name="connsiteX2" fmla="*/ 0 w 2619375"/>
                <a:gd name="connsiteY2" fmla="*/ 771525 h 2705100"/>
                <a:gd name="connsiteX3" fmla="*/ 1352550 w 2619375"/>
                <a:gd name="connsiteY3" fmla="*/ 0 h 2705100"/>
                <a:gd name="connsiteX0" fmla="*/ 2619375 w 2619375"/>
                <a:gd name="connsiteY0" fmla="*/ 2562225 h 2571750"/>
                <a:gd name="connsiteX1" fmla="*/ 0 w 2619375"/>
                <a:gd name="connsiteY1" fmla="*/ 2571750 h 2571750"/>
                <a:gd name="connsiteX2" fmla="*/ 0 w 2619375"/>
                <a:gd name="connsiteY2" fmla="*/ 638175 h 2571750"/>
                <a:gd name="connsiteX3" fmla="*/ 1133475 w 2619375"/>
                <a:gd name="connsiteY3" fmla="*/ 0 h 2571750"/>
                <a:gd name="connsiteX0" fmla="*/ 2619375 w 2619375"/>
                <a:gd name="connsiteY0" fmla="*/ 2562225 h 2571750"/>
                <a:gd name="connsiteX1" fmla="*/ 571500 w 2619375"/>
                <a:gd name="connsiteY1" fmla="*/ 2571750 h 2571750"/>
                <a:gd name="connsiteX2" fmla="*/ 0 w 2619375"/>
                <a:gd name="connsiteY2" fmla="*/ 2571750 h 2571750"/>
                <a:gd name="connsiteX3" fmla="*/ 0 w 2619375"/>
                <a:gd name="connsiteY3" fmla="*/ 638175 h 2571750"/>
                <a:gd name="connsiteX4" fmla="*/ 1133475 w 2619375"/>
                <a:gd name="connsiteY4" fmla="*/ 0 h 2571750"/>
                <a:gd name="connsiteX0" fmla="*/ 2628900 w 2628900"/>
                <a:gd name="connsiteY0" fmla="*/ 2562225 h 2571750"/>
                <a:gd name="connsiteX1" fmla="*/ 581025 w 2628900"/>
                <a:gd name="connsiteY1" fmla="*/ 2571750 h 2571750"/>
                <a:gd name="connsiteX2" fmla="*/ 9525 w 2628900"/>
                <a:gd name="connsiteY2" fmla="*/ 2571750 h 2571750"/>
                <a:gd name="connsiteX3" fmla="*/ 0 w 2628900"/>
                <a:gd name="connsiteY3" fmla="*/ 2038350 h 2571750"/>
                <a:gd name="connsiteX4" fmla="*/ 9525 w 2628900"/>
                <a:gd name="connsiteY4" fmla="*/ 638175 h 2571750"/>
                <a:gd name="connsiteX5" fmla="*/ 1143000 w 2628900"/>
                <a:gd name="connsiteY5" fmla="*/ 0 h 2571750"/>
                <a:gd name="connsiteX0" fmla="*/ 2628900 w 2628900"/>
                <a:gd name="connsiteY0" fmla="*/ 2562225 h 2571750"/>
                <a:gd name="connsiteX1" fmla="*/ 581025 w 2628900"/>
                <a:gd name="connsiteY1" fmla="*/ 2571750 h 2571750"/>
                <a:gd name="connsiteX2" fmla="*/ 0 w 2628900"/>
                <a:gd name="connsiteY2" fmla="*/ 2038350 h 2571750"/>
                <a:gd name="connsiteX3" fmla="*/ 9525 w 2628900"/>
                <a:gd name="connsiteY3" fmla="*/ 638175 h 2571750"/>
                <a:gd name="connsiteX4" fmla="*/ 1143000 w 2628900"/>
                <a:gd name="connsiteY4" fmla="*/ 0 h 2571750"/>
                <a:gd name="connsiteX0" fmla="*/ 2628900 w 2628900"/>
                <a:gd name="connsiteY0" fmla="*/ 2562225 h 2571750"/>
                <a:gd name="connsiteX1" fmla="*/ 581025 w 2628900"/>
                <a:gd name="connsiteY1" fmla="*/ 2571750 h 2571750"/>
                <a:gd name="connsiteX2" fmla="*/ 0 w 2628900"/>
                <a:gd name="connsiteY2" fmla="*/ 2038350 h 2571750"/>
                <a:gd name="connsiteX3" fmla="*/ 9525 w 2628900"/>
                <a:gd name="connsiteY3" fmla="*/ 638175 h 2571750"/>
                <a:gd name="connsiteX4" fmla="*/ 1143000 w 2628900"/>
                <a:gd name="connsiteY4" fmla="*/ 0 h 2571750"/>
                <a:gd name="connsiteX0" fmla="*/ 2628900 w 2628900"/>
                <a:gd name="connsiteY0" fmla="*/ 2562225 h 2571750"/>
                <a:gd name="connsiteX1" fmla="*/ 581025 w 2628900"/>
                <a:gd name="connsiteY1" fmla="*/ 2571750 h 2571750"/>
                <a:gd name="connsiteX2" fmla="*/ 0 w 2628900"/>
                <a:gd name="connsiteY2" fmla="*/ 2038350 h 2571750"/>
                <a:gd name="connsiteX3" fmla="*/ 9525 w 2628900"/>
                <a:gd name="connsiteY3" fmla="*/ 638175 h 2571750"/>
                <a:gd name="connsiteX4" fmla="*/ 1143000 w 2628900"/>
                <a:gd name="connsiteY4" fmla="*/ 0 h 2571750"/>
                <a:gd name="connsiteX0" fmla="*/ 2628900 w 2628900"/>
                <a:gd name="connsiteY0" fmla="*/ 2562225 h 2571750"/>
                <a:gd name="connsiteX1" fmla="*/ 581025 w 2628900"/>
                <a:gd name="connsiteY1" fmla="*/ 2571750 h 2571750"/>
                <a:gd name="connsiteX2" fmla="*/ 0 w 2628900"/>
                <a:gd name="connsiteY2" fmla="*/ 2038350 h 2571750"/>
                <a:gd name="connsiteX3" fmla="*/ 9525 w 2628900"/>
                <a:gd name="connsiteY3" fmla="*/ 638175 h 2571750"/>
                <a:gd name="connsiteX4" fmla="*/ 1143000 w 2628900"/>
                <a:gd name="connsiteY4" fmla="*/ 0 h 2571750"/>
                <a:gd name="connsiteX0" fmla="*/ 2628900 w 2628900"/>
                <a:gd name="connsiteY0" fmla="*/ 2562225 h 2571750"/>
                <a:gd name="connsiteX1" fmla="*/ 581025 w 2628900"/>
                <a:gd name="connsiteY1" fmla="*/ 2571750 h 2571750"/>
                <a:gd name="connsiteX2" fmla="*/ 0 w 2628900"/>
                <a:gd name="connsiteY2" fmla="*/ 2038350 h 2571750"/>
                <a:gd name="connsiteX3" fmla="*/ 9525 w 2628900"/>
                <a:gd name="connsiteY3" fmla="*/ 638175 h 2571750"/>
                <a:gd name="connsiteX4" fmla="*/ 1143000 w 2628900"/>
                <a:gd name="connsiteY4" fmla="*/ 0 h 2571750"/>
                <a:gd name="connsiteX0" fmla="*/ 2628900 w 2628900"/>
                <a:gd name="connsiteY0" fmla="*/ 2562225 h 2571750"/>
                <a:gd name="connsiteX1" fmla="*/ 581025 w 2628900"/>
                <a:gd name="connsiteY1" fmla="*/ 2571750 h 2571750"/>
                <a:gd name="connsiteX2" fmla="*/ 0 w 2628900"/>
                <a:gd name="connsiteY2" fmla="*/ 2038350 h 2571750"/>
                <a:gd name="connsiteX3" fmla="*/ 9525 w 2628900"/>
                <a:gd name="connsiteY3" fmla="*/ 638175 h 2571750"/>
                <a:gd name="connsiteX4" fmla="*/ 1143000 w 2628900"/>
                <a:gd name="connsiteY4" fmla="*/ 0 h 2571750"/>
                <a:gd name="connsiteX0" fmla="*/ 2476500 w 2476500"/>
                <a:gd name="connsiteY0" fmla="*/ 2571750 h 2571750"/>
                <a:gd name="connsiteX1" fmla="*/ 581025 w 2476500"/>
                <a:gd name="connsiteY1" fmla="*/ 2571750 h 2571750"/>
                <a:gd name="connsiteX2" fmla="*/ 0 w 2476500"/>
                <a:gd name="connsiteY2" fmla="*/ 2038350 h 2571750"/>
                <a:gd name="connsiteX3" fmla="*/ 9525 w 2476500"/>
                <a:gd name="connsiteY3" fmla="*/ 638175 h 2571750"/>
                <a:gd name="connsiteX4" fmla="*/ 1143000 w 2476500"/>
                <a:gd name="connsiteY4" fmla="*/ 0 h 2571750"/>
                <a:gd name="connsiteX0" fmla="*/ 2476500 w 2476500"/>
                <a:gd name="connsiteY0" fmla="*/ 2571750 h 2571750"/>
                <a:gd name="connsiteX1" fmla="*/ 581025 w 2476500"/>
                <a:gd name="connsiteY1" fmla="*/ 2571750 h 2571750"/>
                <a:gd name="connsiteX2" fmla="*/ 0 w 2476500"/>
                <a:gd name="connsiteY2" fmla="*/ 2038350 h 2571750"/>
                <a:gd name="connsiteX3" fmla="*/ 9525 w 2476500"/>
                <a:gd name="connsiteY3" fmla="*/ 638175 h 2571750"/>
                <a:gd name="connsiteX4" fmla="*/ 1143000 w 2476500"/>
                <a:gd name="connsiteY4" fmla="*/ 0 h 2571750"/>
                <a:gd name="connsiteX0" fmla="*/ 2476500 w 2476500"/>
                <a:gd name="connsiteY0" fmla="*/ 2571750 h 2571750"/>
                <a:gd name="connsiteX1" fmla="*/ 581025 w 2476500"/>
                <a:gd name="connsiteY1" fmla="*/ 2571750 h 2571750"/>
                <a:gd name="connsiteX2" fmla="*/ 0 w 2476500"/>
                <a:gd name="connsiteY2" fmla="*/ 2038350 h 2571750"/>
                <a:gd name="connsiteX3" fmla="*/ 9525 w 2476500"/>
                <a:gd name="connsiteY3" fmla="*/ 638175 h 2571750"/>
                <a:gd name="connsiteX4" fmla="*/ 1143000 w 2476500"/>
                <a:gd name="connsiteY4" fmla="*/ 0 h 2571750"/>
                <a:gd name="connsiteX0" fmla="*/ 2476500 w 2476500"/>
                <a:gd name="connsiteY0" fmla="*/ 2571817 h 2571817"/>
                <a:gd name="connsiteX1" fmla="*/ 581025 w 2476500"/>
                <a:gd name="connsiteY1" fmla="*/ 2571817 h 2571817"/>
                <a:gd name="connsiteX2" fmla="*/ 0 w 2476500"/>
                <a:gd name="connsiteY2" fmla="*/ 2038417 h 2571817"/>
                <a:gd name="connsiteX3" fmla="*/ 9525 w 2476500"/>
                <a:gd name="connsiteY3" fmla="*/ 638242 h 2571817"/>
                <a:gd name="connsiteX4" fmla="*/ 1143000 w 2476500"/>
                <a:gd name="connsiteY4" fmla="*/ 67 h 2571817"/>
                <a:gd name="connsiteX0" fmla="*/ 2476500 w 2476500"/>
                <a:gd name="connsiteY0" fmla="*/ 2571750 h 2571750"/>
                <a:gd name="connsiteX1" fmla="*/ 581025 w 2476500"/>
                <a:gd name="connsiteY1" fmla="*/ 2571750 h 2571750"/>
                <a:gd name="connsiteX2" fmla="*/ 0 w 2476500"/>
                <a:gd name="connsiteY2" fmla="*/ 2038350 h 2571750"/>
                <a:gd name="connsiteX3" fmla="*/ 9525 w 2476500"/>
                <a:gd name="connsiteY3" fmla="*/ 638175 h 2571750"/>
                <a:gd name="connsiteX4" fmla="*/ 1143000 w 2476500"/>
                <a:gd name="connsiteY4" fmla="*/ 0 h 2571750"/>
                <a:gd name="connsiteX0" fmla="*/ 2476500 w 2476500"/>
                <a:gd name="connsiteY0" fmla="*/ 2571750 h 2571750"/>
                <a:gd name="connsiteX1" fmla="*/ 581025 w 2476500"/>
                <a:gd name="connsiteY1" fmla="*/ 2571750 h 2571750"/>
                <a:gd name="connsiteX2" fmla="*/ 0 w 2476500"/>
                <a:gd name="connsiteY2" fmla="*/ 2038350 h 2571750"/>
                <a:gd name="connsiteX3" fmla="*/ 9525 w 2476500"/>
                <a:gd name="connsiteY3" fmla="*/ 638175 h 2571750"/>
                <a:gd name="connsiteX4" fmla="*/ 1143000 w 2476500"/>
                <a:gd name="connsiteY4" fmla="*/ 0 h 2571750"/>
                <a:gd name="connsiteX0" fmla="*/ 2476500 w 2476500"/>
                <a:gd name="connsiteY0" fmla="*/ 2571750 h 2571750"/>
                <a:gd name="connsiteX1" fmla="*/ 581025 w 2476500"/>
                <a:gd name="connsiteY1" fmla="*/ 2571750 h 2571750"/>
                <a:gd name="connsiteX2" fmla="*/ 0 w 2476500"/>
                <a:gd name="connsiteY2" fmla="*/ 2038350 h 2571750"/>
                <a:gd name="connsiteX3" fmla="*/ 9525 w 2476500"/>
                <a:gd name="connsiteY3" fmla="*/ 638175 h 2571750"/>
                <a:gd name="connsiteX4" fmla="*/ 1143000 w 2476500"/>
                <a:gd name="connsiteY4" fmla="*/ 0 h 2571750"/>
                <a:gd name="connsiteX0" fmla="*/ 2476500 w 2476500"/>
                <a:gd name="connsiteY0" fmla="*/ 2571750 h 2571750"/>
                <a:gd name="connsiteX1" fmla="*/ 581025 w 2476500"/>
                <a:gd name="connsiteY1" fmla="*/ 2571750 h 2571750"/>
                <a:gd name="connsiteX2" fmla="*/ 0 w 2476500"/>
                <a:gd name="connsiteY2" fmla="*/ 2038350 h 2571750"/>
                <a:gd name="connsiteX3" fmla="*/ 9525 w 2476500"/>
                <a:gd name="connsiteY3" fmla="*/ 638175 h 2571750"/>
                <a:gd name="connsiteX4" fmla="*/ 1143000 w 2476500"/>
                <a:gd name="connsiteY4" fmla="*/ 0 h 2571750"/>
                <a:gd name="connsiteX0" fmla="*/ 2476500 w 2476500"/>
                <a:gd name="connsiteY0" fmla="*/ 2743200 h 2743200"/>
                <a:gd name="connsiteX1" fmla="*/ 581025 w 2476500"/>
                <a:gd name="connsiteY1" fmla="*/ 2743200 h 2743200"/>
                <a:gd name="connsiteX2" fmla="*/ 0 w 2476500"/>
                <a:gd name="connsiteY2" fmla="*/ 2209800 h 2743200"/>
                <a:gd name="connsiteX3" fmla="*/ 9525 w 2476500"/>
                <a:gd name="connsiteY3" fmla="*/ 809625 h 2743200"/>
                <a:gd name="connsiteX4" fmla="*/ 1133475 w 2476500"/>
                <a:gd name="connsiteY4" fmla="*/ 0 h 2743200"/>
                <a:gd name="connsiteX0" fmla="*/ 2476500 w 2476500"/>
                <a:gd name="connsiteY0" fmla="*/ 2743200 h 2743200"/>
                <a:gd name="connsiteX1" fmla="*/ 581025 w 2476500"/>
                <a:gd name="connsiteY1" fmla="*/ 2743200 h 2743200"/>
                <a:gd name="connsiteX2" fmla="*/ 0 w 2476500"/>
                <a:gd name="connsiteY2" fmla="*/ 2209800 h 2743200"/>
                <a:gd name="connsiteX3" fmla="*/ 9525 w 2476500"/>
                <a:gd name="connsiteY3" fmla="*/ 809625 h 2743200"/>
                <a:gd name="connsiteX4" fmla="*/ 1133475 w 2476500"/>
                <a:gd name="connsiteY4" fmla="*/ 0 h 2743200"/>
                <a:gd name="connsiteX0" fmla="*/ 2476500 w 2476500"/>
                <a:gd name="connsiteY0" fmla="*/ 2743200 h 2743200"/>
                <a:gd name="connsiteX1" fmla="*/ 581025 w 2476500"/>
                <a:gd name="connsiteY1" fmla="*/ 2743200 h 2743200"/>
                <a:gd name="connsiteX2" fmla="*/ 0 w 2476500"/>
                <a:gd name="connsiteY2" fmla="*/ 2209800 h 2743200"/>
                <a:gd name="connsiteX3" fmla="*/ 9525 w 2476500"/>
                <a:gd name="connsiteY3" fmla="*/ 809625 h 2743200"/>
                <a:gd name="connsiteX4" fmla="*/ 1133475 w 2476500"/>
                <a:gd name="connsiteY4" fmla="*/ 0 h 2743200"/>
                <a:gd name="connsiteX0" fmla="*/ 2476500 w 2476500"/>
                <a:gd name="connsiteY0" fmla="*/ 2743200 h 2743200"/>
                <a:gd name="connsiteX1" fmla="*/ 581025 w 2476500"/>
                <a:gd name="connsiteY1" fmla="*/ 2743200 h 2743200"/>
                <a:gd name="connsiteX2" fmla="*/ 0 w 2476500"/>
                <a:gd name="connsiteY2" fmla="*/ 2209800 h 2743200"/>
                <a:gd name="connsiteX3" fmla="*/ 9525 w 2476500"/>
                <a:gd name="connsiteY3" fmla="*/ 809625 h 2743200"/>
                <a:gd name="connsiteX4" fmla="*/ 1133475 w 2476500"/>
                <a:gd name="connsiteY4" fmla="*/ 0 h 2743200"/>
                <a:gd name="connsiteX0" fmla="*/ 2476500 w 2476500"/>
                <a:gd name="connsiteY0" fmla="*/ 2743200 h 2743200"/>
                <a:gd name="connsiteX1" fmla="*/ 581025 w 2476500"/>
                <a:gd name="connsiteY1" fmla="*/ 2743200 h 2743200"/>
                <a:gd name="connsiteX2" fmla="*/ 0 w 2476500"/>
                <a:gd name="connsiteY2" fmla="*/ 2209800 h 2743200"/>
                <a:gd name="connsiteX3" fmla="*/ 9525 w 2476500"/>
                <a:gd name="connsiteY3" fmla="*/ 809625 h 2743200"/>
                <a:gd name="connsiteX4" fmla="*/ 1133475 w 2476500"/>
                <a:gd name="connsiteY4" fmla="*/ 0 h 2743200"/>
                <a:gd name="connsiteX0" fmla="*/ 2476500 w 2476500"/>
                <a:gd name="connsiteY0" fmla="*/ 2743200 h 2743200"/>
                <a:gd name="connsiteX1" fmla="*/ 581025 w 2476500"/>
                <a:gd name="connsiteY1" fmla="*/ 2743200 h 2743200"/>
                <a:gd name="connsiteX2" fmla="*/ 0 w 2476500"/>
                <a:gd name="connsiteY2" fmla="*/ 2209800 h 2743200"/>
                <a:gd name="connsiteX3" fmla="*/ 9525 w 2476500"/>
                <a:gd name="connsiteY3" fmla="*/ 809625 h 2743200"/>
                <a:gd name="connsiteX4" fmla="*/ 1133475 w 2476500"/>
                <a:gd name="connsiteY4" fmla="*/ 0 h 2743200"/>
                <a:gd name="connsiteX0" fmla="*/ 8542322 w 8542322"/>
                <a:gd name="connsiteY0" fmla="*/ 2770361 h 2770361"/>
                <a:gd name="connsiteX1" fmla="*/ 581025 w 8542322"/>
                <a:gd name="connsiteY1" fmla="*/ 2743200 h 2770361"/>
                <a:gd name="connsiteX2" fmla="*/ 0 w 8542322"/>
                <a:gd name="connsiteY2" fmla="*/ 2209800 h 2770361"/>
                <a:gd name="connsiteX3" fmla="*/ 9525 w 8542322"/>
                <a:gd name="connsiteY3" fmla="*/ 809625 h 2770361"/>
                <a:gd name="connsiteX4" fmla="*/ 1133475 w 8542322"/>
                <a:gd name="connsiteY4" fmla="*/ 0 h 277036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542322" h="2770361">
                  <a:moveTo>
                    <a:pt x="8542322" y="2770361"/>
                  </a:moveTo>
                  <a:lnTo>
                    <a:pt x="581025" y="2743200"/>
                  </a:lnTo>
                  <a:cubicBezTo>
                    <a:pt x="101600" y="2736850"/>
                    <a:pt x="12700" y="2673350"/>
                    <a:pt x="0" y="2209800"/>
                  </a:cubicBezTo>
                  <a:lnTo>
                    <a:pt x="9525" y="809625"/>
                  </a:lnTo>
                  <a:cubicBezTo>
                    <a:pt x="15875" y="282575"/>
                    <a:pt x="727075" y="165100"/>
                    <a:pt x="1133475" y="0"/>
                  </a:cubicBezTo>
                </a:path>
              </a:pathLst>
            </a:custGeom>
            <a:noFill/>
            <a:ln w="4445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3" name="자유형: 도형 79">
              <a:extLst>
                <a:ext uri="{FF2B5EF4-FFF2-40B4-BE49-F238E27FC236}">
                  <a16:creationId xmlns:a16="http://schemas.microsoft.com/office/drawing/2014/main" id="{F8990127-5B6E-45B5-92BE-E087B3B05546}"/>
                </a:ext>
              </a:extLst>
            </p:cNvPr>
            <p:cNvSpPr/>
            <p:nvPr/>
          </p:nvSpPr>
          <p:spPr>
            <a:xfrm flipH="1">
              <a:off x="375435" y="1847850"/>
              <a:ext cx="8749514" cy="4494385"/>
            </a:xfrm>
            <a:custGeom>
              <a:avLst/>
              <a:gdLst>
                <a:gd name="connsiteX0" fmla="*/ 2743200 w 2743200"/>
                <a:gd name="connsiteY0" fmla="*/ 4476750 h 4476750"/>
                <a:gd name="connsiteX1" fmla="*/ 19050 w 2743200"/>
                <a:gd name="connsiteY1" fmla="*/ 4467225 h 4476750"/>
                <a:gd name="connsiteX2" fmla="*/ 0 w 2743200"/>
                <a:gd name="connsiteY2" fmla="*/ 1143000 h 4476750"/>
                <a:gd name="connsiteX3" fmla="*/ 1323975 w 2743200"/>
                <a:gd name="connsiteY3" fmla="*/ 0 h 4476750"/>
                <a:gd name="connsiteX0" fmla="*/ 2743200 w 2743200"/>
                <a:gd name="connsiteY0" fmla="*/ 4476750 h 4476750"/>
                <a:gd name="connsiteX1" fmla="*/ 9525 w 2743200"/>
                <a:gd name="connsiteY1" fmla="*/ 4467225 h 4476750"/>
                <a:gd name="connsiteX2" fmla="*/ 0 w 2743200"/>
                <a:gd name="connsiteY2" fmla="*/ 1143000 h 4476750"/>
                <a:gd name="connsiteX3" fmla="*/ 1323975 w 2743200"/>
                <a:gd name="connsiteY3" fmla="*/ 0 h 4476750"/>
                <a:gd name="connsiteX0" fmla="*/ 2743200 w 2743200"/>
                <a:gd name="connsiteY0" fmla="*/ 4476750 h 4476750"/>
                <a:gd name="connsiteX1" fmla="*/ 561975 w 2743200"/>
                <a:gd name="connsiteY1" fmla="*/ 4476750 h 4476750"/>
                <a:gd name="connsiteX2" fmla="*/ 9525 w 2743200"/>
                <a:gd name="connsiteY2" fmla="*/ 4467225 h 4476750"/>
                <a:gd name="connsiteX3" fmla="*/ 0 w 2743200"/>
                <a:gd name="connsiteY3" fmla="*/ 1143000 h 4476750"/>
                <a:gd name="connsiteX4" fmla="*/ 1323975 w 2743200"/>
                <a:gd name="connsiteY4" fmla="*/ 0 h 4476750"/>
                <a:gd name="connsiteX0" fmla="*/ 2743200 w 2743200"/>
                <a:gd name="connsiteY0" fmla="*/ 4476750 h 4476750"/>
                <a:gd name="connsiteX1" fmla="*/ 561975 w 2743200"/>
                <a:gd name="connsiteY1" fmla="*/ 4476750 h 4476750"/>
                <a:gd name="connsiteX2" fmla="*/ 9525 w 2743200"/>
                <a:gd name="connsiteY2" fmla="*/ 4467225 h 4476750"/>
                <a:gd name="connsiteX3" fmla="*/ 0 w 2743200"/>
                <a:gd name="connsiteY3" fmla="*/ 3933825 h 4476750"/>
                <a:gd name="connsiteX4" fmla="*/ 0 w 2743200"/>
                <a:gd name="connsiteY4" fmla="*/ 1143000 h 4476750"/>
                <a:gd name="connsiteX5" fmla="*/ 1323975 w 2743200"/>
                <a:gd name="connsiteY5" fmla="*/ 0 h 4476750"/>
                <a:gd name="connsiteX0" fmla="*/ 2743200 w 2743200"/>
                <a:gd name="connsiteY0" fmla="*/ 4476750 h 4476750"/>
                <a:gd name="connsiteX1" fmla="*/ 561975 w 2743200"/>
                <a:gd name="connsiteY1" fmla="*/ 4476750 h 4476750"/>
                <a:gd name="connsiteX2" fmla="*/ 0 w 2743200"/>
                <a:gd name="connsiteY2" fmla="*/ 3933825 h 4476750"/>
                <a:gd name="connsiteX3" fmla="*/ 0 w 2743200"/>
                <a:gd name="connsiteY3" fmla="*/ 1143000 h 4476750"/>
                <a:gd name="connsiteX4" fmla="*/ 1323975 w 2743200"/>
                <a:gd name="connsiteY4" fmla="*/ 0 h 4476750"/>
                <a:gd name="connsiteX0" fmla="*/ 2743200 w 2743200"/>
                <a:gd name="connsiteY0" fmla="*/ 4476750 h 4476750"/>
                <a:gd name="connsiteX1" fmla="*/ 561975 w 2743200"/>
                <a:gd name="connsiteY1" fmla="*/ 4476750 h 4476750"/>
                <a:gd name="connsiteX2" fmla="*/ 0 w 2743200"/>
                <a:gd name="connsiteY2" fmla="*/ 3933825 h 4476750"/>
                <a:gd name="connsiteX3" fmla="*/ 0 w 2743200"/>
                <a:gd name="connsiteY3" fmla="*/ 1143000 h 4476750"/>
                <a:gd name="connsiteX4" fmla="*/ 1323975 w 2743200"/>
                <a:gd name="connsiteY4" fmla="*/ 0 h 4476750"/>
                <a:gd name="connsiteX0" fmla="*/ 2743200 w 2743200"/>
                <a:gd name="connsiteY0" fmla="*/ 4476750 h 4476750"/>
                <a:gd name="connsiteX1" fmla="*/ 561975 w 2743200"/>
                <a:gd name="connsiteY1" fmla="*/ 4476750 h 4476750"/>
                <a:gd name="connsiteX2" fmla="*/ 0 w 2743200"/>
                <a:gd name="connsiteY2" fmla="*/ 3933825 h 4476750"/>
                <a:gd name="connsiteX3" fmla="*/ 0 w 2743200"/>
                <a:gd name="connsiteY3" fmla="*/ 1143000 h 4476750"/>
                <a:gd name="connsiteX4" fmla="*/ 1323975 w 2743200"/>
                <a:gd name="connsiteY4" fmla="*/ 0 h 4476750"/>
                <a:gd name="connsiteX0" fmla="*/ 2743200 w 2743200"/>
                <a:gd name="connsiteY0" fmla="*/ 4476750 h 4476750"/>
                <a:gd name="connsiteX1" fmla="*/ 561975 w 2743200"/>
                <a:gd name="connsiteY1" fmla="*/ 4476750 h 4476750"/>
                <a:gd name="connsiteX2" fmla="*/ 0 w 2743200"/>
                <a:gd name="connsiteY2" fmla="*/ 3933825 h 4476750"/>
                <a:gd name="connsiteX3" fmla="*/ 0 w 2743200"/>
                <a:gd name="connsiteY3" fmla="*/ 1143000 h 4476750"/>
                <a:gd name="connsiteX4" fmla="*/ 1323975 w 2743200"/>
                <a:gd name="connsiteY4" fmla="*/ 0 h 4476750"/>
                <a:gd name="connsiteX0" fmla="*/ 2743200 w 2743200"/>
                <a:gd name="connsiteY0" fmla="*/ 4476750 h 4476750"/>
                <a:gd name="connsiteX1" fmla="*/ 561975 w 2743200"/>
                <a:gd name="connsiteY1" fmla="*/ 4476750 h 4476750"/>
                <a:gd name="connsiteX2" fmla="*/ 0 w 2743200"/>
                <a:gd name="connsiteY2" fmla="*/ 3933825 h 4476750"/>
                <a:gd name="connsiteX3" fmla="*/ 0 w 2743200"/>
                <a:gd name="connsiteY3" fmla="*/ 1143000 h 4476750"/>
                <a:gd name="connsiteX4" fmla="*/ 1323975 w 2743200"/>
                <a:gd name="connsiteY4" fmla="*/ 0 h 4476750"/>
                <a:gd name="connsiteX0" fmla="*/ 2743200 w 2743200"/>
                <a:gd name="connsiteY0" fmla="*/ 4476750 h 4476750"/>
                <a:gd name="connsiteX1" fmla="*/ 561975 w 2743200"/>
                <a:gd name="connsiteY1" fmla="*/ 4476750 h 4476750"/>
                <a:gd name="connsiteX2" fmla="*/ 0 w 2743200"/>
                <a:gd name="connsiteY2" fmla="*/ 3933825 h 4476750"/>
                <a:gd name="connsiteX3" fmla="*/ 0 w 2743200"/>
                <a:gd name="connsiteY3" fmla="*/ 1143000 h 4476750"/>
                <a:gd name="connsiteX4" fmla="*/ 1323975 w 2743200"/>
                <a:gd name="connsiteY4" fmla="*/ 0 h 4476750"/>
                <a:gd name="connsiteX0" fmla="*/ 2743200 w 2743200"/>
                <a:gd name="connsiteY0" fmla="*/ 4476750 h 4476750"/>
                <a:gd name="connsiteX1" fmla="*/ 561975 w 2743200"/>
                <a:gd name="connsiteY1" fmla="*/ 4476750 h 4476750"/>
                <a:gd name="connsiteX2" fmla="*/ 0 w 2743200"/>
                <a:gd name="connsiteY2" fmla="*/ 3933825 h 4476750"/>
                <a:gd name="connsiteX3" fmla="*/ 0 w 2743200"/>
                <a:gd name="connsiteY3" fmla="*/ 1143000 h 4476750"/>
                <a:gd name="connsiteX4" fmla="*/ 1323975 w 2743200"/>
                <a:gd name="connsiteY4" fmla="*/ 0 h 4476750"/>
                <a:gd name="connsiteX0" fmla="*/ 2743200 w 2743200"/>
                <a:gd name="connsiteY0" fmla="*/ 4476750 h 4476750"/>
                <a:gd name="connsiteX1" fmla="*/ 561975 w 2743200"/>
                <a:gd name="connsiteY1" fmla="*/ 4476750 h 4476750"/>
                <a:gd name="connsiteX2" fmla="*/ 0 w 2743200"/>
                <a:gd name="connsiteY2" fmla="*/ 3933825 h 4476750"/>
                <a:gd name="connsiteX3" fmla="*/ 0 w 2743200"/>
                <a:gd name="connsiteY3" fmla="*/ 1143000 h 4476750"/>
                <a:gd name="connsiteX4" fmla="*/ 1323975 w 2743200"/>
                <a:gd name="connsiteY4" fmla="*/ 0 h 4476750"/>
                <a:gd name="connsiteX0" fmla="*/ 2743200 w 2743200"/>
                <a:gd name="connsiteY0" fmla="*/ 4476750 h 4476750"/>
                <a:gd name="connsiteX1" fmla="*/ 561975 w 2743200"/>
                <a:gd name="connsiteY1" fmla="*/ 4476750 h 4476750"/>
                <a:gd name="connsiteX2" fmla="*/ 0 w 2743200"/>
                <a:gd name="connsiteY2" fmla="*/ 3933825 h 4476750"/>
                <a:gd name="connsiteX3" fmla="*/ 0 w 2743200"/>
                <a:gd name="connsiteY3" fmla="*/ 1143000 h 4476750"/>
                <a:gd name="connsiteX4" fmla="*/ 1323975 w 2743200"/>
                <a:gd name="connsiteY4" fmla="*/ 0 h 4476750"/>
                <a:gd name="connsiteX0" fmla="*/ 2743200 w 2743200"/>
                <a:gd name="connsiteY0" fmla="*/ 4476750 h 4476750"/>
                <a:gd name="connsiteX1" fmla="*/ 561975 w 2743200"/>
                <a:gd name="connsiteY1" fmla="*/ 4476750 h 4476750"/>
                <a:gd name="connsiteX2" fmla="*/ 0 w 2743200"/>
                <a:gd name="connsiteY2" fmla="*/ 3933825 h 4476750"/>
                <a:gd name="connsiteX3" fmla="*/ 0 w 2743200"/>
                <a:gd name="connsiteY3" fmla="*/ 1143000 h 4476750"/>
                <a:gd name="connsiteX4" fmla="*/ 1323975 w 2743200"/>
                <a:gd name="connsiteY4" fmla="*/ 0 h 4476750"/>
                <a:gd name="connsiteX0" fmla="*/ 2638425 w 2638425"/>
                <a:gd name="connsiteY0" fmla="*/ 4467225 h 4476750"/>
                <a:gd name="connsiteX1" fmla="*/ 561975 w 2638425"/>
                <a:gd name="connsiteY1" fmla="*/ 4476750 h 4476750"/>
                <a:gd name="connsiteX2" fmla="*/ 0 w 2638425"/>
                <a:gd name="connsiteY2" fmla="*/ 3933825 h 4476750"/>
                <a:gd name="connsiteX3" fmla="*/ 0 w 2638425"/>
                <a:gd name="connsiteY3" fmla="*/ 1143000 h 4476750"/>
                <a:gd name="connsiteX4" fmla="*/ 1323975 w 2638425"/>
                <a:gd name="connsiteY4" fmla="*/ 0 h 4476750"/>
                <a:gd name="connsiteX0" fmla="*/ 2638425 w 2638425"/>
                <a:gd name="connsiteY0" fmla="*/ 4467225 h 4476750"/>
                <a:gd name="connsiteX1" fmla="*/ 561975 w 2638425"/>
                <a:gd name="connsiteY1" fmla="*/ 4476750 h 4476750"/>
                <a:gd name="connsiteX2" fmla="*/ 0 w 2638425"/>
                <a:gd name="connsiteY2" fmla="*/ 3933825 h 4476750"/>
                <a:gd name="connsiteX3" fmla="*/ 0 w 2638425"/>
                <a:gd name="connsiteY3" fmla="*/ 1143000 h 4476750"/>
                <a:gd name="connsiteX4" fmla="*/ 1323975 w 2638425"/>
                <a:gd name="connsiteY4" fmla="*/ 0 h 4476750"/>
                <a:gd name="connsiteX0" fmla="*/ 2638425 w 2638425"/>
                <a:gd name="connsiteY0" fmla="*/ 4467225 h 4476750"/>
                <a:gd name="connsiteX1" fmla="*/ 561975 w 2638425"/>
                <a:gd name="connsiteY1" fmla="*/ 4476750 h 4476750"/>
                <a:gd name="connsiteX2" fmla="*/ 0 w 2638425"/>
                <a:gd name="connsiteY2" fmla="*/ 3933825 h 4476750"/>
                <a:gd name="connsiteX3" fmla="*/ 0 w 2638425"/>
                <a:gd name="connsiteY3" fmla="*/ 1143000 h 4476750"/>
                <a:gd name="connsiteX4" fmla="*/ 1323975 w 2638425"/>
                <a:gd name="connsiteY4" fmla="*/ 0 h 4476750"/>
                <a:gd name="connsiteX0" fmla="*/ 2638425 w 2638425"/>
                <a:gd name="connsiteY0" fmla="*/ 4467225 h 4476750"/>
                <a:gd name="connsiteX1" fmla="*/ 561975 w 2638425"/>
                <a:gd name="connsiteY1" fmla="*/ 4476750 h 4476750"/>
                <a:gd name="connsiteX2" fmla="*/ 0 w 2638425"/>
                <a:gd name="connsiteY2" fmla="*/ 3933825 h 4476750"/>
                <a:gd name="connsiteX3" fmla="*/ 0 w 2638425"/>
                <a:gd name="connsiteY3" fmla="*/ 1143000 h 4476750"/>
                <a:gd name="connsiteX4" fmla="*/ 1323975 w 2638425"/>
                <a:gd name="connsiteY4" fmla="*/ 0 h 4476750"/>
                <a:gd name="connsiteX0" fmla="*/ 8749514 w 8749514"/>
                <a:gd name="connsiteY0" fmla="*/ 4494385 h 4494385"/>
                <a:gd name="connsiteX1" fmla="*/ 561975 w 8749514"/>
                <a:gd name="connsiteY1" fmla="*/ 4476750 h 4494385"/>
                <a:gd name="connsiteX2" fmla="*/ 0 w 8749514"/>
                <a:gd name="connsiteY2" fmla="*/ 3933825 h 4494385"/>
                <a:gd name="connsiteX3" fmla="*/ 0 w 8749514"/>
                <a:gd name="connsiteY3" fmla="*/ 1143000 h 4494385"/>
                <a:gd name="connsiteX4" fmla="*/ 1323975 w 8749514"/>
                <a:gd name="connsiteY4" fmla="*/ 0 h 449438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749514" h="4494385">
                  <a:moveTo>
                    <a:pt x="8749514" y="4494385"/>
                  </a:moveTo>
                  <a:lnTo>
                    <a:pt x="561975" y="4476750"/>
                  </a:lnTo>
                  <a:cubicBezTo>
                    <a:pt x="79375" y="4457700"/>
                    <a:pt x="25400" y="4362450"/>
                    <a:pt x="0" y="3933825"/>
                  </a:cubicBezTo>
                  <a:lnTo>
                    <a:pt x="0" y="1143000"/>
                  </a:lnTo>
                  <a:cubicBezTo>
                    <a:pt x="41275" y="619125"/>
                    <a:pt x="835025" y="323850"/>
                    <a:pt x="1323975" y="0"/>
                  </a:cubicBezTo>
                </a:path>
              </a:pathLst>
            </a:custGeom>
            <a:noFill/>
            <a:ln w="4445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4" name="자유형: 도형 80">
              <a:extLst>
                <a:ext uri="{FF2B5EF4-FFF2-40B4-BE49-F238E27FC236}">
                  <a16:creationId xmlns:a16="http://schemas.microsoft.com/office/drawing/2014/main" id="{865F4CB5-F8FC-4502-ACAE-4B285BB7A765}"/>
                </a:ext>
              </a:extLst>
            </p:cNvPr>
            <p:cNvSpPr/>
            <p:nvPr/>
          </p:nvSpPr>
          <p:spPr>
            <a:xfrm flipH="1">
              <a:off x="364495" y="5981701"/>
              <a:ext cx="8960479" cy="532457"/>
            </a:xfrm>
            <a:custGeom>
              <a:avLst/>
              <a:gdLst>
                <a:gd name="connsiteX0" fmla="*/ 2876550 w 2876550"/>
                <a:gd name="connsiteY0" fmla="*/ 4848225 h 4848225"/>
                <a:gd name="connsiteX1" fmla="*/ 0 w 2876550"/>
                <a:gd name="connsiteY1" fmla="*/ 4848225 h 4848225"/>
                <a:gd name="connsiteX2" fmla="*/ 9525 w 2876550"/>
                <a:gd name="connsiteY2" fmla="*/ 0 h 4848225"/>
                <a:gd name="connsiteX0" fmla="*/ 2867025 w 2867025"/>
                <a:gd name="connsiteY0" fmla="*/ 4848225 h 4848225"/>
                <a:gd name="connsiteX1" fmla="*/ 9525 w 2867025"/>
                <a:gd name="connsiteY1" fmla="*/ 4848225 h 4848225"/>
                <a:gd name="connsiteX2" fmla="*/ 0 w 2867025"/>
                <a:gd name="connsiteY2" fmla="*/ 0 h 4848225"/>
                <a:gd name="connsiteX0" fmla="*/ 2867025 w 2867025"/>
                <a:gd name="connsiteY0" fmla="*/ 4848225 h 4848225"/>
                <a:gd name="connsiteX1" fmla="*/ 0 w 2867025"/>
                <a:gd name="connsiteY1" fmla="*/ 4848225 h 4848225"/>
                <a:gd name="connsiteX2" fmla="*/ 0 w 2867025"/>
                <a:gd name="connsiteY2" fmla="*/ 0 h 4848225"/>
                <a:gd name="connsiteX0" fmla="*/ 2876550 w 2876550"/>
                <a:gd name="connsiteY0" fmla="*/ 4848225 h 4848225"/>
                <a:gd name="connsiteX1" fmla="*/ 9525 w 2876550"/>
                <a:gd name="connsiteY1" fmla="*/ 4848225 h 4848225"/>
                <a:gd name="connsiteX2" fmla="*/ 0 w 2876550"/>
                <a:gd name="connsiteY2" fmla="*/ 4333875 h 4848225"/>
                <a:gd name="connsiteX3" fmla="*/ 9525 w 2876550"/>
                <a:gd name="connsiteY3" fmla="*/ 0 h 4848225"/>
                <a:gd name="connsiteX0" fmla="*/ 2876550 w 2876550"/>
                <a:gd name="connsiteY0" fmla="*/ 4848225 h 4857750"/>
                <a:gd name="connsiteX1" fmla="*/ 666750 w 2876550"/>
                <a:gd name="connsiteY1" fmla="*/ 4857750 h 4857750"/>
                <a:gd name="connsiteX2" fmla="*/ 9525 w 2876550"/>
                <a:gd name="connsiteY2" fmla="*/ 4848225 h 4857750"/>
                <a:gd name="connsiteX3" fmla="*/ 0 w 2876550"/>
                <a:gd name="connsiteY3" fmla="*/ 4333875 h 4857750"/>
                <a:gd name="connsiteX4" fmla="*/ 9525 w 2876550"/>
                <a:gd name="connsiteY4" fmla="*/ 0 h 4857750"/>
                <a:gd name="connsiteX0" fmla="*/ 2876550 w 2876550"/>
                <a:gd name="connsiteY0" fmla="*/ 4848225 h 4848225"/>
                <a:gd name="connsiteX1" fmla="*/ 609600 w 2876550"/>
                <a:gd name="connsiteY1" fmla="*/ 4848225 h 4848225"/>
                <a:gd name="connsiteX2" fmla="*/ 9525 w 2876550"/>
                <a:gd name="connsiteY2" fmla="*/ 4848225 h 4848225"/>
                <a:gd name="connsiteX3" fmla="*/ 0 w 2876550"/>
                <a:gd name="connsiteY3" fmla="*/ 4333875 h 4848225"/>
                <a:gd name="connsiteX4" fmla="*/ 9525 w 2876550"/>
                <a:gd name="connsiteY4" fmla="*/ 0 h 4848225"/>
                <a:gd name="connsiteX0" fmla="*/ 2876550 w 2876550"/>
                <a:gd name="connsiteY0" fmla="*/ 4848225 h 4848225"/>
                <a:gd name="connsiteX1" fmla="*/ 609600 w 2876550"/>
                <a:gd name="connsiteY1" fmla="*/ 4848225 h 4848225"/>
                <a:gd name="connsiteX2" fmla="*/ 0 w 2876550"/>
                <a:gd name="connsiteY2" fmla="*/ 4333875 h 4848225"/>
                <a:gd name="connsiteX3" fmla="*/ 9525 w 2876550"/>
                <a:gd name="connsiteY3" fmla="*/ 0 h 4848225"/>
                <a:gd name="connsiteX0" fmla="*/ 2876550 w 2876550"/>
                <a:gd name="connsiteY0" fmla="*/ 4848225 h 4848225"/>
                <a:gd name="connsiteX1" fmla="*/ 609600 w 2876550"/>
                <a:gd name="connsiteY1" fmla="*/ 4848225 h 4848225"/>
                <a:gd name="connsiteX2" fmla="*/ 0 w 2876550"/>
                <a:gd name="connsiteY2" fmla="*/ 4333875 h 4848225"/>
                <a:gd name="connsiteX3" fmla="*/ 9525 w 2876550"/>
                <a:gd name="connsiteY3" fmla="*/ 0 h 4848225"/>
                <a:gd name="connsiteX0" fmla="*/ 2876550 w 2876550"/>
                <a:gd name="connsiteY0" fmla="*/ 4848225 h 4848225"/>
                <a:gd name="connsiteX1" fmla="*/ 609600 w 2876550"/>
                <a:gd name="connsiteY1" fmla="*/ 4848225 h 4848225"/>
                <a:gd name="connsiteX2" fmla="*/ 0 w 2876550"/>
                <a:gd name="connsiteY2" fmla="*/ 4333875 h 4848225"/>
                <a:gd name="connsiteX3" fmla="*/ 9525 w 2876550"/>
                <a:gd name="connsiteY3" fmla="*/ 0 h 4848225"/>
                <a:gd name="connsiteX0" fmla="*/ 2876550 w 2876550"/>
                <a:gd name="connsiteY0" fmla="*/ 4848225 h 4848225"/>
                <a:gd name="connsiteX1" fmla="*/ 609600 w 2876550"/>
                <a:gd name="connsiteY1" fmla="*/ 4848225 h 4848225"/>
                <a:gd name="connsiteX2" fmla="*/ 0 w 2876550"/>
                <a:gd name="connsiteY2" fmla="*/ 4333875 h 4848225"/>
                <a:gd name="connsiteX3" fmla="*/ 9525 w 2876550"/>
                <a:gd name="connsiteY3" fmla="*/ 0 h 4848225"/>
                <a:gd name="connsiteX0" fmla="*/ 2876550 w 2876550"/>
                <a:gd name="connsiteY0" fmla="*/ 4848225 h 4848225"/>
                <a:gd name="connsiteX1" fmla="*/ 609600 w 2876550"/>
                <a:gd name="connsiteY1" fmla="*/ 4848225 h 4848225"/>
                <a:gd name="connsiteX2" fmla="*/ 0 w 2876550"/>
                <a:gd name="connsiteY2" fmla="*/ 4333875 h 4848225"/>
                <a:gd name="connsiteX3" fmla="*/ 9525 w 2876550"/>
                <a:gd name="connsiteY3" fmla="*/ 0 h 4848225"/>
                <a:gd name="connsiteX0" fmla="*/ 2876550 w 2876550"/>
                <a:gd name="connsiteY0" fmla="*/ 4848225 h 4848225"/>
                <a:gd name="connsiteX1" fmla="*/ 609600 w 2876550"/>
                <a:gd name="connsiteY1" fmla="*/ 4848225 h 4848225"/>
                <a:gd name="connsiteX2" fmla="*/ 0 w 2876550"/>
                <a:gd name="connsiteY2" fmla="*/ 4333875 h 4848225"/>
                <a:gd name="connsiteX3" fmla="*/ 9525 w 2876550"/>
                <a:gd name="connsiteY3" fmla="*/ 0 h 4848225"/>
                <a:gd name="connsiteX0" fmla="*/ 2876550 w 2876550"/>
                <a:gd name="connsiteY0" fmla="*/ 4848225 h 4848225"/>
                <a:gd name="connsiteX1" fmla="*/ 609600 w 2876550"/>
                <a:gd name="connsiteY1" fmla="*/ 4848225 h 4848225"/>
                <a:gd name="connsiteX2" fmla="*/ 0 w 2876550"/>
                <a:gd name="connsiteY2" fmla="*/ 4333875 h 4848225"/>
                <a:gd name="connsiteX3" fmla="*/ 9525 w 2876550"/>
                <a:gd name="connsiteY3" fmla="*/ 0 h 4848225"/>
                <a:gd name="connsiteX0" fmla="*/ 2876550 w 2876550"/>
                <a:gd name="connsiteY0" fmla="*/ 514350 h 514350"/>
                <a:gd name="connsiteX1" fmla="*/ 609600 w 2876550"/>
                <a:gd name="connsiteY1" fmla="*/ 514350 h 514350"/>
                <a:gd name="connsiteX2" fmla="*/ 0 w 2876550"/>
                <a:gd name="connsiteY2" fmla="*/ 0 h 514350"/>
                <a:gd name="connsiteX0" fmla="*/ 8960479 w 8960479"/>
                <a:gd name="connsiteY0" fmla="*/ 532457 h 532457"/>
                <a:gd name="connsiteX1" fmla="*/ 609600 w 8960479"/>
                <a:gd name="connsiteY1" fmla="*/ 514350 h 532457"/>
                <a:gd name="connsiteX2" fmla="*/ 0 w 8960479"/>
                <a:gd name="connsiteY2" fmla="*/ 0 h 532457"/>
              </a:gdLst>
              <a:ahLst/>
              <a:cxnLst>
                <a:cxn ang="0">
                  <a:pos x="connsiteX0" y="connsiteY0"/>
                </a:cxn>
                <a:cxn ang="0">
                  <a:pos x="connsiteX1" y="connsiteY1"/>
                </a:cxn>
                <a:cxn ang="0">
                  <a:pos x="connsiteX2" y="connsiteY2"/>
                </a:cxn>
              </a:cxnLst>
              <a:rect l="l" t="t" r="r" b="b"/>
              <a:pathLst>
                <a:path w="8960479" h="532457">
                  <a:moveTo>
                    <a:pt x="8960479" y="532457"/>
                  </a:moveTo>
                  <a:lnTo>
                    <a:pt x="609600" y="514350"/>
                  </a:lnTo>
                  <a:cubicBezTo>
                    <a:pt x="130175" y="495300"/>
                    <a:pt x="12700" y="371475"/>
                    <a:pt x="0" y="0"/>
                  </a:cubicBezTo>
                </a:path>
              </a:pathLst>
            </a:custGeom>
            <a:noFill/>
            <a:ln w="444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5" name="자유형: 도형 81">
              <a:extLst>
                <a:ext uri="{FF2B5EF4-FFF2-40B4-BE49-F238E27FC236}">
                  <a16:creationId xmlns:a16="http://schemas.microsoft.com/office/drawing/2014/main" id="{3A12393F-2F3A-4E59-8122-93380FDAE87F}"/>
                </a:ext>
              </a:extLst>
            </p:cNvPr>
            <p:cNvSpPr/>
            <p:nvPr/>
          </p:nvSpPr>
          <p:spPr>
            <a:xfrm rot="15539898" flipH="1">
              <a:off x="8188901" y="1983972"/>
              <a:ext cx="454616" cy="45719"/>
            </a:xfrm>
            <a:custGeom>
              <a:avLst/>
              <a:gdLst>
                <a:gd name="connsiteX0" fmla="*/ 0 w 995082"/>
                <a:gd name="connsiteY0" fmla="*/ 0 h 62753"/>
                <a:gd name="connsiteX1" fmla="*/ 995082 w 995082"/>
                <a:gd name="connsiteY1" fmla="*/ 62753 h 62753"/>
                <a:gd name="connsiteX0" fmla="*/ 0 w 995082"/>
                <a:gd name="connsiteY0" fmla="*/ 72753 h 135506"/>
                <a:gd name="connsiteX1" fmla="*/ 762000 w 995082"/>
                <a:gd name="connsiteY1" fmla="*/ 1036 h 135506"/>
                <a:gd name="connsiteX2" fmla="*/ 995082 w 995082"/>
                <a:gd name="connsiteY2" fmla="*/ 135506 h 135506"/>
                <a:gd name="connsiteX0" fmla="*/ 0 w 762000"/>
                <a:gd name="connsiteY0" fmla="*/ 72753 h 73789"/>
                <a:gd name="connsiteX1" fmla="*/ 762000 w 762000"/>
                <a:gd name="connsiteY1" fmla="*/ 1036 h 73789"/>
                <a:gd name="connsiteX0" fmla="*/ 0 w 762000"/>
                <a:gd name="connsiteY0" fmla="*/ 98730 h 99314"/>
                <a:gd name="connsiteX1" fmla="*/ 762000 w 762000"/>
                <a:gd name="connsiteY1" fmla="*/ 27013 h 99314"/>
                <a:gd name="connsiteX0" fmla="*/ 0 w 762000"/>
                <a:gd name="connsiteY0" fmla="*/ 129554 h 129554"/>
                <a:gd name="connsiteX1" fmla="*/ 762000 w 762000"/>
                <a:gd name="connsiteY1" fmla="*/ 57837 h 129554"/>
                <a:gd name="connsiteX0" fmla="*/ 0 w 896470"/>
                <a:gd name="connsiteY0" fmla="*/ 81766 h 108661"/>
                <a:gd name="connsiteX1" fmla="*/ 896470 w 896470"/>
                <a:gd name="connsiteY1" fmla="*/ 108661 h 108661"/>
              </a:gdLst>
              <a:ahLst/>
              <a:cxnLst>
                <a:cxn ang="0">
                  <a:pos x="connsiteX0" y="connsiteY0"/>
                </a:cxn>
                <a:cxn ang="0">
                  <a:pos x="connsiteX1" y="connsiteY1"/>
                </a:cxn>
              </a:cxnLst>
              <a:rect l="l" t="t" r="r" b="b"/>
              <a:pathLst>
                <a:path w="896470" h="108661">
                  <a:moveTo>
                    <a:pt x="0" y="81766"/>
                  </a:moveTo>
                  <a:cubicBezTo>
                    <a:pt x="349623" y="-67646"/>
                    <a:pt x="717176" y="16026"/>
                    <a:pt x="896470" y="108661"/>
                  </a:cubicBezTo>
                </a:path>
              </a:pathLst>
            </a:custGeom>
            <a:noFill/>
            <a:ln w="4445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6" name="자유형: 도형 82">
              <a:extLst>
                <a:ext uri="{FF2B5EF4-FFF2-40B4-BE49-F238E27FC236}">
                  <a16:creationId xmlns:a16="http://schemas.microsoft.com/office/drawing/2014/main" id="{E2A4A2CD-9BCB-41EA-85F5-9CA5D069C636}"/>
                </a:ext>
              </a:extLst>
            </p:cNvPr>
            <p:cNvSpPr/>
            <p:nvPr/>
          </p:nvSpPr>
          <p:spPr>
            <a:xfrm rot="18639377" flipH="1">
              <a:off x="9223627" y="2564407"/>
              <a:ext cx="454616" cy="45719"/>
            </a:xfrm>
            <a:custGeom>
              <a:avLst/>
              <a:gdLst>
                <a:gd name="connsiteX0" fmla="*/ 0 w 995082"/>
                <a:gd name="connsiteY0" fmla="*/ 0 h 62753"/>
                <a:gd name="connsiteX1" fmla="*/ 995082 w 995082"/>
                <a:gd name="connsiteY1" fmla="*/ 62753 h 62753"/>
                <a:gd name="connsiteX0" fmla="*/ 0 w 995082"/>
                <a:gd name="connsiteY0" fmla="*/ 72753 h 135506"/>
                <a:gd name="connsiteX1" fmla="*/ 762000 w 995082"/>
                <a:gd name="connsiteY1" fmla="*/ 1036 h 135506"/>
                <a:gd name="connsiteX2" fmla="*/ 995082 w 995082"/>
                <a:gd name="connsiteY2" fmla="*/ 135506 h 135506"/>
                <a:gd name="connsiteX0" fmla="*/ 0 w 762000"/>
                <a:gd name="connsiteY0" fmla="*/ 72753 h 73789"/>
                <a:gd name="connsiteX1" fmla="*/ 762000 w 762000"/>
                <a:gd name="connsiteY1" fmla="*/ 1036 h 73789"/>
                <a:gd name="connsiteX0" fmla="*/ 0 w 762000"/>
                <a:gd name="connsiteY0" fmla="*/ 98730 h 99314"/>
                <a:gd name="connsiteX1" fmla="*/ 762000 w 762000"/>
                <a:gd name="connsiteY1" fmla="*/ 27013 h 99314"/>
                <a:gd name="connsiteX0" fmla="*/ 0 w 762000"/>
                <a:gd name="connsiteY0" fmla="*/ 129554 h 129554"/>
                <a:gd name="connsiteX1" fmla="*/ 762000 w 762000"/>
                <a:gd name="connsiteY1" fmla="*/ 57837 h 129554"/>
                <a:gd name="connsiteX0" fmla="*/ 0 w 896470"/>
                <a:gd name="connsiteY0" fmla="*/ 81766 h 108661"/>
                <a:gd name="connsiteX1" fmla="*/ 896470 w 896470"/>
                <a:gd name="connsiteY1" fmla="*/ 108661 h 108661"/>
              </a:gdLst>
              <a:ahLst/>
              <a:cxnLst>
                <a:cxn ang="0">
                  <a:pos x="connsiteX0" y="connsiteY0"/>
                </a:cxn>
                <a:cxn ang="0">
                  <a:pos x="connsiteX1" y="connsiteY1"/>
                </a:cxn>
              </a:cxnLst>
              <a:rect l="l" t="t" r="r" b="b"/>
              <a:pathLst>
                <a:path w="896470" h="108661">
                  <a:moveTo>
                    <a:pt x="0" y="81766"/>
                  </a:moveTo>
                  <a:cubicBezTo>
                    <a:pt x="349623" y="-67646"/>
                    <a:pt x="717176" y="16026"/>
                    <a:pt x="896470" y="108661"/>
                  </a:cubicBezTo>
                </a:path>
              </a:pathLst>
            </a:custGeom>
            <a:noFill/>
            <a:ln w="444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7" name="자유형: 도형 83">
              <a:extLst>
                <a:ext uri="{FF2B5EF4-FFF2-40B4-BE49-F238E27FC236}">
                  <a16:creationId xmlns:a16="http://schemas.microsoft.com/office/drawing/2014/main" id="{F9E0CFD1-D4FF-4B78-9894-D7F4E7775628}"/>
                </a:ext>
              </a:extLst>
            </p:cNvPr>
            <p:cNvSpPr/>
            <p:nvPr/>
          </p:nvSpPr>
          <p:spPr>
            <a:xfrm rot="2862509" flipH="1">
              <a:off x="8962973" y="2136974"/>
              <a:ext cx="454616" cy="45719"/>
            </a:xfrm>
            <a:custGeom>
              <a:avLst/>
              <a:gdLst>
                <a:gd name="connsiteX0" fmla="*/ 0 w 995082"/>
                <a:gd name="connsiteY0" fmla="*/ 0 h 62753"/>
                <a:gd name="connsiteX1" fmla="*/ 995082 w 995082"/>
                <a:gd name="connsiteY1" fmla="*/ 62753 h 62753"/>
                <a:gd name="connsiteX0" fmla="*/ 0 w 995082"/>
                <a:gd name="connsiteY0" fmla="*/ 72753 h 135506"/>
                <a:gd name="connsiteX1" fmla="*/ 762000 w 995082"/>
                <a:gd name="connsiteY1" fmla="*/ 1036 h 135506"/>
                <a:gd name="connsiteX2" fmla="*/ 995082 w 995082"/>
                <a:gd name="connsiteY2" fmla="*/ 135506 h 135506"/>
                <a:gd name="connsiteX0" fmla="*/ 0 w 762000"/>
                <a:gd name="connsiteY0" fmla="*/ 72753 h 73789"/>
                <a:gd name="connsiteX1" fmla="*/ 762000 w 762000"/>
                <a:gd name="connsiteY1" fmla="*/ 1036 h 73789"/>
                <a:gd name="connsiteX0" fmla="*/ 0 w 762000"/>
                <a:gd name="connsiteY0" fmla="*/ 98730 h 99314"/>
                <a:gd name="connsiteX1" fmla="*/ 762000 w 762000"/>
                <a:gd name="connsiteY1" fmla="*/ 27013 h 99314"/>
                <a:gd name="connsiteX0" fmla="*/ 0 w 762000"/>
                <a:gd name="connsiteY0" fmla="*/ 129554 h 129554"/>
                <a:gd name="connsiteX1" fmla="*/ 762000 w 762000"/>
                <a:gd name="connsiteY1" fmla="*/ 57837 h 129554"/>
                <a:gd name="connsiteX0" fmla="*/ 0 w 896470"/>
                <a:gd name="connsiteY0" fmla="*/ 81766 h 108661"/>
                <a:gd name="connsiteX1" fmla="*/ 896470 w 896470"/>
                <a:gd name="connsiteY1" fmla="*/ 108661 h 108661"/>
              </a:gdLst>
              <a:ahLst/>
              <a:cxnLst>
                <a:cxn ang="0">
                  <a:pos x="connsiteX0" y="connsiteY0"/>
                </a:cxn>
                <a:cxn ang="0">
                  <a:pos x="connsiteX1" y="connsiteY1"/>
                </a:cxn>
              </a:cxnLst>
              <a:rect l="l" t="t" r="r" b="b"/>
              <a:pathLst>
                <a:path w="896470" h="108661">
                  <a:moveTo>
                    <a:pt x="0" y="81766"/>
                  </a:moveTo>
                  <a:cubicBezTo>
                    <a:pt x="349623" y="-67646"/>
                    <a:pt x="717176" y="16026"/>
                    <a:pt x="896470" y="108661"/>
                  </a:cubicBezTo>
                </a:path>
              </a:pathLst>
            </a:custGeom>
            <a:noFill/>
            <a:ln w="444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8" name="자유형: 도형 84">
              <a:extLst>
                <a:ext uri="{FF2B5EF4-FFF2-40B4-BE49-F238E27FC236}">
                  <a16:creationId xmlns:a16="http://schemas.microsoft.com/office/drawing/2014/main" id="{D7DBF7FB-182D-4720-87B6-C363C6D4D4F3}"/>
                </a:ext>
              </a:extLst>
            </p:cNvPr>
            <p:cNvSpPr/>
            <p:nvPr/>
          </p:nvSpPr>
          <p:spPr>
            <a:xfrm flipH="1">
              <a:off x="9939441" y="2353979"/>
              <a:ext cx="454616" cy="45719"/>
            </a:xfrm>
            <a:custGeom>
              <a:avLst/>
              <a:gdLst>
                <a:gd name="connsiteX0" fmla="*/ 0 w 995082"/>
                <a:gd name="connsiteY0" fmla="*/ 0 h 62753"/>
                <a:gd name="connsiteX1" fmla="*/ 995082 w 995082"/>
                <a:gd name="connsiteY1" fmla="*/ 62753 h 62753"/>
                <a:gd name="connsiteX0" fmla="*/ 0 w 995082"/>
                <a:gd name="connsiteY0" fmla="*/ 72753 h 135506"/>
                <a:gd name="connsiteX1" fmla="*/ 762000 w 995082"/>
                <a:gd name="connsiteY1" fmla="*/ 1036 h 135506"/>
                <a:gd name="connsiteX2" fmla="*/ 995082 w 995082"/>
                <a:gd name="connsiteY2" fmla="*/ 135506 h 135506"/>
                <a:gd name="connsiteX0" fmla="*/ 0 w 762000"/>
                <a:gd name="connsiteY0" fmla="*/ 72753 h 73789"/>
                <a:gd name="connsiteX1" fmla="*/ 762000 w 762000"/>
                <a:gd name="connsiteY1" fmla="*/ 1036 h 73789"/>
                <a:gd name="connsiteX0" fmla="*/ 0 w 762000"/>
                <a:gd name="connsiteY0" fmla="*/ 98730 h 99314"/>
                <a:gd name="connsiteX1" fmla="*/ 762000 w 762000"/>
                <a:gd name="connsiteY1" fmla="*/ 27013 h 99314"/>
                <a:gd name="connsiteX0" fmla="*/ 0 w 762000"/>
                <a:gd name="connsiteY0" fmla="*/ 129554 h 129554"/>
                <a:gd name="connsiteX1" fmla="*/ 762000 w 762000"/>
                <a:gd name="connsiteY1" fmla="*/ 57837 h 129554"/>
                <a:gd name="connsiteX0" fmla="*/ 0 w 896470"/>
                <a:gd name="connsiteY0" fmla="*/ 81766 h 108661"/>
                <a:gd name="connsiteX1" fmla="*/ 896470 w 896470"/>
                <a:gd name="connsiteY1" fmla="*/ 108661 h 108661"/>
              </a:gdLst>
              <a:ahLst/>
              <a:cxnLst>
                <a:cxn ang="0">
                  <a:pos x="connsiteX0" y="connsiteY0"/>
                </a:cxn>
                <a:cxn ang="0">
                  <a:pos x="connsiteX1" y="connsiteY1"/>
                </a:cxn>
              </a:cxnLst>
              <a:rect l="l" t="t" r="r" b="b"/>
              <a:pathLst>
                <a:path w="896470" h="108661">
                  <a:moveTo>
                    <a:pt x="0" y="81766"/>
                  </a:moveTo>
                  <a:cubicBezTo>
                    <a:pt x="349623" y="-67646"/>
                    <a:pt x="717176" y="16026"/>
                    <a:pt x="896470" y="108661"/>
                  </a:cubicBezTo>
                </a:path>
              </a:pathLst>
            </a:custGeom>
            <a:noFill/>
            <a:ln w="444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9" name="자유형: 도형 85">
              <a:extLst>
                <a:ext uri="{FF2B5EF4-FFF2-40B4-BE49-F238E27FC236}">
                  <a16:creationId xmlns:a16="http://schemas.microsoft.com/office/drawing/2014/main" id="{1CE289A8-6892-40EB-B1C1-3B67B7F9F5D0}"/>
                </a:ext>
              </a:extLst>
            </p:cNvPr>
            <p:cNvSpPr/>
            <p:nvPr/>
          </p:nvSpPr>
          <p:spPr>
            <a:xfrm rot="6484681" flipH="1">
              <a:off x="10224042" y="1895276"/>
              <a:ext cx="454616" cy="45719"/>
            </a:xfrm>
            <a:custGeom>
              <a:avLst/>
              <a:gdLst>
                <a:gd name="connsiteX0" fmla="*/ 0 w 995082"/>
                <a:gd name="connsiteY0" fmla="*/ 0 h 62753"/>
                <a:gd name="connsiteX1" fmla="*/ 995082 w 995082"/>
                <a:gd name="connsiteY1" fmla="*/ 62753 h 62753"/>
                <a:gd name="connsiteX0" fmla="*/ 0 w 995082"/>
                <a:gd name="connsiteY0" fmla="*/ 72753 h 135506"/>
                <a:gd name="connsiteX1" fmla="*/ 762000 w 995082"/>
                <a:gd name="connsiteY1" fmla="*/ 1036 h 135506"/>
                <a:gd name="connsiteX2" fmla="*/ 995082 w 995082"/>
                <a:gd name="connsiteY2" fmla="*/ 135506 h 135506"/>
                <a:gd name="connsiteX0" fmla="*/ 0 w 762000"/>
                <a:gd name="connsiteY0" fmla="*/ 72753 h 73789"/>
                <a:gd name="connsiteX1" fmla="*/ 762000 w 762000"/>
                <a:gd name="connsiteY1" fmla="*/ 1036 h 73789"/>
                <a:gd name="connsiteX0" fmla="*/ 0 w 762000"/>
                <a:gd name="connsiteY0" fmla="*/ 98730 h 99314"/>
                <a:gd name="connsiteX1" fmla="*/ 762000 w 762000"/>
                <a:gd name="connsiteY1" fmla="*/ 27013 h 99314"/>
                <a:gd name="connsiteX0" fmla="*/ 0 w 762000"/>
                <a:gd name="connsiteY0" fmla="*/ 129554 h 129554"/>
                <a:gd name="connsiteX1" fmla="*/ 762000 w 762000"/>
                <a:gd name="connsiteY1" fmla="*/ 57837 h 129554"/>
                <a:gd name="connsiteX0" fmla="*/ 0 w 896470"/>
                <a:gd name="connsiteY0" fmla="*/ 81766 h 108661"/>
                <a:gd name="connsiteX1" fmla="*/ 896470 w 896470"/>
                <a:gd name="connsiteY1" fmla="*/ 108661 h 108661"/>
              </a:gdLst>
              <a:ahLst/>
              <a:cxnLst>
                <a:cxn ang="0">
                  <a:pos x="connsiteX0" y="connsiteY0"/>
                </a:cxn>
                <a:cxn ang="0">
                  <a:pos x="connsiteX1" y="connsiteY1"/>
                </a:cxn>
              </a:cxnLst>
              <a:rect l="l" t="t" r="r" b="b"/>
              <a:pathLst>
                <a:path w="896470" h="108661">
                  <a:moveTo>
                    <a:pt x="0" y="81766"/>
                  </a:moveTo>
                  <a:cubicBezTo>
                    <a:pt x="349623" y="-67646"/>
                    <a:pt x="717176" y="16026"/>
                    <a:pt x="896470" y="108661"/>
                  </a:cubicBezTo>
                </a:path>
              </a:pathLst>
            </a:custGeom>
            <a:noFill/>
            <a:ln w="444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20" name="자유형: 도형 86">
              <a:extLst>
                <a:ext uri="{FF2B5EF4-FFF2-40B4-BE49-F238E27FC236}">
                  <a16:creationId xmlns:a16="http://schemas.microsoft.com/office/drawing/2014/main" id="{52AE59E6-F601-4009-AA0F-F8695900DE52}"/>
                </a:ext>
              </a:extLst>
            </p:cNvPr>
            <p:cNvSpPr/>
            <p:nvPr/>
          </p:nvSpPr>
          <p:spPr>
            <a:xfrm rot="207043" flipH="1">
              <a:off x="10388631" y="3531233"/>
              <a:ext cx="454616" cy="45719"/>
            </a:xfrm>
            <a:custGeom>
              <a:avLst/>
              <a:gdLst>
                <a:gd name="connsiteX0" fmla="*/ 0 w 995082"/>
                <a:gd name="connsiteY0" fmla="*/ 0 h 62753"/>
                <a:gd name="connsiteX1" fmla="*/ 995082 w 995082"/>
                <a:gd name="connsiteY1" fmla="*/ 62753 h 62753"/>
                <a:gd name="connsiteX0" fmla="*/ 0 w 995082"/>
                <a:gd name="connsiteY0" fmla="*/ 72753 h 135506"/>
                <a:gd name="connsiteX1" fmla="*/ 762000 w 995082"/>
                <a:gd name="connsiteY1" fmla="*/ 1036 h 135506"/>
                <a:gd name="connsiteX2" fmla="*/ 995082 w 995082"/>
                <a:gd name="connsiteY2" fmla="*/ 135506 h 135506"/>
                <a:gd name="connsiteX0" fmla="*/ 0 w 762000"/>
                <a:gd name="connsiteY0" fmla="*/ 72753 h 73789"/>
                <a:gd name="connsiteX1" fmla="*/ 762000 w 762000"/>
                <a:gd name="connsiteY1" fmla="*/ 1036 h 73789"/>
                <a:gd name="connsiteX0" fmla="*/ 0 w 762000"/>
                <a:gd name="connsiteY0" fmla="*/ 98730 h 99314"/>
                <a:gd name="connsiteX1" fmla="*/ 762000 w 762000"/>
                <a:gd name="connsiteY1" fmla="*/ 27013 h 99314"/>
                <a:gd name="connsiteX0" fmla="*/ 0 w 762000"/>
                <a:gd name="connsiteY0" fmla="*/ 129554 h 129554"/>
                <a:gd name="connsiteX1" fmla="*/ 762000 w 762000"/>
                <a:gd name="connsiteY1" fmla="*/ 57837 h 129554"/>
                <a:gd name="connsiteX0" fmla="*/ 0 w 896470"/>
                <a:gd name="connsiteY0" fmla="*/ 81766 h 108661"/>
                <a:gd name="connsiteX1" fmla="*/ 896470 w 896470"/>
                <a:gd name="connsiteY1" fmla="*/ 108661 h 108661"/>
              </a:gdLst>
              <a:ahLst/>
              <a:cxnLst>
                <a:cxn ang="0">
                  <a:pos x="connsiteX0" y="connsiteY0"/>
                </a:cxn>
                <a:cxn ang="0">
                  <a:pos x="connsiteX1" y="connsiteY1"/>
                </a:cxn>
              </a:cxnLst>
              <a:rect l="l" t="t" r="r" b="b"/>
              <a:pathLst>
                <a:path w="896470" h="108661">
                  <a:moveTo>
                    <a:pt x="0" y="81766"/>
                  </a:moveTo>
                  <a:cubicBezTo>
                    <a:pt x="349623" y="-67646"/>
                    <a:pt x="717176" y="16026"/>
                    <a:pt x="896470" y="108661"/>
                  </a:cubicBezTo>
                </a:path>
              </a:pathLst>
            </a:custGeom>
            <a:noFill/>
            <a:ln w="4445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21" name="자유형: 도형 87">
              <a:extLst>
                <a:ext uri="{FF2B5EF4-FFF2-40B4-BE49-F238E27FC236}">
                  <a16:creationId xmlns:a16="http://schemas.microsoft.com/office/drawing/2014/main" id="{434EE86E-1DC1-4AF7-BD69-49E44D5DAD8E}"/>
                </a:ext>
              </a:extLst>
            </p:cNvPr>
            <p:cNvSpPr/>
            <p:nvPr/>
          </p:nvSpPr>
          <p:spPr>
            <a:xfrm rot="6268852" flipH="1">
              <a:off x="9863741" y="3494732"/>
              <a:ext cx="454616" cy="45719"/>
            </a:xfrm>
            <a:custGeom>
              <a:avLst/>
              <a:gdLst>
                <a:gd name="connsiteX0" fmla="*/ 0 w 995082"/>
                <a:gd name="connsiteY0" fmla="*/ 0 h 62753"/>
                <a:gd name="connsiteX1" fmla="*/ 995082 w 995082"/>
                <a:gd name="connsiteY1" fmla="*/ 62753 h 62753"/>
                <a:gd name="connsiteX0" fmla="*/ 0 w 995082"/>
                <a:gd name="connsiteY0" fmla="*/ 72753 h 135506"/>
                <a:gd name="connsiteX1" fmla="*/ 762000 w 995082"/>
                <a:gd name="connsiteY1" fmla="*/ 1036 h 135506"/>
                <a:gd name="connsiteX2" fmla="*/ 995082 w 995082"/>
                <a:gd name="connsiteY2" fmla="*/ 135506 h 135506"/>
                <a:gd name="connsiteX0" fmla="*/ 0 w 762000"/>
                <a:gd name="connsiteY0" fmla="*/ 72753 h 73789"/>
                <a:gd name="connsiteX1" fmla="*/ 762000 w 762000"/>
                <a:gd name="connsiteY1" fmla="*/ 1036 h 73789"/>
                <a:gd name="connsiteX0" fmla="*/ 0 w 762000"/>
                <a:gd name="connsiteY0" fmla="*/ 98730 h 99314"/>
                <a:gd name="connsiteX1" fmla="*/ 762000 w 762000"/>
                <a:gd name="connsiteY1" fmla="*/ 27013 h 99314"/>
                <a:gd name="connsiteX0" fmla="*/ 0 w 762000"/>
                <a:gd name="connsiteY0" fmla="*/ 129554 h 129554"/>
                <a:gd name="connsiteX1" fmla="*/ 762000 w 762000"/>
                <a:gd name="connsiteY1" fmla="*/ 57837 h 129554"/>
                <a:gd name="connsiteX0" fmla="*/ 0 w 896470"/>
                <a:gd name="connsiteY0" fmla="*/ 81766 h 108661"/>
                <a:gd name="connsiteX1" fmla="*/ 896470 w 896470"/>
                <a:gd name="connsiteY1" fmla="*/ 108661 h 108661"/>
              </a:gdLst>
              <a:ahLst/>
              <a:cxnLst>
                <a:cxn ang="0">
                  <a:pos x="connsiteX0" y="connsiteY0"/>
                </a:cxn>
                <a:cxn ang="0">
                  <a:pos x="connsiteX1" y="connsiteY1"/>
                </a:cxn>
              </a:cxnLst>
              <a:rect l="l" t="t" r="r" b="b"/>
              <a:pathLst>
                <a:path w="896470" h="108661">
                  <a:moveTo>
                    <a:pt x="0" y="81766"/>
                  </a:moveTo>
                  <a:cubicBezTo>
                    <a:pt x="349623" y="-67646"/>
                    <a:pt x="717176" y="16026"/>
                    <a:pt x="896470" y="108661"/>
                  </a:cubicBezTo>
                </a:path>
              </a:pathLst>
            </a:custGeom>
            <a:noFill/>
            <a:ln w="4445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22" name="자유형: 도형 88">
              <a:extLst>
                <a:ext uri="{FF2B5EF4-FFF2-40B4-BE49-F238E27FC236}">
                  <a16:creationId xmlns:a16="http://schemas.microsoft.com/office/drawing/2014/main" id="{ECF0C71C-53E9-46DA-B151-0BED534DE153}"/>
                </a:ext>
              </a:extLst>
            </p:cNvPr>
            <p:cNvSpPr/>
            <p:nvPr/>
          </p:nvSpPr>
          <p:spPr>
            <a:xfrm rot="14695142" flipH="1">
              <a:off x="8319436" y="3531233"/>
              <a:ext cx="454616" cy="45719"/>
            </a:xfrm>
            <a:custGeom>
              <a:avLst/>
              <a:gdLst>
                <a:gd name="connsiteX0" fmla="*/ 0 w 995082"/>
                <a:gd name="connsiteY0" fmla="*/ 0 h 62753"/>
                <a:gd name="connsiteX1" fmla="*/ 995082 w 995082"/>
                <a:gd name="connsiteY1" fmla="*/ 62753 h 62753"/>
                <a:gd name="connsiteX0" fmla="*/ 0 w 995082"/>
                <a:gd name="connsiteY0" fmla="*/ 72753 h 135506"/>
                <a:gd name="connsiteX1" fmla="*/ 762000 w 995082"/>
                <a:gd name="connsiteY1" fmla="*/ 1036 h 135506"/>
                <a:gd name="connsiteX2" fmla="*/ 995082 w 995082"/>
                <a:gd name="connsiteY2" fmla="*/ 135506 h 135506"/>
                <a:gd name="connsiteX0" fmla="*/ 0 w 762000"/>
                <a:gd name="connsiteY0" fmla="*/ 72753 h 73789"/>
                <a:gd name="connsiteX1" fmla="*/ 762000 w 762000"/>
                <a:gd name="connsiteY1" fmla="*/ 1036 h 73789"/>
                <a:gd name="connsiteX0" fmla="*/ 0 w 762000"/>
                <a:gd name="connsiteY0" fmla="*/ 98730 h 99314"/>
                <a:gd name="connsiteX1" fmla="*/ 762000 w 762000"/>
                <a:gd name="connsiteY1" fmla="*/ 27013 h 99314"/>
                <a:gd name="connsiteX0" fmla="*/ 0 w 762000"/>
                <a:gd name="connsiteY0" fmla="*/ 129554 h 129554"/>
                <a:gd name="connsiteX1" fmla="*/ 762000 w 762000"/>
                <a:gd name="connsiteY1" fmla="*/ 57837 h 129554"/>
                <a:gd name="connsiteX0" fmla="*/ 0 w 896470"/>
                <a:gd name="connsiteY0" fmla="*/ 81766 h 108661"/>
                <a:gd name="connsiteX1" fmla="*/ 896470 w 896470"/>
                <a:gd name="connsiteY1" fmla="*/ 108661 h 108661"/>
              </a:gdLst>
              <a:ahLst/>
              <a:cxnLst>
                <a:cxn ang="0">
                  <a:pos x="connsiteX0" y="connsiteY0"/>
                </a:cxn>
                <a:cxn ang="0">
                  <a:pos x="connsiteX1" y="connsiteY1"/>
                </a:cxn>
              </a:cxnLst>
              <a:rect l="l" t="t" r="r" b="b"/>
              <a:pathLst>
                <a:path w="896470" h="108661">
                  <a:moveTo>
                    <a:pt x="0" y="81766"/>
                  </a:moveTo>
                  <a:cubicBezTo>
                    <a:pt x="349623" y="-67646"/>
                    <a:pt x="717176" y="16026"/>
                    <a:pt x="896470" y="108661"/>
                  </a:cubicBezTo>
                </a:path>
              </a:pathLst>
            </a:custGeom>
            <a:noFill/>
            <a:ln w="4445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nvGrpSpPr>
            <p:cNvPr id="23" name="그룹 89">
              <a:extLst>
                <a:ext uri="{FF2B5EF4-FFF2-40B4-BE49-F238E27FC236}">
                  <a16:creationId xmlns:a16="http://schemas.microsoft.com/office/drawing/2014/main" id="{DA7FA51A-7464-4D0D-8564-022E391121FF}"/>
                </a:ext>
              </a:extLst>
            </p:cNvPr>
            <p:cNvGrpSpPr/>
            <p:nvPr/>
          </p:nvGrpSpPr>
          <p:grpSpPr>
            <a:xfrm rot="19544345">
              <a:off x="6841481" y="1353221"/>
              <a:ext cx="963229" cy="963229"/>
              <a:chOff x="4543248" y="2367182"/>
              <a:chExt cx="1635977" cy="1635977"/>
            </a:xfrm>
          </p:grpSpPr>
          <p:sp>
            <p:nvSpPr>
              <p:cNvPr id="71" name="Teardrop 3">
                <a:extLst>
                  <a:ext uri="{FF2B5EF4-FFF2-40B4-BE49-F238E27FC236}">
                    <a16:creationId xmlns:a16="http://schemas.microsoft.com/office/drawing/2014/main" id="{617C7FEE-5A23-46CA-AE52-848E267B484A}"/>
                  </a:ext>
                </a:extLst>
              </p:cNvPr>
              <p:cNvSpPr/>
              <p:nvPr/>
            </p:nvSpPr>
            <p:spPr>
              <a:xfrm flipH="1">
                <a:off x="4543248" y="2367182"/>
                <a:ext cx="1635977" cy="1635977"/>
              </a:xfrm>
              <a:custGeom>
                <a:avLst/>
                <a:gdLst/>
                <a:ahLst/>
                <a:cxnLst/>
                <a:rect l="l" t="t" r="r" b="b"/>
                <a:pathLst>
                  <a:path w="1490464" h="1490465">
                    <a:moveTo>
                      <a:pt x="745232" y="0"/>
                    </a:moveTo>
                    <a:lnTo>
                      <a:pt x="1490464" y="0"/>
                    </a:lnTo>
                    <a:lnTo>
                      <a:pt x="1490464" y="745232"/>
                    </a:lnTo>
                    <a:lnTo>
                      <a:pt x="1490464" y="745233"/>
                    </a:lnTo>
                    <a:lnTo>
                      <a:pt x="1490464" y="745233"/>
                    </a:lnTo>
                    <a:cubicBezTo>
                      <a:pt x="1490464" y="1156813"/>
                      <a:pt x="1156812" y="1490465"/>
                      <a:pt x="745232" y="1490465"/>
                    </a:cubicBezTo>
                    <a:lnTo>
                      <a:pt x="0" y="1490465"/>
                    </a:lnTo>
                    <a:lnTo>
                      <a:pt x="0" y="745233"/>
                    </a:lnTo>
                    <a:lnTo>
                      <a:pt x="0" y="745233"/>
                    </a:lnTo>
                    <a:cubicBezTo>
                      <a:pt x="0" y="333652"/>
                      <a:pt x="333652" y="0"/>
                      <a:pt x="745232" y="0"/>
                    </a:cubicBezTo>
                    <a:close/>
                  </a:path>
                </a:pathLst>
              </a:custGeom>
              <a:solidFill>
                <a:schemeClr val="accent4"/>
              </a:solidFill>
              <a:ln w="88900">
                <a:solidFill>
                  <a:schemeClr val="bg1"/>
                </a:solidFill>
              </a:ln>
              <a:effectLst>
                <a:innerShdw blurRad="127000" dist="127000" dir="90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dirty="0">
                  <a:solidFill>
                    <a:schemeClr val="tx1"/>
                  </a:solidFill>
                </a:endParaRPr>
              </a:p>
            </p:txBody>
          </p:sp>
          <p:sp>
            <p:nvSpPr>
              <p:cNvPr id="72" name="Teardrop 3">
                <a:extLst>
                  <a:ext uri="{FF2B5EF4-FFF2-40B4-BE49-F238E27FC236}">
                    <a16:creationId xmlns:a16="http://schemas.microsoft.com/office/drawing/2014/main" id="{E2C31D01-C526-4A0B-A318-BC70FBACDD01}"/>
                  </a:ext>
                </a:extLst>
              </p:cNvPr>
              <p:cNvSpPr/>
              <p:nvPr/>
            </p:nvSpPr>
            <p:spPr>
              <a:xfrm flipH="1">
                <a:off x="4881461" y="2726202"/>
                <a:ext cx="1249375" cy="1249375"/>
              </a:xfrm>
              <a:custGeom>
                <a:avLst/>
                <a:gdLst/>
                <a:ahLst/>
                <a:cxnLst/>
                <a:rect l="l" t="t" r="r" b="b"/>
                <a:pathLst>
                  <a:path w="1490464" h="1490465">
                    <a:moveTo>
                      <a:pt x="745232" y="0"/>
                    </a:moveTo>
                    <a:lnTo>
                      <a:pt x="1490464" y="0"/>
                    </a:lnTo>
                    <a:lnTo>
                      <a:pt x="1490464" y="745232"/>
                    </a:lnTo>
                    <a:lnTo>
                      <a:pt x="1490464" y="745233"/>
                    </a:lnTo>
                    <a:lnTo>
                      <a:pt x="1490464" y="745233"/>
                    </a:lnTo>
                    <a:cubicBezTo>
                      <a:pt x="1490464" y="1156813"/>
                      <a:pt x="1156812" y="1490465"/>
                      <a:pt x="745232" y="1490465"/>
                    </a:cubicBezTo>
                    <a:lnTo>
                      <a:pt x="0" y="1490465"/>
                    </a:lnTo>
                    <a:lnTo>
                      <a:pt x="0" y="745233"/>
                    </a:lnTo>
                    <a:lnTo>
                      <a:pt x="0" y="745233"/>
                    </a:lnTo>
                    <a:cubicBezTo>
                      <a:pt x="0" y="333652"/>
                      <a:pt x="333652" y="0"/>
                      <a:pt x="745232" y="0"/>
                    </a:cubicBezTo>
                    <a:close/>
                  </a:path>
                </a:pathLst>
              </a:custGeom>
              <a:gradFill flip="none" rotWithShape="1">
                <a:gsLst>
                  <a:gs pos="0">
                    <a:schemeClr val="bg1">
                      <a:lumMod val="85000"/>
                    </a:schemeClr>
                  </a:gs>
                  <a:gs pos="100000">
                    <a:schemeClr val="bg1"/>
                  </a:gs>
                </a:gsLst>
                <a:lin ang="8100000" scaled="1"/>
                <a:tileRect/>
              </a:gradFill>
              <a:ln>
                <a:gradFill flip="none" rotWithShape="1">
                  <a:gsLst>
                    <a:gs pos="0">
                      <a:schemeClr val="bg1"/>
                    </a:gs>
                    <a:gs pos="100000">
                      <a:schemeClr val="bg1">
                        <a:lumMod val="75000"/>
                      </a:schemeClr>
                    </a:gs>
                  </a:gsLst>
                  <a:lin ang="8100000" scaled="1"/>
                  <a:tileRect/>
                </a:gradFill>
              </a:ln>
              <a:effectLst>
                <a:outerShdw blurRad="127000" dist="38100" dir="8100000" algn="tr" rotWithShape="0">
                  <a:prstClr val="black">
                    <a:alpha val="33000"/>
                  </a:prstClr>
                </a:outerShdw>
              </a:effectLst>
            </p:spPr>
            <p:txBody>
              <a:bodyPr vert="horz" wrap="square" lIns="91440" tIns="45720" rIns="91440" bIns="45720" numCol="1" anchor="t" anchorCtr="0" compatLnSpc="1">
                <a:prstTxWarp prst="textNoShape">
                  <a:avLst/>
                </a:prstTxWarp>
              </a:bodyPr>
              <a:lstStyle/>
              <a:p>
                <a:endParaRPr lang="ko-KR" altLang="en-US">
                  <a:solidFill>
                    <a:schemeClr val="tx1"/>
                  </a:solidFill>
                </a:endParaRPr>
              </a:p>
            </p:txBody>
          </p:sp>
        </p:grpSp>
        <p:grpSp>
          <p:nvGrpSpPr>
            <p:cNvPr id="24" name="그룹 92">
              <a:extLst>
                <a:ext uri="{FF2B5EF4-FFF2-40B4-BE49-F238E27FC236}">
                  <a16:creationId xmlns:a16="http://schemas.microsoft.com/office/drawing/2014/main" id="{A2522062-DD81-4481-94EA-36A1BCE8F9A0}"/>
                </a:ext>
              </a:extLst>
            </p:cNvPr>
            <p:cNvGrpSpPr/>
            <p:nvPr/>
          </p:nvGrpSpPr>
          <p:grpSpPr>
            <a:xfrm rot="18779436">
              <a:off x="6579566" y="2881277"/>
              <a:ext cx="1061809" cy="1061809"/>
              <a:chOff x="4543248" y="2367182"/>
              <a:chExt cx="1635977" cy="1635977"/>
            </a:xfrm>
          </p:grpSpPr>
          <p:sp>
            <p:nvSpPr>
              <p:cNvPr id="69" name="Teardrop 3">
                <a:extLst>
                  <a:ext uri="{FF2B5EF4-FFF2-40B4-BE49-F238E27FC236}">
                    <a16:creationId xmlns:a16="http://schemas.microsoft.com/office/drawing/2014/main" id="{F6405CCB-2024-444E-AC40-DB207CFC9621}"/>
                  </a:ext>
                </a:extLst>
              </p:cNvPr>
              <p:cNvSpPr/>
              <p:nvPr/>
            </p:nvSpPr>
            <p:spPr>
              <a:xfrm flipH="1">
                <a:off x="4543248" y="2367182"/>
                <a:ext cx="1635977" cy="1635977"/>
              </a:xfrm>
              <a:custGeom>
                <a:avLst/>
                <a:gdLst/>
                <a:ahLst/>
                <a:cxnLst/>
                <a:rect l="l" t="t" r="r" b="b"/>
                <a:pathLst>
                  <a:path w="1490464" h="1490465">
                    <a:moveTo>
                      <a:pt x="745232" y="0"/>
                    </a:moveTo>
                    <a:lnTo>
                      <a:pt x="1490464" y="0"/>
                    </a:lnTo>
                    <a:lnTo>
                      <a:pt x="1490464" y="745232"/>
                    </a:lnTo>
                    <a:lnTo>
                      <a:pt x="1490464" y="745233"/>
                    </a:lnTo>
                    <a:lnTo>
                      <a:pt x="1490464" y="745233"/>
                    </a:lnTo>
                    <a:cubicBezTo>
                      <a:pt x="1490464" y="1156813"/>
                      <a:pt x="1156812" y="1490465"/>
                      <a:pt x="745232" y="1490465"/>
                    </a:cubicBezTo>
                    <a:lnTo>
                      <a:pt x="0" y="1490465"/>
                    </a:lnTo>
                    <a:lnTo>
                      <a:pt x="0" y="745233"/>
                    </a:lnTo>
                    <a:lnTo>
                      <a:pt x="0" y="745233"/>
                    </a:lnTo>
                    <a:cubicBezTo>
                      <a:pt x="0" y="333652"/>
                      <a:pt x="333652" y="0"/>
                      <a:pt x="745232" y="0"/>
                    </a:cubicBezTo>
                    <a:close/>
                  </a:path>
                </a:pathLst>
              </a:custGeom>
              <a:solidFill>
                <a:schemeClr val="accent5"/>
              </a:solidFill>
              <a:ln w="88900">
                <a:solidFill>
                  <a:schemeClr val="bg1"/>
                </a:solidFill>
              </a:ln>
              <a:effectLst>
                <a:innerShdw blurRad="127000" dist="127000" dir="90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dirty="0">
                  <a:solidFill>
                    <a:schemeClr val="tx1"/>
                  </a:solidFill>
                </a:endParaRPr>
              </a:p>
            </p:txBody>
          </p:sp>
          <p:sp>
            <p:nvSpPr>
              <p:cNvPr id="70" name="Teardrop 3">
                <a:extLst>
                  <a:ext uri="{FF2B5EF4-FFF2-40B4-BE49-F238E27FC236}">
                    <a16:creationId xmlns:a16="http://schemas.microsoft.com/office/drawing/2014/main" id="{7E7409D7-F65E-4362-A2FF-AD5BE4B35699}"/>
                  </a:ext>
                </a:extLst>
              </p:cNvPr>
              <p:cNvSpPr/>
              <p:nvPr/>
            </p:nvSpPr>
            <p:spPr>
              <a:xfrm flipH="1">
                <a:off x="4881461" y="2726202"/>
                <a:ext cx="1249375" cy="1249375"/>
              </a:xfrm>
              <a:custGeom>
                <a:avLst/>
                <a:gdLst/>
                <a:ahLst/>
                <a:cxnLst/>
                <a:rect l="l" t="t" r="r" b="b"/>
                <a:pathLst>
                  <a:path w="1490464" h="1490465">
                    <a:moveTo>
                      <a:pt x="745232" y="0"/>
                    </a:moveTo>
                    <a:lnTo>
                      <a:pt x="1490464" y="0"/>
                    </a:lnTo>
                    <a:lnTo>
                      <a:pt x="1490464" y="745232"/>
                    </a:lnTo>
                    <a:lnTo>
                      <a:pt x="1490464" y="745233"/>
                    </a:lnTo>
                    <a:lnTo>
                      <a:pt x="1490464" y="745233"/>
                    </a:lnTo>
                    <a:cubicBezTo>
                      <a:pt x="1490464" y="1156813"/>
                      <a:pt x="1156812" y="1490465"/>
                      <a:pt x="745232" y="1490465"/>
                    </a:cubicBezTo>
                    <a:lnTo>
                      <a:pt x="0" y="1490465"/>
                    </a:lnTo>
                    <a:lnTo>
                      <a:pt x="0" y="745233"/>
                    </a:lnTo>
                    <a:lnTo>
                      <a:pt x="0" y="745233"/>
                    </a:lnTo>
                    <a:cubicBezTo>
                      <a:pt x="0" y="333652"/>
                      <a:pt x="333652" y="0"/>
                      <a:pt x="745232" y="0"/>
                    </a:cubicBezTo>
                    <a:close/>
                  </a:path>
                </a:pathLst>
              </a:custGeom>
              <a:gradFill flip="none" rotWithShape="1">
                <a:gsLst>
                  <a:gs pos="0">
                    <a:schemeClr val="bg1">
                      <a:lumMod val="85000"/>
                    </a:schemeClr>
                  </a:gs>
                  <a:gs pos="100000">
                    <a:schemeClr val="bg1"/>
                  </a:gs>
                </a:gsLst>
                <a:lin ang="8100000" scaled="1"/>
                <a:tileRect/>
              </a:gradFill>
              <a:ln>
                <a:gradFill flip="none" rotWithShape="1">
                  <a:gsLst>
                    <a:gs pos="0">
                      <a:schemeClr val="bg1"/>
                    </a:gs>
                    <a:gs pos="100000">
                      <a:schemeClr val="bg1">
                        <a:lumMod val="75000"/>
                      </a:schemeClr>
                    </a:gs>
                  </a:gsLst>
                  <a:lin ang="8100000" scaled="1"/>
                  <a:tileRect/>
                </a:gradFill>
              </a:ln>
              <a:effectLst>
                <a:outerShdw blurRad="127000" dist="38100" dir="8100000" algn="tr" rotWithShape="0">
                  <a:prstClr val="black">
                    <a:alpha val="33000"/>
                  </a:prstClr>
                </a:outerShdw>
              </a:effectLst>
            </p:spPr>
            <p:txBody>
              <a:bodyPr vert="horz" wrap="square" lIns="91440" tIns="45720" rIns="91440" bIns="45720" numCol="1" anchor="t" anchorCtr="0" compatLnSpc="1">
                <a:prstTxWarp prst="textNoShape">
                  <a:avLst/>
                </a:prstTxWarp>
              </a:bodyPr>
              <a:lstStyle/>
              <a:p>
                <a:endParaRPr lang="ko-KR" altLang="en-US">
                  <a:solidFill>
                    <a:schemeClr val="tx1"/>
                  </a:solidFill>
                </a:endParaRPr>
              </a:p>
            </p:txBody>
          </p:sp>
        </p:grpSp>
        <p:grpSp>
          <p:nvGrpSpPr>
            <p:cNvPr id="25" name="그룹 95">
              <a:extLst>
                <a:ext uri="{FF2B5EF4-FFF2-40B4-BE49-F238E27FC236}">
                  <a16:creationId xmlns:a16="http://schemas.microsoft.com/office/drawing/2014/main" id="{00085AF9-60F3-40D8-BAA7-C4252FE8E32C}"/>
                </a:ext>
              </a:extLst>
            </p:cNvPr>
            <p:cNvGrpSpPr/>
            <p:nvPr/>
          </p:nvGrpSpPr>
          <p:grpSpPr>
            <a:xfrm rot="2700000">
              <a:off x="8885255" y="527280"/>
              <a:ext cx="905411" cy="905411"/>
              <a:chOff x="4543248" y="2367182"/>
              <a:chExt cx="1635977" cy="1635977"/>
            </a:xfrm>
          </p:grpSpPr>
          <p:sp>
            <p:nvSpPr>
              <p:cNvPr id="67" name="Teardrop 3">
                <a:extLst>
                  <a:ext uri="{FF2B5EF4-FFF2-40B4-BE49-F238E27FC236}">
                    <a16:creationId xmlns:a16="http://schemas.microsoft.com/office/drawing/2014/main" id="{4DAD60EA-7615-4999-8815-91990C794707}"/>
                  </a:ext>
                </a:extLst>
              </p:cNvPr>
              <p:cNvSpPr/>
              <p:nvPr/>
            </p:nvSpPr>
            <p:spPr>
              <a:xfrm flipH="1">
                <a:off x="4543248" y="2367182"/>
                <a:ext cx="1635977" cy="1635977"/>
              </a:xfrm>
              <a:custGeom>
                <a:avLst/>
                <a:gdLst/>
                <a:ahLst/>
                <a:cxnLst/>
                <a:rect l="l" t="t" r="r" b="b"/>
                <a:pathLst>
                  <a:path w="1490464" h="1490465">
                    <a:moveTo>
                      <a:pt x="745232" y="0"/>
                    </a:moveTo>
                    <a:lnTo>
                      <a:pt x="1490464" y="0"/>
                    </a:lnTo>
                    <a:lnTo>
                      <a:pt x="1490464" y="745232"/>
                    </a:lnTo>
                    <a:lnTo>
                      <a:pt x="1490464" y="745233"/>
                    </a:lnTo>
                    <a:lnTo>
                      <a:pt x="1490464" y="745233"/>
                    </a:lnTo>
                    <a:cubicBezTo>
                      <a:pt x="1490464" y="1156813"/>
                      <a:pt x="1156812" y="1490465"/>
                      <a:pt x="745232" y="1490465"/>
                    </a:cubicBezTo>
                    <a:lnTo>
                      <a:pt x="0" y="1490465"/>
                    </a:lnTo>
                    <a:lnTo>
                      <a:pt x="0" y="745233"/>
                    </a:lnTo>
                    <a:lnTo>
                      <a:pt x="0" y="745233"/>
                    </a:lnTo>
                    <a:cubicBezTo>
                      <a:pt x="0" y="333652"/>
                      <a:pt x="333652" y="0"/>
                      <a:pt x="745232" y="0"/>
                    </a:cubicBezTo>
                    <a:close/>
                  </a:path>
                </a:pathLst>
              </a:custGeom>
              <a:solidFill>
                <a:schemeClr val="accent1"/>
              </a:solidFill>
              <a:ln w="88900">
                <a:solidFill>
                  <a:schemeClr val="bg1"/>
                </a:solidFill>
              </a:ln>
              <a:effectLst>
                <a:innerShdw blurRad="127000" dist="127000" dir="90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dirty="0">
                  <a:solidFill>
                    <a:schemeClr val="tx1"/>
                  </a:solidFill>
                </a:endParaRPr>
              </a:p>
            </p:txBody>
          </p:sp>
          <p:sp>
            <p:nvSpPr>
              <p:cNvPr id="68" name="Teardrop 3">
                <a:extLst>
                  <a:ext uri="{FF2B5EF4-FFF2-40B4-BE49-F238E27FC236}">
                    <a16:creationId xmlns:a16="http://schemas.microsoft.com/office/drawing/2014/main" id="{C6FE6BA2-6B97-428E-8279-BB37C6D39872}"/>
                  </a:ext>
                </a:extLst>
              </p:cNvPr>
              <p:cNvSpPr/>
              <p:nvPr/>
            </p:nvSpPr>
            <p:spPr>
              <a:xfrm flipH="1">
                <a:off x="4881461" y="2726202"/>
                <a:ext cx="1249375" cy="1249375"/>
              </a:xfrm>
              <a:custGeom>
                <a:avLst/>
                <a:gdLst/>
                <a:ahLst/>
                <a:cxnLst/>
                <a:rect l="l" t="t" r="r" b="b"/>
                <a:pathLst>
                  <a:path w="1490464" h="1490465">
                    <a:moveTo>
                      <a:pt x="745232" y="0"/>
                    </a:moveTo>
                    <a:lnTo>
                      <a:pt x="1490464" y="0"/>
                    </a:lnTo>
                    <a:lnTo>
                      <a:pt x="1490464" y="745232"/>
                    </a:lnTo>
                    <a:lnTo>
                      <a:pt x="1490464" y="745233"/>
                    </a:lnTo>
                    <a:lnTo>
                      <a:pt x="1490464" y="745233"/>
                    </a:lnTo>
                    <a:cubicBezTo>
                      <a:pt x="1490464" y="1156813"/>
                      <a:pt x="1156812" y="1490465"/>
                      <a:pt x="745232" y="1490465"/>
                    </a:cubicBezTo>
                    <a:lnTo>
                      <a:pt x="0" y="1490465"/>
                    </a:lnTo>
                    <a:lnTo>
                      <a:pt x="0" y="745233"/>
                    </a:lnTo>
                    <a:lnTo>
                      <a:pt x="0" y="745233"/>
                    </a:lnTo>
                    <a:cubicBezTo>
                      <a:pt x="0" y="333652"/>
                      <a:pt x="333652" y="0"/>
                      <a:pt x="745232" y="0"/>
                    </a:cubicBezTo>
                    <a:close/>
                  </a:path>
                </a:pathLst>
              </a:custGeom>
              <a:gradFill flip="none" rotWithShape="1">
                <a:gsLst>
                  <a:gs pos="0">
                    <a:schemeClr val="bg1">
                      <a:lumMod val="85000"/>
                    </a:schemeClr>
                  </a:gs>
                  <a:gs pos="100000">
                    <a:schemeClr val="bg1"/>
                  </a:gs>
                </a:gsLst>
                <a:lin ang="8100000" scaled="1"/>
                <a:tileRect/>
              </a:gradFill>
              <a:ln>
                <a:gradFill flip="none" rotWithShape="1">
                  <a:gsLst>
                    <a:gs pos="0">
                      <a:schemeClr val="bg1"/>
                    </a:gs>
                    <a:gs pos="100000">
                      <a:schemeClr val="bg1">
                        <a:lumMod val="75000"/>
                      </a:schemeClr>
                    </a:gs>
                  </a:gsLst>
                  <a:lin ang="8100000" scaled="1"/>
                  <a:tileRect/>
                </a:gradFill>
              </a:ln>
              <a:effectLst>
                <a:outerShdw blurRad="127000" dist="38100" dir="8100000" algn="tr" rotWithShape="0">
                  <a:prstClr val="black">
                    <a:alpha val="33000"/>
                  </a:prstClr>
                </a:outerShdw>
              </a:effectLst>
            </p:spPr>
            <p:txBody>
              <a:bodyPr vert="horz" wrap="square" lIns="91440" tIns="45720" rIns="91440" bIns="45720" numCol="1" anchor="t" anchorCtr="0" compatLnSpc="1">
                <a:prstTxWarp prst="textNoShape">
                  <a:avLst/>
                </a:prstTxWarp>
              </a:bodyPr>
              <a:lstStyle/>
              <a:p>
                <a:endParaRPr lang="ko-KR" altLang="en-US">
                  <a:solidFill>
                    <a:schemeClr val="tx1"/>
                  </a:solidFill>
                </a:endParaRPr>
              </a:p>
            </p:txBody>
          </p:sp>
        </p:grpSp>
        <p:grpSp>
          <p:nvGrpSpPr>
            <p:cNvPr id="26" name="그룹 98">
              <a:extLst>
                <a:ext uri="{FF2B5EF4-FFF2-40B4-BE49-F238E27FC236}">
                  <a16:creationId xmlns:a16="http://schemas.microsoft.com/office/drawing/2014/main" id="{1E98FE80-593F-42AF-995B-B81BC885724D}"/>
                </a:ext>
              </a:extLst>
            </p:cNvPr>
            <p:cNvGrpSpPr/>
            <p:nvPr/>
          </p:nvGrpSpPr>
          <p:grpSpPr>
            <a:xfrm rot="5112435">
              <a:off x="10710700" y="792088"/>
              <a:ext cx="1061809" cy="1061809"/>
              <a:chOff x="4543248" y="2367182"/>
              <a:chExt cx="1635977" cy="1635977"/>
            </a:xfrm>
          </p:grpSpPr>
          <p:sp>
            <p:nvSpPr>
              <p:cNvPr id="65" name="Teardrop 3">
                <a:extLst>
                  <a:ext uri="{FF2B5EF4-FFF2-40B4-BE49-F238E27FC236}">
                    <a16:creationId xmlns:a16="http://schemas.microsoft.com/office/drawing/2014/main" id="{44AB8177-9899-4664-88B4-503EEB6E67C5}"/>
                  </a:ext>
                </a:extLst>
              </p:cNvPr>
              <p:cNvSpPr/>
              <p:nvPr/>
            </p:nvSpPr>
            <p:spPr>
              <a:xfrm flipH="1">
                <a:off x="4543248" y="2367182"/>
                <a:ext cx="1635977" cy="1635977"/>
              </a:xfrm>
              <a:custGeom>
                <a:avLst/>
                <a:gdLst/>
                <a:ahLst/>
                <a:cxnLst/>
                <a:rect l="l" t="t" r="r" b="b"/>
                <a:pathLst>
                  <a:path w="1490464" h="1490465">
                    <a:moveTo>
                      <a:pt x="745232" y="0"/>
                    </a:moveTo>
                    <a:lnTo>
                      <a:pt x="1490464" y="0"/>
                    </a:lnTo>
                    <a:lnTo>
                      <a:pt x="1490464" y="745232"/>
                    </a:lnTo>
                    <a:lnTo>
                      <a:pt x="1490464" y="745233"/>
                    </a:lnTo>
                    <a:lnTo>
                      <a:pt x="1490464" y="745233"/>
                    </a:lnTo>
                    <a:cubicBezTo>
                      <a:pt x="1490464" y="1156813"/>
                      <a:pt x="1156812" y="1490465"/>
                      <a:pt x="745232" y="1490465"/>
                    </a:cubicBezTo>
                    <a:lnTo>
                      <a:pt x="0" y="1490465"/>
                    </a:lnTo>
                    <a:lnTo>
                      <a:pt x="0" y="745233"/>
                    </a:lnTo>
                    <a:lnTo>
                      <a:pt x="0" y="745233"/>
                    </a:lnTo>
                    <a:cubicBezTo>
                      <a:pt x="0" y="333652"/>
                      <a:pt x="333652" y="0"/>
                      <a:pt x="745232" y="0"/>
                    </a:cubicBezTo>
                    <a:close/>
                  </a:path>
                </a:pathLst>
              </a:custGeom>
              <a:solidFill>
                <a:schemeClr val="accent2"/>
              </a:solidFill>
              <a:ln w="88900">
                <a:solidFill>
                  <a:schemeClr val="bg1"/>
                </a:solidFill>
              </a:ln>
              <a:effectLst>
                <a:innerShdw blurRad="127000" dist="127000" dir="90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dirty="0">
                  <a:solidFill>
                    <a:schemeClr val="tx1"/>
                  </a:solidFill>
                </a:endParaRPr>
              </a:p>
            </p:txBody>
          </p:sp>
          <p:sp>
            <p:nvSpPr>
              <p:cNvPr id="66" name="Teardrop 3">
                <a:extLst>
                  <a:ext uri="{FF2B5EF4-FFF2-40B4-BE49-F238E27FC236}">
                    <a16:creationId xmlns:a16="http://schemas.microsoft.com/office/drawing/2014/main" id="{F825B25A-2DE6-4A30-A3D1-200BEE687E1A}"/>
                  </a:ext>
                </a:extLst>
              </p:cNvPr>
              <p:cNvSpPr/>
              <p:nvPr/>
            </p:nvSpPr>
            <p:spPr>
              <a:xfrm flipH="1">
                <a:off x="4881461" y="2726202"/>
                <a:ext cx="1249375" cy="1249375"/>
              </a:xfrm>
              <a:custGeom>
                <a:avLst/>
                <a:gdLst/>
                <a:ahLst/>
                <a:cxnLst/>
                <a:rect l="l" t="t" r="r" b="b"/>
                <a:pathLst>
                  <a:path w="1490464" h="1490465">
                    <a:moveTo>
                      <a:pt x="745232" y="0"/>
                    </a:moveTo>
                    <a:lnTo>
                      <a:pt x="1490464" y="0"/>
                    </a:lnTo>
                    <a:lnTo>
                      <a:pt x="1490464" y="745232"/>
                    </a:lnTo>
                    <a:lnTo>
                      <a:pt x="1490464" y="745233"/>
                    </a:lnTo>
                    <a:lnTo>
                      <a:pt x="1490464" y="745233"/>
                    </a:lnTo>
                    <a:cubicBezTo>
                      <a:pt x="1490464" y="1156813"/>
                      <a:pt x="1156812" y="1490465"/>
                      <a:pt x="745232" y="1490465"/>
                    </a:cubicBezTo>
                    <a:lnTo>
                      <a:pt x="0" y="1490465"/>
                    </a:lnTo>
                    <a:lnTo>
                      <a:pt x="0" y="745233"/>
                    </a:lnTo>
                    <a:lnTo>
                      <a:pt x="0" y="745233"/>
                    </a:lnTo>
                    <a:cubicBezTo>
                      <a:pt x="0" y="333652"/>
                      <a:pt x="333652" y="0"/>
                      <a:pt x="745232" y="0"/>
                    </a:cubicBezTo>
                    <a:close/>
                  </a:path>
                </a:pathLst>
              </a:custGeom>
              <a:gradFill flip="none" rotWithShape="1">
                <a:gsLst>
                  <a:gs pos="0">
                    <a:schemeClr val="bg1">
                      <a:lumMod val="85000"/>
                    </a:schemeClr>
                  </a:gs>
                  <a:gs pos="100000">
                    <a:schemeClr val="bg1"/>
                  </a:gs>
                </a:gsLst>
                <a:lin ang="8100000" scaled="1"/>
                <a:tileRect/>
              </a:gradFill>
              <a:ln>
                <a:gradFill flip="none" rotWithShape="1">
                  <a:gsLst>
                    <a:gs pos="0">
                      <a:schemeClr val="bg1"/>
                    </a:gs>
                    <a:gs pos="100000">
                      <a:schemeClr val="bg1">
                        <a:lumMod val="75000"/>
                      </a:schemeClr>
                    </a:gs>
                  </a:gsLst>
                  <a:lin ang="8100000" scaled="1"/>
                  <a:tileRect/>
                </a:gradFill>
              </a:ln>
              <a:effectLst>
                <a:outerShdw blurRad="127000" dist="38100" dir="8100000" algn="tr" rotWithShape="0">
                  <a:prstClr val="black">
                    <a:alpha val="33000"/>
                  </a:prstClr>
                </a:outerShdw>
              </a:effectLst>
            </p:spPr>
            <p:txBody>
              <a:bodyPr vert="horz" wrap="square" lIns="91440" tIns="45720" rIns="91440" bIns="45720" numCol="1" anchor="t" anchorCtr="0" compatLnSpc="1">
                <a:prstTxWarp prst="textNoShape">
                  <a:avLst/>
                </a:prstTxWarp>
              </a:bodyPr>
              <a:lstStyle/>
              <a:p>
                <a:endParaRPr lang="ko-KR" altLang="en-US">
                  <a:solidFill>
                    <a:schemeClr val="tx1"/>
                  </a:solidFill>
                </a:endParaRPr>
              </a:p>
            </p:txBody>
          </p:sp>
        </p:grpSp>
        <p:grpSp>
          <p:nvGrpSpPr>
            <p:cNvPr id="27" name="그룹 101">
              <a:extLst>
                <a:ext uri="{FF2B5EF4-FFF2-40B4-BE49-F238E27FC236}">
                  <a16:creationId xmlns:a16="http://schemas.microsoft.com/office/drawing/2014/main" id="{940A068C-1E1E-43E1-BC8F-74ACDB758462}"/>
                </a:ext>
              </a:extLst>
            </p:cNvPr>
            <p:cNvGrpSpPr/>
            <p:nvPr/>
          </p:nvGrpSpPr>
          <p:grpSpPr>
            <a:xfrm rot="5112435">
              <a:off x="10836085" y="2585500"/>
              <a:ext cx="811037" cy="811037"/>
              <a:chOff x="4543248" y="2367182"/>
              <a:chExt cx="1635977" cy="1635977"/>
            </a:xfrm>
          </p:grpSpPr>
          <p:sp>
            <p:nvSpPr>
              <p:cNvPr id="63" name="Teardrop 3">
                <a:extLst>
                  <a:ext uri="{FF2B5EF4-FFF2-40B4-BE49-F238E27FC236}">
                    <a16:creationId xmlns:a16="http://schemas.microsoft.com/office/drawing/2014/main" id="{5854CB1A-6184-4D6C-8690-82207B731C8F}"/>
                  </a:ext>
                </a:extLst>
              </p:cNvPr>
              <p:cNvSpPr/>
              <p:nvPr/>
            </p:nvSpPr>
            <p:spPr>
              <a:xfrm flipH="1">
                <a:off x="4543248" y="2367182"/>
                <a:ext cx="1635977" cy="1635977"/>
              </a:xfrm>
              <a:custGeom>
                <a:avLst/>
                <a:gdLst/>
                <a:ahLst/>
                <a:cxnLst/>
                <a:rect l="l" t="t" r="r" b="b"/>
                <a:pathLst>
                  <a:path w="1490464" h="1490465">
                    <a:moveTo>
                      <a:pt x="745232" y="0"/>
                    </a:moveTo>
                    <a:lnTo>
                      <a:pt x="1490464" y="0"/>
                    </a:lnTo>
                    <a:lnTo>
                      <a:pt x="1490464" y="745232"/>
                    </a:lnTo>
                    <a:lnTo>
                      <a:pt x="1490464" y="745233"/>
                    </a:lnTo>
                    <a:lnTo>
                      <a:pt x="1490464" y="745233"/>
                    </a:lnTo>
                    <a:cubicBezTo>
                      <a:pt x="1490464" y="1156813"/>
                      <a:pt x="1156812" y="1490465"/>
                      <a:pt x="745232" y="1490465"/>
                    </a:cubicBezTo>
                    <a:lnTo>
                      <a:pt x="0" y="1490465"/>
                    </a:lnTo>
                    <a:lnTo>
                      <a:pt x="0" y="745233"/>
                    </a:lnTo>
                    <a:lnTo>
                      <a:pt x="0" y="745233"/>
                    </a:lnTo>
                    <a:cubicBezTo>
                      <a:pt x="0" y="333652"/>
                      <a:pt x="333652" y="0"/>
                      <a:pt x="745232" y="0"/>
                    </a:cubicBezTo>
                    <a:close/>
                  </a:path>
                </a:pathLst>
              </a:custGeom>
              <a:solidFill>
                <a:schemeClr val="accent3"/>
              </a:solidFill>
              <a:ln w="88900">
                <a:solidFill>
                  <a:schemeClr val="bg1"/>
                </a:solidFill>
              </a:ln>
              <a:effectLst>
                <a:innerShdw blurRad="127000" dist="127000" dir="90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dirty="0">
                  <a:solidFill>
                    <a:schemeClr val="tx1"/>
                  </a:solidFill>
                </a:endParaRPr>
              </a:p>
            </p:txBody>
          </p:sp>
          <p:sp>
            <p:nvSpPr>
              <p:cNvPr id="64" name="Teardrop 3">
                <a:extLst>
                  <a:ext uri="{FF2B5EF4-FFF2-40B4-BE49-F238E27FC236}">
                    <a16:creationId xmlns:a16="http://schemas.microsoft.com/office/drawing/2014/main" id="{00EC042D-E075-46B7-AC45-8D12A180EBEA}"/>
                  </a:ext>
                </a:extLst>
              </p:cNvPr>
              <p:cNvSpPr/>
              <p:nvPr/>
            </p:nvSpPr>
            <p:spPr>
              <a:xfrm flipH="1">
                <a:off x="4881461" y="2726202"/>
                <a:ext cx="1249375" cy="1249375"/>
              </a:xfrm>
              <a:custGeom>
                <a:avLst/>
                <a:gdLst/>
                <a:ahLst/>
                <a:cxnLst/>
                <a:rect l="l" t="t" r="r" b="b"/>
                <a:pathLst>
                  <a:path w="1490464" h="1490465">
                    <a:moveTo>
                      <a:pt x="745232" y="0"/>
                    </a:moveTo>
                    <a:lnTo>
                      <a:pt x="1490464" y="0"/>
                    </a:lnTo>
                    <a:lnTo>
                      <a:pt x="1490464" y="745232"/>
                    </a:lnTo>
                    <a:lnTo>
                      <a:pt x="1490464" y="745233"/>
                    </a:lnTo>
                    <a:lnTo>
                      <a:pt x="1490464" y="745233"/>
                    </a:lnTo>
                    <a:cubicBezTo>
                      <a:pt x="1490464" y="1156813"/>
                      <a:pt x="1156812" y="1490465"/>
                      <a:pt x="745232" y="1490465"/>
                    </a:cubicBezTo>
                    <a:lnTo>
                      <a:pt x="0" y="1490465"/>
                    </a:lnTo>
                    <a:lnTo>
                      <a:pt x="0" y="745233"/>
                    </a:lnTo>
                    <a:lnTo>
                      <a:pt x="0" y="745233"/>
                    </a:lnTo>
                    <a:cubicBezTo>
                      <a:pt x="0" y="333652"/>
                      <a:pt x="333652" y="0"/>
                      <a:pt x="745232" y="0"/>
                    </a:cubicBezTo>
                    <a:close/>
                  </a:path>
                </a:pathLst>
              </a:custGeom>
              <a:gradFill flip="none" rotWithShape="1">
                <a:gsLst>
                  <a:gs pos="0">
                    <a:schemeClr val="bg1">
                      <a:lumMod val="85000"/>
                    </a:schemeClr>
                  </a:gs>
                  <a:gs pos="100000">
                    <a:schemeClr val="bg1"/>
                  </a:gs>
                </a:gsLst>
                <a:lin ang="8100000" scaled="1"/>
                <a:tileRect/>
              </a:gradFill>
              <a:ln>
                <a:gradFill flip="none" rotWithShape="1">
                  <a:gsLst>
                    <a:gs pos="0">
                      <a:schemeClr val="bg1"/>
                    </a:gs>
                    <a:gs pos="100000">
                      <a:schemeClr val="bg1">
                        <a:lumMod val="75000"/>
                      </a:schemeClr>
                    </a:gs>
                  </a:gsLst>
                  <a:lin ang="8100000" scaled="1"/>
                  <a:tileRect/>
                </a:gradFill>
              </a:ln>
              <a:effectLst>
                <a:outerShdw blurRad="127000" dist="38100" dir="8100000" algn="tr" rotWithShape="0">
                  <a:prstClr val="black">
                    <a:alpha val="33000"/>
                  </a:prstClr>
                </a:outerShdw>
              </a:effectLst>
            </p:spPr>
            <p:txBody>
              <a:bodyPr vert="horz" wrap="square" lIns="91440" tIns="45720" rIns="91440" bIns="45720" numCol="1" anchor="t" anchorCtr="0" compatLnSpc="1">
                <a:prstTxWarp prst="textNoShape">
                  <a:avLst/>
                </a:prstTxWarp>
              </a:bodyPr>
              <a:lstStyle/>
              <a:p>
                <a:endParaRPr lang="ko-KR" altLang="en-US">
                  <a:solidFill>
                    <a:schemeClr val="tx1"/>
                  </a:solidFill>
                </a:endParaRPr>
              </a:p>
            </p:txBody>
          </p:sp>
        </p:grpSp>
        <p:grpSp>
          <p:nvGrpSpPr>
            <p:cNvPr id="28" name="그룹 104">
              <a:extLst>
                <a:ext uri="{FF2B5EF4-FFF2-40B4-BE49-F238E27FC236}">
                  <a16:creationId xmlns:a16="http://schemas.microsoft.com/office/drawing/2014/main" id="{EB86A640-B2EC-441A-8C6B-E5423F144F3E}"/>
                </a:ext>
              </a:extLst>
            </p:cNvPr>
            <p:cNvGrpSpPr/>
            <p:nvPr/>
          </p:nvGrpSpPr>
          <p:grpSpPr>
            <a:xfrm rot="1064011">
              <a:off x="9764170" y="2803559"/>
              <a:ext cx="474037" cy="474037"/>
              <a:chOff x="4543248" y="2367182"/>
              <a:chExt cx="1635977" cy="1635977"/>
            </a:xfrm>
          </p:grpSpPr>
          <p:sp>
            <p:nvSpPr>
              <p:cNvPr id="61" name="Teardrop 3">
                <a:extLst>
                  <a:ext uri="{FF2B5EF4-FFF2-40B4-BE49-F238E27FC236}">
                    <a16:creationId xmlns:a16="http://schemas.microsoft.com/office/drawing/2014/main" id="{A2335886-7842-439D-A748-031F25E906C7}"/>
                  </a:ext>
                </a:extLst>
              </p:cNvPr>
              <p:cNvSpPr/>
              <p:nvPr/>
            </p:nvSpPr>
            <p:spPr>
              <a:xfrm flipH="1">
                <a:off x="4543248" y="2367182"/>
                <a:ext cx="1635977" cy="1635977"/>
              </a:xfrm>
              <a:custGeom>
                <a:avLst/>
                <a:gdLst/>
                <a:ahLst/>
                <a:cxnLst/>
                <a:rect l="l" t="t" r="r" b="b"/>
                <a:pathLst>
                  <a:path w="1490464" h="1490465">
                    <a:moveTo>
                      <a:pt x="745232" y="0"/>
                    </a:moveTo>
                    <a:lnTo>
                      <a:pt x="1490464" y="0"/>
                    </a:lnTo>
                    <a:lnTo>
                      <a:pt x="1490464" y="745232"/>
                    </a:lnTo>
                    <a:lnTo>
                      <a:pt x="1490464" y="745233"/>
                    </a:lnTo>
                    <a:lnTo>
                      <a:pt x="1490464" y="745233"/>
                    </a:lnTo>
                    <a:cubicBezTo>
                      <a:pt x="1490464" y="1156813"/>
                      <a:pt x="1156812" y="1490465"/>
                      <a:pt x="745232" y="1490465"/>
                    </a:cubicBezTo>
                    <a:lnTo>
                      <a:pt x="0" y="1490465"/>
                    </a:lnTo>
                    <a:lnTo>
                      <a:pt x="0" y="745233"/>
                    </a:lnTo>
                    <a:lnTo>
                      <a:pt x="0" y="745233"/>
                    </a:lnTo>
                    <a:cubicBezTo>
                      <a:pt x="0" y="333652"/>
                      <a:pt x="333652" y="0"/>
                      <a:pt x="745232" y="0"/>
                    </a:cubicBezTo>
                    <a:close/>
                  </a:path>
                </a:pathLst>
              </a:custGeom>
              <a:solidFill>
                <a:schemeClr val="accent3"/>
              </a:solidFill>
              <a:ln w="88900">
                <a:solidFill>
                  <a:schemeClr val="bg1"/>
                </a:solidFill>
              </a:ln>
              <a:effectLst>
                <a:innerShdw blurRad="127000" dist="127000" dir="90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dirty="0">
                  <a:solidFill>
                    <a:schemeClr val="tx1"/>
                  </a:solidFill>
                </a:endParaRPr>
              </a:p>
            </p:txBody>
          </p:sp>
          <p:sp>
            <p:nvSpPr>
              <p:cNvPr id="62" name="Teardrop 3">
                <a:extLst>
                  <a:ext uri="{FF2B5EF4-FFF2-40B4-BE49-F238E27FC236}">
                    <a16:creationId xmlns:a16="http://schemas.microsoft.com/office/drawing/2014/main" id="{A8178134-74F9-43A7-A6F8-825A00C9D982}"/>
                  </a:ext>
                </a:extLst>
              </p:cNvPr>
              <p:cNvSpPr/>
              <p:nvPr/>
            </p:nvSpPr>
            <p:spPr>
              <a:xfrm flipH="1">
                <a:off x="4881461" y="2726202"/>
                <a:ext cx="1249375" cy="1249375"/>
              </a:xfrm>
              <a:custGeom>
                <a:avLst/>
                <a:gdLst/>
                <a:ahLst/>
                <a:cxnLst/>
                <a:rect l="l" t="t" r="r" b="b"/>
                <a:pathLst>
                  <a:path w="1490464" h="1490465">
                    <a:moveTo>
                      <a:pt x="745232" y="0"/>
                    </a:moveTo>
                    <a:lnTo>
                      <a:pt x="1490464" y="0"/>
                    </a:lnTo>
                    <a:lnTo>
                      <a:pt x="1490464" y="745232"/>
                    </a:lnTo>
                    <a:lnTo>
                      <a:pt x="1490464" y="745233"/>
                    </a:lnTo>
                    <a:lnTo>
                      <a:pt x="1490464" y="745233"/>
                    </a:lnTo>
                    <a:cubicBezTo>
                      <a:pt x="1490464" y="1156813"/>
                      <a:pt x="1156812" y="1490465"/>
                      <a:pt x="745232" y="1490465"/>
                    </a:cubicBezTo>
                    <a:lnTo>
                      <a:pt x="0" y="1490465"/>
                    </a:lnTo>
                    <a:lnTo>
                      <a:pt x="0" y="745233"/>
                    </a:lnTo>
                    <a:lnTo>
                      <a:pt x="0" y="745233"/>
                    </a:lnTo>
                    <a:cubicBezTo>
                      <a:pt x="0" y="333652"/>
                      <a:pt x="333652" y="0"/>
                      <a:pt x="745232" y="0"/>
                    </a:cubicBezTo>
                    <a:close/>
                  </a:path>
                </a:pathLst>
              </a:custGeom>
              <a:gradFill flip="none" rotWithShape="1">
                <a:gsLst>
                  <a:gs pos="0">
                    <a:schemeClr val="bg1">
                      <a:lumMod val="85000"/>
                    </a:schemeClr>
                  </a:gs>
                  <a:gs pos="100000">
                    <a:schemeClr val="bg1"/>
                  </a:gs>
                </a:gsLst>
                <a:lin ang="8100000" scaled="1"/>
                <a:tileRect/>
              </a:gradFill>
              <a:ln>
                <a:gradFill flip="none" rotWithShape="1">
                  <a:gsLst>
                    <a:gs pos="0">
                      <a:schemeClr val="bg1"/>
                    </a:gs>
                    <a:gs pos="100000">
                      <a:schemeClr val="bg1">
                        <a:lumMod val="75000"/>
                      </a:schemeClr>
                    </a:gs>
                  </a:gsLst>
                  <a:lin ang="8100000" scaled="1"/>
                  <a:tileRect/>
                </a:gradFill>
              </a:ln>
              <a:effectLst>
                <a:outerShdw blurRad="127000" dist="38100" dir="8100000" algn="tr" rotWithShape="0">
                  <a:prstClr val="black">
                    <a:alpha val="33000"/>
                  </a:prstClr>
                </a:outerShdw>
              </a:effectLst>
            </p:spPr>
            <p:txBody>
              <a:bodyPr vert="horz" wrap="square" lIns="91440" tIns="45720" rIns="91440" bIns="45720" numCol="1" anchor="t" anchorCtr="0" compatLnSpc="1">
                <a:prstTxWarp prst="textNoShape">
                  <a:avLst/>
                </a:prstTxWarp>
              </a:bodyPr>
              <a:lstStyle/>
              <a:p>
                <a:endParaRPr lang="ko-KR" altLang="en-US">
                  <a:solidFill>
                    <a:schemeClr val="tx1"/>
                  </a:solidFill>
                </a:endParaRPr>
              </a:p>
            </p:txBody>
          </p:sp>
        </p:grpSp>
        <p:grpSp>
          <p:nvGrpSpPr>
            <p:cNvPr id="29" name="그룹 107">
              <a:extLst>
                <a:ext uri="{FF2B5EF4-FFF2-40B4-BE49-F238E27FC236}">
                  <a16:creationId xmlns:a16="http://schemas.microsoft.com/office/drawing/2014/main" id="{9DCA89BA-02DD-423C-8A19-EAFD2218108A}"/>
                </a:ext>
              </a:extLst>
            </p:cNvPr>
            <p:cNvGrpSpPr/>
            <p:nvPr/>
          </p:nvGrpSpPr>
          <p:grpSpPr>
            <a:xfrm rot="2122767">
              <a:off x="8189439" y="2832926"/>
              <a:ext cx="474037" cy="474037"/>
              <a:chOff x="4543248" y="2367182"/>
              <a:chExt cx="1635977" cy="1635977"/>
            </a:xfrm>
          </p:grpSpPr>
          <p:sp>
            <p:nvSpPr>
              <p:cNvPr id="59" name="Teardrop 3">
                <a:extLst>
                  <a:ext uri="{FF2B5EF4-FFF2-40B4-BE49-F238E27FC236}">
                    <a16:creationId xmlns:a16="http://schemas.microsoft.com/office/drawing/2014/main" id="{82920CF0-E52E-4CBC-8C00-EA577A27C427}"/>
                  </a:ext>
                </a:extLst>
              </p:cNvPr>
              <p:cNvSpPr/>
              <p:nvPr/>
            </p:nvSpPr>
            <p:spPr>
              <a:xfrm flipH="1">
                <a:off x="4543248" y="2367182"/>
                <a:ext cx="1635977" cy="1635977"/>
              </a:xfrm>
              <a:custGeom>
                <a:avLst/>
                <a:gdLst/>
                <a:ahLst/>
                <a:cxnLst/>
                <a:rect l="l" t="t" r="r" b="b"/>
                <a:pathLst>
                  <a:path w="1490464" h="1490465">
                    <a:moveTo>
                      <a:pt x="745232" y="0"/>
                    </a:moveTo>
                    <a:lnTo>
                      <a:pt x="1490464" y="0"/>
                    </a:lnTo>
                    <a:lnTo>
                      <a:pt x="1490464" y="745232"/>
                    </a:lnTo>
                    <a:lnTo>
                      <a:pt x="1490464" y="745233"/>
                    </a:lnTo>
                    <a:lnTo>
                      <a:pt x="1490464" y="745233"/>
                    </a:lnTo>
                    <a:cubicBezTo>
                      <a:pt x="1490464" y="1156813"/>
                      <a:pt x="1156812" y="1490465"/>
                      <a:pt x="745232" y="1490465"/>
                    </a:cubicBezTo>
                    <a:lnTo>
                      <a:pt x="0" y="1490465"/>
                    </a:lnTo>
                    <a:lnTo>
                      <a:pt x="0" y="745233"/>
                    </a:lnTo>
                    <a:lnTo>
                      <a:pt x="0" y="745233"/>
                    </a:lnTo>
                    <a:cubicBezTo>
                      <a:pt x="0" y="333652"/>
                      <a:pt x="333652" y="0"/>
                      <a:pt x="745232" y="0"/>
                    </a:cubicBezTo>
                    <a:close/>
                  </a:path>
                </a:pathLst>
              </a:custGeom>
              <a:solidFill>
                <a:schemeClr val="accent5"/>
              </a:solidFill>
              <a:ln w="88900">
                <a:solidFill>
                  <a:schemeClr val="bg1"/>
                </a:solidFill>
              </a:ln>
              <a:effectLst>
                <a:innerShdw blurRad="127000" dist="127000" dir="90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dirty="0">
                  <a:solidFill>
                    <a:schemeClr val="tx1"/>
                  </a:solidFill>
                </a:endParaRPr>
              </a:p>
            </p:txBody>
          </p:sp>
          <p:sp>
            <p:nvSpPr>
              <p:cNvPr id="60" name="Teardrop 3">
                <a:extLst>
                  <a:ext uri="{FF2B5EF4-FFF2-40B4-BE49-F238E27FC236}">
                    <a16:creationId xmlns:a16="http://schemas.microsoft.com/office/drawing/2014/main" id="{C79E668C-6C93-4F76-A77F-8224A1ABEF09}"/>
                  </a:ext>
                </a:extLst>
              </p:cNvPr>
              <p:cNvSpPr/>
              <p:nvPr/>
            </p:nvSpPr>
            <p:spPr>
              <a:xfrm flipH="1">
                <a:off x="4881461" y="2726202"/>
                <a:ext cx="1249375" cy="1249375"/>
              </a:xfrm>
              <a:custGeom>
                <a:avLst/>
                <a:gdLst/>
                <a:ahLst/>
                <a:cxnLst/>
                <a:rect l="l" t="t" r="r" b="b"/>
                <a:pathLst>
                  <a:path w="1490464" h="1490465">
                    <a:moveTo>
                      <a:pt x="745232" y="0"/>
                    </a:moveTo>
                    <a:lnTo>
                      <a:pt x="1490464" y="0"/>
                    </a:lnTo>
                    <a:lnTo>
                      <a:pt x="1490464" y="745232"/>
                    </a:lnTo>
                    <a:lnTo>
                      <a:pt x="1490464" y="745233"/>
                    </a:lnTo>
                    <a:lnTo>
                      <a:pt x="1490464" y="745233"/>
                    </a:lnTo>
                    <a:cubicBezTo>
                      <a:pt x="1490464" y="1156813"/>
                      <a:pt x="1156812" y="1490465"/>
                      <a:pt x="745232" y="1490465"/>
                    </a:cubicBezTo>
                    <a:lnTo>
                      <a:pt x="0" y="1490465"/>
                    </a:lnTo>
                    <a:lnTo>
                      <a:pt x="0" y="745233"/>
                    </a:lnTo>
                    <a:lnTo>
                      <a:pt x="0" y="745233"/>
                    </a:lnTo>
                    <a:cubicBezTo>
                      <a:pt x="0" y="333652"/>
                      <a:pt x="333652" y="0"/>
                      <a:pt x="745232" y="0"/>
                    </a:cubicBezTo>
                    <a:close/>
                  </a:path>
                </a:pathLst>
              </a:custGeom>
              <a:gradFill flip="none" rotWithShape="1">
                <a:gsLst>
                  <a:gs pos="0">
                    <a:schemeClr val="bg1">
                      <a:lumMod val="85000"/>
                    </a:schemeClr>
                  </a:gs>
                  <a:gs pos="100000">
                    <a:schemeClr val="bg1"/>
                  </a:gs>
                </a:gsLst>
                <a:lin ang="8100000" scaled="1"/>
                <a:tileRect/>
              </a:gradFill>
              <a:ln>
                <a:gradFill flip="none" rotWithShape="1">
                  <a:gsLst>
                    <a:gs pos="0">
                      <a:schemeClr val="bg1"/>
                    </a:gs>
                    <a:gs pos="100000">
                      <a:schemeClr val="bg1">
                        <a:lumMod val="75000"/>
                      </a:schemeClr>
                    </a:gs>
                  </a:gsLst>
                  <a:lin ang="8100000" scaled="1"/>
                  <a:tileRect/>
                </a:gradFill>
              </a:ln>
              <a:effectLst>
                <a:outerShdw blurRad="127000" dist="38100" dir="8100000" algn="tr" rotWithShape="0">
                  <a:prstClr val="black">
                    <a:alpha val="33000"/>
                  </a:prstClr>
                </a:outerShdw>
              </a:effectLst>
            </p:spPr>
            <p:txBody>
              <a:bodyPr vert="horz" wrap="square" lIns="91440" tIns="45720" rIns="91440" bIns="45720" numCol="1" anchor="t" anchorCtr="0" compatLnSpc="1">
                <a:prstTxWarp prst="textNoShape">
                  <a:avLst/>
                </a:prstTxWarp>
              </a:bodyPr>
              <a:lstStyle/>
              <a:p>
                <a:endParaRPr lang="ko-KR" altLang="en-US">
                  <a:solidFill>
                    <a:schemeClr val="tx1"/>
                  </a:solidFill>
                </a:endParaRPr>
              </a:p>
            </p:txBody>
          </p:sp>
        </p:grpSp>
        <p:grpSp>
          <p:nvGrpSpPr>
            <p:cNvPr id="30" name="그룹 110">
              <a:extLst>
                <a:ext uri="{FF2B5EF4-FFF2-40B4-BE49-F238E27FC236}">
                  <a16:creationId xmlns:a16="http://schemas.microsoft.com/office/drawing/2014/main" id="{76DCFE5B-57F3-413C-9379-AF4E1CC001B8}"/>
                </a:ext>
              </a:extLst>
            </p:cNvPr>
            <p:cNvGrpSpPr/>
            <p:nvPr/>
          </p:nvGrpSpPr>
          <p:grpSpPr>
            <a:xfrm rot="17124230">
              <a:off x="7528985" y="3752741"/>
              <a:ext cx="474037" cy="474037"/>
              <a:chOff x="4543248" y="2367182"/>
              <a:chExt cx="1635977" cy="1635977"/>
            </a:xfrm>
          </p:grpSpPr>
          <p:sp>
            <p:nvSpPr>
              <p:cNvPr id="57" name="Teardrop 3">
                <a:extLst>
                  <a:ext uri="{FF2B5EF4-FFF2-40B4-BE49-F238E27FC236}">
                    <a16:creationId xmlns:a16="http://schemas.microsoft.com/office/drawing/2014/main" id="{E644BEC3-7C97-4B3D-BBD9-C990BB03DA68}"/>
                  </a:ext>
                </a:extLst>
              </p:cNvPr>
              <p:cNvSpPr/>
              <p:nvPr/>
            </p:nvSpPr>
            <p:spPr>
              <a:xfrm flipH="1">
                <a:off x="4543248" y="2367182"/>
                <a:ext cx="1635977" cy="1635977"/>
              </a:xfrm>
              <a:custGeom>
                <a:avLst/>
                <a:gdLst/>
                <a:ahLst/>
                <a:cxnLst/>
                <a:rect l="l" t="t" r="r" b="b"/>
                <a:pathLst>
                  <a:path w="1490464" h="1490465">
                    <a:moveTo>
                      <a:pt x="745232" y="0"/>
                    </a:moveTo>
                    <a:lnTo>
                      <a:pt x="1490464" y="0"/>
                    </a:lnTo>
                    <a:lnTo>
                      <a:pt x="1490464" y="745232"/>
                    </a:lnTo>
                    <a:lnTo>
                      <a:pt x="1490464" y="745233"/>
                    </a:lnTo>
                    <a:lnTo>
                      <a:pt x="1490464" y="745233"/>
                    </a:lnTo>
                    <a:cubicBezTo>
                      <a:pt x="1490464" y="1156813"/>
                      <a:pt x="1156812" y="1490465"/>
                      <a:pt x="745232" y="1490465"/>
                    </a:cubicBezTo>
                    <a:lnTo>
                      <a:pt x="0" y="1490465"/>
                    </a:lnTo>
                    <a:lnTo>
                      <a:pt x="0" y="745233"/>
                    </a:lnTo>
                    <a:lnTo>
                      <a:pt x="0" y="745233"/>
                    </a:lnTo>
                    <a:cubicBezTo>
                      <a:pt x="0" y="333652"/>
                      <a:pt x="333652" y="0"/>
                      <a:pt x="745232" y="0"/>
                    </a:cubicBezTo>
                    <a:close/>
                  </a:path>
                </a:pathLst>
              </a:custGeom>
              <a:solidFill>
                <a:schemeClr val="accent5"/>
              </a:solidFill>
              <a:ln w="88900">
                <a:solidFill>
                  <a:schemeClr val="bg1"/>
                </a:solidFill>
              </a:ln>
              <a:effectLst>
                <a:innerShdw blurRad="127000" dist="127000" dir="90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dirty="0">
                  <a:solidFill>
                    <a:schemeClr val="tx1"/>
                  </a:solidFill>
                </a:endParaRPr>
              </a:p>
            </p:txBody>
          </p:sp>
          <p:sp>
            <p:nvSpPr>
              <p:cNvPr id="58" name="Teardrop 3">
                <a:extLst>
                  <a:ext uri="{FF2B5EF4-FFF2-40B4-BE49-F238E27FC236}">
                    <a16:creationId xmlns:a16="http://schemas.microsoft.com/office/drawing/2014/main" id="{5173094E-5C09-466F-AAC6-A34600B031E6}"/>
                  </a:ext>
                </a:extLst>
              </p:cNvPr>
              <p:cNvSpPr/>
              <p:nvPr/>
            </p:nvSpPr>
            <p:spPr>
              <a:xfrm flipH="1">
                <a:off x="4881461" y="2726202"/>
                <a:ext cx="1249375" cy="1249375"/>
              </a:xfrm>
              <a:custGeom>
                <a:avLst/>
                <a:gdLst/>
                <a:ahLst/>
                <a:cxnLst/>
                <a:rect l="l" t="t" r="r" b="b"/>
                <a:pathLst>
                  <a:path w="1490464" h="1490465">
                    <a:moveTo>
                      <a:pt x="745232" y="0"/>
                    </a:moveTo>
                    <a:lnTo>
                      <a:pt x="1490464" y="0"/>
                    </a:lnTo>
                    <a:lnTo>
                      <a:pt x="1490464" y="745232"/>
                    </a:lnTo>
                    <a:lnTo>
                      <a:pt x="1490464" y="745233"/>
                    </a:lnTo>
                    <a:lnTo>
                      <a:pt x="1490464" y="745233"/>
                    </a:lnTo>
                    <a:cubicBezTo>
                      <a:pt x="1490464" y="1156813"/>
                      <a:pt x="1156812" y="1490465"/>
                      <a:pt x="745232" y="1490465"/>
                    </a:cubicBezTo>
                    <a:lnTo>
                      <a:pt x="0" y="1490465"/>
                    </a:lnTo>
                    <a:lnTo>
                      <a:pt x="0" y="745233"/>
                    </a:lnTo>
                    <a:lnTo>
                      <a:pt x="0" y="745233"/>
                    </a:lnTo>
                    <a:cubicBezTo>
                      <a:pt x="0" y="333652"/>
                      <a:pt x="333652" y="0"/>
                      <a:pt x="745232" y="0"/>
                    </a:cubicBezTo>
                    <a:close/>
                  </a:path>
                </a:pathLst>
              </a:custGeom>
              <a:gradFill flip="none" rotWithShape="1">
                <a:gsLst>
                  <a:gs pos="0">
                    <a:schemeClr val="bg1">
                      <a:lumMod val="85000"/>
                    </a:schemeClr>
                  </a:gs>
                  <a:gs pos="100000">
                    <a:schemeClr val="bg1"/>
                  </a:gs>
                </a:gsLst>
                <a:lin ang="8100000" scaled="1"/>
                <a:tileRect/>
              </a:gradFill>
              <a:ln>
                <a:gradFill flip="none" rotWithShape="1">
                  <a:gsLst>
                    <a:gs pos="0">
                      <a:schemeClr val="bg1"/>
                    </a:gs>
                    <a:gs pos="100000">
                      <a:schemeClr val="bg1">
                        <a:lumMod val="75000"/>
                      </a:schemeClr>
                    </a:gs>
                  </a:gsLst>
                  <a:lin ang="8100000" scaled="1"/>
                  <a:tileRect/>
                </a:gradFill>
              </a:ln>
              <a:effectLst>
                <a:outerShdw blurRad="127000" dist="38100" dir="8100000" algn="tr" rotWithShape="0">
                  <a:prstClr val="black">
                    <a:alpha val="33000"/>
                  </a:prstClr>
                </a:outerShdw>
              </a:effectLst>
            </p:spPr>
            <p:txBody>
              <a:bodyPr vert="horz" wrap="square" lIns="91440" tIns="45720" rIns="91440" bIns="45720" numCol="1" anchor="t" anchorCtr="0" compatLnSpc="1">
                <a:prstTxWarp prst="textNoShape">
                  <a:avLst/>
                </a:prstTxWarp>
              </a:bodyPr>
              <a:lstStyle/>
              <a:p>
                <a:endParaRPr lang="ko-KR" altLang="en-US">
                  <a:solidFill>
                    <a:schemeClr val="tx1"/>
                  </a:solidFill>
                </a:endParaRPr>
              </a:p>
            </p:txBody>
          </p:sp>
        </p:grpSp>
        <p:grpSp>
          <p:nvGrpSpPr>
            <p:cNvPr id="31" name="그룹 113">
              <a:extLst>
                <a:ext uri="{FF2B5EF4-FFF2-40B4-BE49-F238E27FC236}">
                  <a16:creationId xmlns:a16="http://schemas.microsoft.com/office/drawing/2014/main" id="{7248AE4D-042F-488B-831A-48E522E1BE9D}"/>
                </a:ext>
              </a:extLst>
            </p:cNvPr>
            <p:cNvGrpSpPr/>
            <p:nvPr/>
          </p:nvGrpSpPr>
          <p:grpSpPr>
            <a:xfrm rot="3555004">
              <a:off x="8189438" y="1245645"/>
              <a:ext cx="474037" cy="474037"/>
              <a:chOff x="4543248" y="2367182"/>
              <a:chExt cx="1635977" cy="1635977"/>
            </a:xfrm>
          </p:grpSpPr>
          <p:sp>
            <p:nvSpPr>
              <p:cNvPr id="55" name="Teardrop 3">
                <a:extLst>
                  <a:ext uri="{FF2B5EF4-FFF2-40B4-BE49-F238E27FC236}">
                    <a16:creationId xmlns:a16="http://schemas.microsoft.com/office/drawing/2014/main" id="{6951867F-9638-4CBC-A21B-128BCCAE850F}"/>
                  </a:ext>
                </a:extLst>
              </p:cNvPr>
              <p:cNvSpPr/>
              <p:nvPr/>
            </p:nvSpPr>
            <p:spPr>
              <a:xfrm flipH="1">
                <a:off x="4543248" y="2367182"/>
                <a:ext cx="1635977" cy="1635977"/>
              </a:xfrm>
              <a:custGeom>
                <a:avLst/>
                <a:gdLst/>
                <a:ahLst/>
                <a:cxnLst/>
                <a:rect l="l" t="t" r="r" b="b"/>
                <a:pathLst>
                  <a:path w="1490464" h="1490465">
                    <a:moveTo>
                      <a:pt x="745232" y="0"/>
                    </a:moveTo>
                    <a:lnTo>
                      <a:pt x="1490464" y="0"/>
                    </a:lnTo>
                    <a:lnTo>
                      <a:pt x="1490464" y="745232"/>
                    </a:lnTo>
                    <a:lnTo>
                      <a:pt x="1490464" y="745233"/>
                    </a:lnTo>
                    <a:lnTo>
                      <a:pt x="1490464" y="745233"/>
                    </a:lnTo>
                    <a:cubicBezTo>
                      <a:pt x="1490464" y="1156813"/>
                      <a:pt x="1156812" y="1490465"/>
                      <a:pt x="745232" y="1490465"/>
                    </a:cubicBezTo>
                    <a:lnTo>
                      <a:pt x="0" y="1490465"/>
                    </a:lnTo>
                    <a:lnTo>
                      <a:pt x="0" y="745233"/>
                    </a:lnTo>
                    <a:lnTo>
                      <a:pt x="0" y="745233"/>
                    </a:lnTo>
                    <a:cubicBezTo>
                      <a:pt x="0" y="333652"/>
                      <a:pt x="333652" y="0"/>
                      <a:pt x="745232" y="0"/>
                    </a:cubicBezTo>
                    <a:close/>
                  </a:path>
                </a:pathLst>
              </a:custGeom>
              <a:solidFill>
                <a:schemeClr val="accent4"/>
              </a:solidFill>
              <a:ln w="88900">
                <a:solidFill>
                  <a:schemeClr val="bg1"/>
                </a:solidFill>
              </a:ln>
              <a:effectLst>
                <a:innerShdw blurRad="127000" dist="127000" dir="90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dirty="0">
                  <a:solidFill>
                    <a:schemeClr val="tx1"/>
                  </a:solidFill>
                </a:endParaRPr>
              </a:p>
            </p:txBody>
          </p:sp>
          <p:sp>
            <p:nvSpPr>
              <p:cNvPr id="56" name="Teardrop 3">
                <a:extLst>
                  <a:ext uri="{FF2B5EF4-FFF2-40B4-BE49-F238E27FC236}">
                    <a16:creationId xmlns:a16="http://schemas.microsoft.com/office/drawing/2014/main" id="{8F719844-56FA-4E9A-B9BB-151ACCCBF9E4}"/>
                  </a:ext>
                </a:extLst>
              </p:cNvPr>
              <p:cNvSpPr/>
              <p:nvPr/>
            </p:nvSpPr>
            <p:spPr>
              <a:xfrm flipH="1">
                <a:off x="4881461" y="2726202"/>
                <a:ext cx="1249375" cy="1249375"/>
              </a:xfrm>
              <a:custGeom>
                <a:avLst/>
                <a:gdLst/>
                <a:ahLst/>
                <a:cxnLst/>
                <a:rect l="l" t="t" r="r" b="b"/>
                <a:pathLst>
                  <a:path w="1490464" h="1490465">
                    <a:moveTo>
                      <a:pt x="745232" y="0"/>
                    </a:moveTo>
                    <a:lnTo>
                      <a:pt x="1490464" y="0"/>
                    </a:lnTo>
                    <a:lnTo>
                      <a:pt x="1490464" y="745232"/>
                    </a:lnTo>
                    <a:lnTo>
                      <a:pt x="1490464" y="745233"/>
                    </a:lnTo>
                    <a:lnTo>
                      <a:pt x="1490464" y="745233"/>
                    </a:lnTo>
                    <a:cubicBezTo>
                      <a:pt x="1490464" y="1156813"/>
                      <a:pt x="1156812" y="1490465"/>
                      <a:pt x="745232" y="1490465"/>
                    </a:cubicBezTo>
                    <a:lnTo>
                      <a:pt x="0" y="1490465"/>
                    </a:lnTo>
                    <a:lnTo>
                      <a:pt x="0" y="745233"/>
                    </a:lnTo>
                    <a:lnTo>
                      <a:pt x="0" y="745233"/>
                    </a:lnTo>
                    <a:cubicBezTo>
                      <a:pt x="0" y="333652"/>
                      <a:pt x="333652" y="0"/>
                      <a:pt x="745232" y="0"/>
                    </a:cubicBezTo>
                    <a:close/>
                  </a:path>
                </a:pathLst>
              </a:custGeom>
              <a:gradFill flip="none" rotWithShape="1">
                <a:gsLst>
                  <a:gs pos="0">
                    <a:schemeClr val="bg1">
                      <a:lumMod val="85000"/>
                    </a:schemeClr>
                  </a:gs>
                  <a:gs pos="100000">
                    <a:schemeClr val="bg1"/>
                  </a:gs>
                </a:gsLst>
                <a:lin ang="8100000" scaled="1"/>
                <a:tileRect/>
              </a:gradFill>
              <a:ln>
                <a:gradFill flip="none" rotWithShape="1">
                  <a:gsLst>
                    <a:gs pos="0">
                      <a:schemeClr val="bg1"/>
                    </a:gs>
                    <a:gs pos="100000">
                      <a:schemeClr val="bg1">
                        <a:lumMod val="75000"/>
                      </a:schemeClr>
                    </a:gs>
                  </a:gsLst>
                  <a:lin ang="8100000" scaled="1"/>
                  <a:tileRect/>
                </a:gradFill>
              </a:ln>
              <a:effectLst>
                <a:outerShdw blurRad="127000" dist="38100" dir="8100000" algn="tr" rotWithShape="0">
                  <a:prstClr val="black">
                    <a:alpha val="33000"/>
                  </a:prstClr>
                </a:outerShdw>
              </a:effectLst>
            </p:spPr>
            <p:txBody>
              <a:bodyPr vert="horz" wrap="square" lIns="91440" tIns="45720" rIns="91440" bIns="45720" numCol="1" anchor="t" anchorCtr="0" compatLnSpc="1">
                <a:prstTxWarp prst="textNoShape">
                  <a:avLst/>
                </a:prstTxWarp>
              </a:bodyPr>
              <a:lstStyle/>
              <a:p>
                <a:endParaRPr lang="ko-KR" altLang="en-US">
                  <a:solidFill>
                    <a:schemeClr val="tx1"/>
                  </a:solidFill>
                </a:endParaRPr>
              </a:p>
            </p:txBody>
          </p:sp>
        </p:grpSp>
        <p:grpSp>
          <p:nvGrpSpPr>
            <p:cNvPr id="32" name="그룹 116">
              <a:extLst>
                <a:ext uri="{FF2B5EF4-FFF2-40B4-BE49-F238E27FC236}">
                  <a16:creationId xmlns:a16="http://schemas.microsoft.com/office/drawing/2014/main" id="{4E6908D5-B9F7-4A06-9F5B-463CB82D7FCF}"/>
                </a:ext>
              </a:extLst>
            </p:cNvPr>
            <p:cNvGrpSpPr/>
            <p:nvPr/>
          </p:nvGrpSpPr>
          <p:grpSpPr>
            <a:xfrm rot="17211645">
              <a:off x="7748018" y="2544468"/>
              <a:ext cx="474037" cy="474037"/>
              <a:chOff x="4543248" y="2367182"/>
              <a:chExt cx="1635977" cy="1635977"/>
            </a:xfrm>
          </p:grpSpPr>
          <p:sp>
            <p:nvSpPr>
              <p:cNvPr id="53" name="Teardrop 3">
                <a:extLst>
                  <a:ext uri="{FF2B5EF4-FFF2-40B4-BE49-F238E27FC236}">
                    <a16:creationId xmlns:a16="http://schemas.microsoft.com/office/drawing/2014/main" id="{3FD914B3-4ECB-42EA-8F01-B1ACC5A1C4CA}"/>
                  </a:ext>
                </a:extLst>
              </p:cNvPr>
              <p:cNvSpPr/>
              <p:nvPr/>
            </p:nvSpPr>
            <p:spPr>
              <a:xfrm flipH="1">
                <a:off x="4543248" y="2367182"/>
                <a:ext cx="1635977" cy="1635977"/>
              </a:xfrm>
              <a:custGeom>
                <a:avLst/>
                <a:gdLst/>
                <a:ahLst/>
                <a:cxnLst/>
                <a:rect l="l" t="t" r="r" b="b"/>
                <a:pathLst>
                  <a:path w="1490464" h="1490465">
                    <a:moveTo>
                      <a:pt x="745232" y="0"/>
                    </a:moveTo>
                    <a:lnTo>
                      <a:pt x="1490464" y="0"/>
                    </a:lnTo>
                    <a:lnTo>
                      <a:pt x="1490464" y="745232"/>
                    </a:lnTo>
                    <a:lnTo>
                      <a:pt x="1490464" y="745233"/>
                    </a:lnTo>
                    <a:lnTo>
                      <a:pt x="1490464" y="745233"/>
                    </a:lnTo>
                    <a:cubicBezTo>
                      <a:pt x="1490464" y="1156813"/>
                      <a:pt x="1156812" y="1490465"/>
                      <a:pt x="745232" y="1490465"/>
                    </a:cubicBezTo>
                    <a:lnTo>
                      <a:pt x="0" y="1490465"/>
                    </a:lnTo>
                    <a:lnTo>
                      <a:pt x="0" y="745233"/>
                    </a:lnTo>
                    <a:lnTo>
                      <a:pt x="0" y="745233"/>
                    </a:lnTo>
                    <a:cubicBezTo>
                      <a:pt x="0" y="333652"/>
                      <a:pt x="333652" y="0"/>
                      <a:pt x="745232" y="0"/>
                    </a:cubicBezTo>
                    <a:close/>
                  </a:path>
                </a:pathLst>
              </a:custGeom>
              <a:solidFill>
                <a:schemeClr val="accent4"/>
              </a:solidFill>
              <a:ln w="88900">
                <a:solidFill>
                  <a:schemeClr val="bg1"/>
                </a:solidFill>
              </a:ln>
              <a:effectLst>
                <a:innerShdw blurRad="127000" dist="127000" dir="90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dirty="0">
                  <a:solidFill>
                    <a:schemeClr val="tx1"/>
                  </a:solidFill>
                </a:endParaRPr>
              </a:p>
            </p:txBody>
          </p:sp>
          <p:sp>
            <p:nvSpPr>
              <p:cNvPr id="54" name="Teardrop 3">
                <a:extLst>
                  <a:ext uri="{FF2B5EF4-FFF2-40B4-BE49-F238E27FC236}">
                    <a16:creationId xmlns:a16="http://schemas.microsoft.com/office/drawing/2014/main" id="{198993AF-890B-4AE9-BF1D-F9851629B931}"/>
                  </a:ext>
                </a:extLst>
              </p:cNvPr>
              <p:cNvSpPr/>
              <p:nvPr/>
            </p:nvSpPr>
            <p:spPr>
              <a:xfrm flipH="1">
                <a:off x="4881461" y="2726202"/>
                <a:ext cx="1249375" cy="1249375"/>
              </a:xfrm>
              <a:custGeom>
                <a:avLst/>
                <a:gdLst/>
                <a:ahLst/>
                <a:cxnLst/>
                <a:rect l="l" t="t" r="r" b="b"/>
                <a:pathLst>
                  <a:path w="1490464" h="1490465">
                    <a:moveTo>
                      <a:pt x="745232" y="0"/>
                    </a:moveTo>
                    <a:lnTo>
                      <a:pt x="1490464" y="0"/>
                    </a:lnTo>
                    <a:lnTo>
                      <a:pt x="1490464" y="745232"/>
                    </a:lnTo>
                    <a:lnTo>
                      <a:pt x="1490464" y="745233"/>
                    </a:lnTo>
                    <a:lnTo>
                      <a:pt x="1490464" y="745233"/>
                    </a:lnTo>
                    <a:cubicBezTo>
                      <a:pt x="1490464" y="1156813"/>
                      <a:pt x="1156812" y="1490465"/>
                      <a:pt x="745232" y="1490465"/>
                    </a:cubicBezTo>
                    <a:lnTo>
                      <a:pt x="0" y="1490465"/>
                    </a:lnTo>
                    <a:lnTo>
                      <a:pt x="0" y="745233"/>
                    </a:lnTo>
                    <a:lnTo>
                      <a:pt x="0" y="745233"/>
                    </a:lnTo>
                    <a:cubicBezTo>
                      <a:pt x="0" y="333652"/>
                      <a:pt x="333652" y="0"/>
                      <a:pt x="745232" y="0"/>
                    </a:cubicBezTo>
                    <a:close/>
                  </a:path>
                </a:pathLst>
              </a:custGeom>
              <a:gradFill flip="none" rotWithShape="1">
                <a:gsLst>
                  <a:gs pos="0">
                    <a:schemeClr val="bg1">
                      <a:lumMod val="85000"/>
                    </a:schemeClr>
                  </a:gs>
                  <a:gs pos="100000">
                    <a:schemeClr val="bg1"/>
                  </a:gs>
                </a:gsLst>
                <a:lin ang="8100000" scaled="1"/>
                <a:tileRect/>
              </a:gradFill>
              <a:ln>
                <a:gradFill flip="none" rotWithShape="1">
                  <a:gsLst>
                    <a:gs pos="0">
                      <a:schemeClr val="bg1"/>
                    </a:gs>
                    <a:gs pos="100000">
                      <a:schemeClr val="bg1">
                        <a:lumMod val="75000"/>
                      </a:schemeClr>
                    </a:gs>
                  </a:gsLst>
                  <a:lin ang="8100000" scaled="1"/>
                  <a:tileRect/>
                </a:gradFill>
              </a:ln>
              <a:effectLst>
                <a:outerShdw blurRad="127000" dist="38100" dir="8100000" algn="tr" rotWithShape="0">
                  <a:prstClr val="black">
                    <a:alpha val="33000"/>
                  </a:prstClr>
                </a:outerShdw>
              </a:effectLst>
            </p:spPr>
            <p:txBody>
              <a:bodyPr vert="horz" wrap="square" lIns="91440" tIns="45720" rIns="91440" bIns="45720" numCol="1" anchor="t" anchorCtr="0" compatLnSpc="1">
                <a:prstTxWarp prst="textNoShape">
                  <a:avLst/>
                </a:prstTxWarp>
              </a:bodyPr>
              <a:lstStyle/>
              <a:p>
                <a:endParaRPr lang="ko-KR" altLang="en-US">
                  <a:solidFill>
                    <a:schemeClr val="tx1"/>
                  </a:solidFill>
                </a:endParaRPr>
              </a:p>
            </p:txBody>
          </p:sp>
        </p:grpSp>
        <p:grpSp>
          <p:nvGrpSpPr>
            <p:cNvPr id="33" name="그룹 119">
              <a:extLst>
                <a:ext uri="{FF2B5EF4-FFF2-40B4-BE49-F238E27FC236}">
                  <a16:creationId xmlns:a16="http://schemas.microsoft.com/office/drawing/2014/main" id="{CE18FBCE-94FD-4AAE-A22F-2969CB09C833}"/>
                </a:ext>
              </a:extLst>
            </p:cNvPr>
            <p:cNvGrpSpPr/>
            <p:nvPr/>
          </p:nvGrpSpPr>
          <p:grpSpPr>
            <a:xfrm rot="1354960">
              <a:off x="10157495" y="1172849"/>
              <a:ext cx="474037" cy="474037"/>
              <a:chOff x="4543248" y="2367182"/>
              <a:chExt cx="1635977" cy="1635977"/>
            </a:xfrm>
          </p:grpSpPr>
          <p:sp>
            <p:nvSpPr>
              <p:cNvPr id="51" name="Teardrop 3">
                <a:extLst>
                  <a:ext uri="{FF2B5EF4-FFF2-40B4-BE49-F238E27FC236}">
                    <a16:creationId xmlns:a16="http://schemas.microsoft.com/office/drawing/2014/main" id="{8B159280-1121-4280-B005-D2BBE52B787A}"/>
                  </a:ext>
                </a:extLst>
              </p:cNvPr>
              <p:cNvSpPr/>
              <p:nvPr/>
            </p:nvSpPr>
            <p:spPr>
              <a:xfrm flipH="1">
                <a:off x="4543248" y="2367182"/>
                <a:ext cx="1635977" cy="1635977"/>
              </a:xfrm>
              <a:custGeom>
                <a:avLst/>
                <a:gdLst/>
                <a:ahLst/>
                <a:cxnLst/>
                <a:rect l="l" t="t" r="r" b="b"/>
                <a:pathLst>
                  <a:path w="1490464" h="1490465">
                    <a:moveTo>
                      <a:pt x="745232" y="0"/>
                    </a:moveTo>
                    <a:lnTo>
                      <a:pt x="1490464" y="0"/>
                    </a:lnTo>
                    <a:lnTo>
                      <a:pt x="1490464" y="745232"/>
                    </a:lnTo>
                    <a:lnTo>
                      <a:pt x="1490464" y="745233"/>
                    </a:lnTo>
                    <a:lnTo>
                      <a:pt x="1490464" y="745233"/>
                    </a:lnTo>
                    <a:cubicBezTo>
                      <a:pt x="1490464" y="1156813"/>
                      <a:pt x="1156812" y="1490465"/>
                      <a:pt x="745232" y="1490465"/>
                    </a:cubicBezTo>
                    <a:lnTo>
                      <a:pt x="0" y="1490465"/>
                    </a:lnTo>
                    <a:lnTo>
                      <a:pt x="0" y="745233"/>
                    </a:lnTo>
                    <a:lnTo>
                      <a:pt x="0" y="745233"/>
                    </a:lnTo>
                    <a:cubicBezTo>
                      <a:pt x="0" y="333652"/>
                      <a:pt x="333652" y="0"/>
                      <a:pt x="745232" y="0"/>
                    </a:cubicBezTo>
                    <a:close/>
                  </a:path>
                </a:pathLst>
              </a:custGeom>
              <a:solidFill>
                <a:schemeClr val="accent2"/>
              </a:solidFill>
              <a:ln w="88900">
                <a:solidFill>
                  <a:schemeClr val="bg1"/>
                </a:solidFill>
              </a:ln>
              <a:effectLst>
                <a:innerShdw blurRad="127000" dist="127000" dir="90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dirty="0">
                  <a:solidFill>
                    <a:schemeClr val="tx1"/>
                  </a:solidFill>
                </a:endParaRPr>
              </a:p>
            </p:txBody>
          </p:sp>
          <p:sp>
            <p:nvSpPr>
              <p:cNvPr id="52" name="Teardrop 3">
                <a:extLst>
                  <a:ext uri="{FF2B5EF4-FFF2-40B4-BE49-F238E27FC236}">
                    <a16:creationId xmlns:a16="http://schemas.microsoft.com/office/drawing/2014/main" id="{B0A896CE-B5EF-4F86-9444-BD892B66FC80}"/>
                  </a:ext>
                </a:extLst>
              </p:cNvPr>
              <p:cNvSpPr/>
              <p:nvPr/>
            </p:nvSpPr>
            <p:spPr>
              <a:xfrm flipH="1">
                <a:off x="4881461" y="2726202"/>
                <a:ext cx="1249375" cy="1249375"/>
              </a:xfrm>
              <a:custGeom>
                <a:avLst/>
                <a:gdLst/>
                <a:ahLst/>
                <a:cxnLst/>
                <a:rect l="l" t="t" r="r" b="b"/>
                <a:pathLst>
                  <a:path w="1490464" h="1490465">
                    <a:moveTo>
                      <a:pt x="745232" y="0"/>
                    </a:moveTo>
                    <a:lnTo>
                      <a:pt x="1490464" y="0"/>
                    </a:lnTo>
                    <a:lnTo>
                      <a:pt x="1490464" y="745232"/>
                    </a:lnTo>
                    <a:lnTo>
                      <a:pt x="1490464" y="745233"/>
                    </a:lnTo>
                    <a:lnTo>
                      <a:pt x="1490464" y="745233"/>
                    </a:lnTo>
                    <a:cubicBezTo>
                      <a:pt x="1490464" y="1156813"/>
                      <a:pt x="1156812" y="1490465"/>
                      <a:pt x="745232" y="1490465"/>
                    </a:cubicBezTo>
                    <a:lnTo>
                      <a:pt x="0" y="1490465"/>
                    </a:lnTo>
                    <a:lnTo>
                      <a:pt x="0" y="745233"/>
                    </a:lnTo>
                    <a:lnTo>
                      <a:pt x="0" y="745233"/>
                    </a:lnTo>
                    <a:cubicBezTo>
                      <a:pt x="0" y="333652"/>
                      <a:pt x="333652" y="0"/>
                      <a:pt x="745232" y="0"/>
                    </a:cubicBezTo>
                    <a:close/>
                  </a:path>
                </a:pathLst>
              </a:custGeom>
              <a:gradFill flip="none" rotWithShape="1">
                <a:gsLst>
                  <a:gs pos="0">
                    <a:schemeClr val="bg1">
                      <a:lumMod val="85000"/>
                    </a:schemeClr>
                  </a:gs>
                  <a:gs pos="100000">
                    <a:schemeClr val="bg1"/>
                  </a:gs>
                </a:gsLst>
                <a:lin ang="8100000" scaled="1"/>
                <a:tileRect/>
              </a:gradFill>
              <a:ln>
                <a:gradFill flip="none" rotWithShape="1">
                  <a:gsLst>
                    <a:gs pos="0">
                      <a:schemeClr val="bg1"/>
                    </a:gs>
                    <a:gs pos="100000">
                      <a:schemeClr val="bg1">
                        <a:lumMod val="75000"/>
                      </a:schemeClr>
                    </a:gs>
                  </a:gsLst>
                  <a:lin ang="8100000" scaled="1"/>
                  <a:tileRect/>
                </a:gradFill>
              </a:ln>
              <a:effectLst>
                <a:outerShdw blurRad="127000" dist="38100" dir="8100000" algn="tr" rotWithShape="0">
                  <a:prstClr val="black">
                    <a:alpha val="33000"/>
                  </a:prstClr>
                </a:outerShdw>
              </a:effectLst>
            </p:spPr>
            <p:txBody>
              <a:bodyPr vert="horz" wrap="square" lIns="91440" tIns="45720" rIns="91440" bIns="45720" numCol="1" anchor="t" anchorCtr="0" compatLnSpc="1">
                <a:prstTxWarp prst="textNoShape">
                  <a:avLst/>
                </a:prstTxWarp>
              </a:bodyPr>
              <a:lstStyle/>
              <a:p>
                <a:endParaRPr lang="ko-KR" altLang="en-US">
                  <a:solidFill>
                    <a:schemeClr val="tx1"/>
                  </a:solidFill>
                </a:endParaRPr>
              </a:p>
            </p:txBody>
          </p:sp>
        </p:grpSp>
        <p:grpSp>
          <p:nvGrpSpPr>
            <p:cNvPr id="34" name="그룹 122">
              <a:extLst>
                <a:ext uri="{FF2B5EF4-FFF2-40B4-BE49-F238E27FC236}">
                  <a16:creationId xmlns:a16="http://schemas.microsoft.com/office/drawing/2014/main" id="{0467A257-DF0A-4A4D-BBE5-3F054A9D9F82}"/>
                </a:ext>
              </a:extLst>
            </p:cNvPr>
            <p:cNvGrpSpPr/>
            <p:nvPr/>
          </p:nvGrpSpPr>
          <p:grpSpPr>
            <a:xfrm rot="10071635">
              <a:off x="10896734" y="3601874"/>
              <a:ext cx="474037" cy="474037"/>
              <a:chOff x="4543248" y="2367182"/>
              <a:chExt cx="1635977" cy="1635977"/>
            </a:xfrm>
          </p:grpSpPr>
          <p:sp>
            <p:nvSpPr>
              <p:cNvPr id="49" name="Teardrop 3">
                <a:extLst>
                  <a:ext uri="{FF2B5EF4-FFF2-40B4-BE49-F238E27FC236}">
                    <a16:creationId xmlns:a16="http://schemas.microsoft.com/office/drawing/2014/main" id="{771F8953-48D6-4623-A982-65BFF7AF052C}"/>
                  </a:ext>
                </a:extLst>
              </p:cNvPr>
              <p:cNvSpPr/>
              <p:nvPr/>
            </p:nvSpPr>
            <p:spPr>
              <a:xfrm flipH="1">
                <a:off x="4543248" y="2367182"/>
                <a:ext cx="1635977" cy="1635977"/>
              </a:xfrm>
              <a:custGeom>
                <a:avLst/>
                <a:gdLst/>
                <a:ahLst/>
                <a:cxnLst/>
                <a:rect l="l" t="t" r="r" b="b"/>
                <a:pathLst>
                  <a:path w="1490464" h="1490465">
                    <a:moveTo>
                      <a:pt x="745232" y="0"/>
                    </a:moveTo>
                    <a:lnTo>
                      <a:pt x="1490464" y="0"/>
                    </a:lnTo>
                    <a:lnTo>
                      <a:pt x="1490464" y="745232"/>
                    </a:lnTo>
                    <a:lnTo>
                      <a:pt x="1490464" y="745233"/>
                    </a:lnTo>
                    <a:lnTo>
                      <a:pt x="1490464" y="745233"/>
                    </a:lnTo>
                    <a:cubicBezTo>
                      <a:pt x="1490464" y="1156813"/>
                      <a:pt x="1156812" y="1490465"/>
                      <a:pt x="745232" y="1490465"/>
                    </a:cubicBezTo>
                    <a:lnTo>
                      <a:pt x="0" y="1490465"/>
                    </a:lnTo>
                    <a:lnTo>
                      <a:pt x="0" y="745233"/>
                    </a:lnTo>
                    <a:lnTo>
                      <a:pt x="0" y="745233"/>
                    </a:lnTo>
                    <a:cubicBezTo>
                      <a:pt x="0" y="333652"/>
                      <a:pt x="333652" y="0"/>
                      <a:pt x="745232" y="0"/>
                    </a:cubicBezTo>
                    <a:close/>
                  </a:path>
                </a:pathLst>
              </a:custGeom>
              <a:solidFill>
                <a:schemeClr val="accent3"/>
              </a:solidFill>
              <a:ln w="88900">
                <a:solidFill>
                  <a:schemeClr val="bg1"/>
                </a:solidFill>
              </a:ln>
              <a:effectLst>
                <a:innerShdw blurRad="127000" dist="127000" dir="90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dirty="0">
                  <a:solidFill>
                    <a:schemeClr val="tx1"/>
                  </a:solidFill>
                </a:endParaRPr>
              </a:p>
            </p:txBody>
          </p:sp>
          <p:sp>
            <p:nvSpPr>
              <p:cNvPr id="50" name="Teardrop 3">
                <a:extLst>
                  <a:ext uri="{FF2B5EF4-FFF2-40B4-BE49-F238E27FC236}">
                    <a16:creationId xmlns:a16="http://schemas.microsoft.com/office/drawing/2014/main" id="{9ED85D36-DCA7-422E-B6E7-7955A0126C41}"/>
                  </a:ext>
                </a:extLst>
              </p:cNvPr>
              <p:cNvSpPr/>
              <p:nvPr/>
            </p:nvSpPr>
            <p:spPr>
              <a:xfrm flipH="1">
                <a:off x="4881461" y="2726202"/>
                <a:ext cx="1249375" cy="1249375"/>
              </a:xfrm>
              <a:custGeom>
                <a:avLst/>
                <a:gdLst/>
                <a:ahLst/>
                <a:cxnLst/>
                <a:rect l="l" t="t" r="r" b="b"/>
                <a:pathLst>
                  <a:path w="1490464" h="1490465">
                    <a:moveTo>
                      <a:pt x="745232" y="0"/>
                    </a:moveTo>
                    <a:lnTo>
                      <a:pt x="1490464" y="0"/>
                    </a:lnTo>
                    <a:lnTo>
                      <a:pt x="1490464" y="745232"/>
                    </a:lnTo>
                    <a:lnTo>
                      <a:pt x="1490464" y="745233"/>
                    </a:lnTo>
                    <a:lnTo>
                      <a:pt x="1490464" y="745233"/>
                    </a:lnTo>
                    <a:cubicBezTo>
                      <a:pt x="1490464" y="1156813"/>
                      <a:pt x="1156812" y="1490465"/>
                      <a:pt x="745232" y="1490465"/>
                    </a:cubicBezTo>
                    <a:lnTo>
                      <a:pt x="0" y="1490465"/>
                    </a:lnTo>
                    <a:lnTo>
                      <a:pt x="0" y="745233"/>
                    </a:lnTo>
                    <a:lnTo>
                      <a:pt x="0" y="745233"/>
                    </a:lnTo>
                    <a:cubicBezTo>
                      <a:pt x="0" y="333652"/>
                      <a:pt x="333652" y="0"/>
                      <a:pt x="745232" y="0"/>
                    </a:cubicBezTo>
                    <a:close/>
                  </a:path>
                </a:pathLst>
              </a:custGeom>
              <a:gradFill flip="none" rotWithShape="1">
                <a:gsLst>
                  <a:gs pos="0">
                    <a:schemeClr val="bg1">
                      <a:lumMod val="85000"/>
                    </a:schemeClr>
                  </a:gs>
                  <a:gs pos="100000">
                    <a:schemeClr val="bg1"/>
                  </a:gs>
                </a:gsLst>
                <a:lin ang="8100000" scaled="1"/>
                <a:tileRect/>
              </a:gradFill>
              <a:ln>
                <a:gradFill flip="none" rotWithShape="1">
                  <a:gsLst>
                    <a:gs pos="0">
                      <a:schemeClr val="bg1"/>
                    </a:gs>
                    <a:gs pos="100000">
                      <a:schemeClr val="bg1">
                        <a:lumMod val="75000"/>
                      </a:schemeClr>
                    </a:gs>
                  </a:gsLst>
                  <a:lin ang="8100000" scaled="1"/>
                  <a:tileRect/>
                </a:gradFill>
              </a:ln>
              <a:effectLst>
                <a:outerShdw blurRad="127000" dist="38100" dir="8100000" algn="tr" rotWithShape="0">
                  <a:prstClr val="black">
                    <a:alpha val="33000"/>
                  </a:prstClr>
                </a:outerShdw>
              </a:effectLst>
            </p:spPr>
            <p:txBody>
              <a:bodyPr vert="horz" wrap="square" lIns="91440" tIns="45720" rIns="91440" bIns="45720" numCol="1" anchor="t" anchorCtr="0" compatLnSpc="1">
                <a:prstTxWarp prst="textNoShape">
                  <a:avLst/>
                </a:prstTxWarp>
              </a:bodyPr>
              <a:lstStyle/>
              <a:p>
                <a:endParaRPr lang="ko-KR" altLang="en-US">
                  <a:solidFill>
                    <a:schemeClr val="tx1"/>
                  </a:solidFill>
                </a:endParaRPr>
              </a:p>
            </p:txBody>
          </p:sp>
        </p:grpSp>
        <p:grpSp>
          <p:nvGrpSpPr>
            <p:cNvPr id="35" name="그룹 125">
              <a:extLst>
                <a:ext uri="{FF2B5EF4-FFF2-40B4-BE49-F238E27FC236}">
                  <a16:creationId xmlns:a16="http://schemas.microsoft.com/office/drawing/2014/main" id="{DBDF5E8D-4CB6-4E8B-B4E7-A84137E7B8AE}"/>
                </a:ext>
              </a:extLst>
            </p:cNvPr>
            <p:cNvGrpSpPr/>
            <p:nvPr/>
          </p:nvGrpSpPr>
          <p:grpSpPr>
            <a:xfrm rot="8556538">
              <a:off x="10516916" y="2248891"/>
              <a:ext cx="474037" cy="474037"/>
              <a:chOff x="4543248" y="2367182"/>
              <a:chExt cx="1635977" cy="1635977"/>
            </a:xfrm>
          </p:grpSpPr>
          <p:sp>
            <p:nvSpPr>
              <p:cNvPr id="47" name="Teardrop 3">
                <a:extLst>
                  <a:ext uri="{FF2B5EF4-FFF2-40B4-BE49-F238E27FC236}">
                    <a16:creationId xmlns:a16="http://schemas.microsoft.com/office/drawing/2014/main" id="{D2844E67-7B9D-493A-B893-A74262CC79B0}"/>
                  </a:ext>
                </a:extLst>
              </p:cNvPr>
              <p:cNvSpPr/>
              <p:nvPr/>
            </p:nvSpPr>
            <p:spPr>
              <a:xfrm flipH="1">
                <a:off x="4543248" y="2367182"/>
                <a:ext cx="1635977" cy="1635977"/>
              </a:xfrm>
              <a:custGeom>
                <a:avLst/>
                <a:gdLst/>
                <a:ahLst/>
                <a:cxnLst/>
                <a:rect l="l" t="t" r="r" b="b"/>
                <a:pathLst>
                  <a:path w="1490464" h="1490465">
                    <a:moveTo>
                      <a:pt x="745232" y="0"/>
                    </a:moveTo>
                    <a:lnTo>
                      <a:pt x="1490464" y="0"/>
                    </a:lnTo>
                    <a:lnTo>
                      <a:pt x="1490464" y="745232"/>
                    </a:lnTo>
                    <a:lnTo>
                      <a:pt x="1490464" y="745233"/>
                    </a:lnTo>
                    <a:lnTo>
                      <a:pt x="1490464" y="745233"/>
                    </a:lnTo>
                    <a:cubicBezTo>
                      <a:pt x="1490464" y="1156813"/>
                      <a:pt x="1156812" y="1490465"/>
                      <a:pt x="745232" y="1490465"/>
                    </a:cubicBezTo>
                    <a:lnTo>
                      <a:pt x="0" y="1490465"/>
                    </a:lnTo>
                    <a:lnTo>
                      <a:pt x="0" y="745233"/>
                    </a:lnTo>
                    <a:lnTo>
                      <a:pt x="0" y="745233"/>
                    </a:lnTo>
                    <a:cubicBezTo>
                      <a:pt x="0" y="333652"/>
                      <a:pt x="333652" y="0"/>
                      <a:pt x="745232" y="0"/>
                    </a:cubicBezTo>
                    <a:close/>
                  </a:path>
                </a:pathLst>
              </a:custGeom>
              <a:solidFill>
                <a:schemeClr val="accent2"/>
              </a:solidFill>
              <a:ln w="88900">
                <a:solidFill>
                  <a:schemeClr val="bg1"/>
                </a:solidFill>
              </a:ln>
              <a:effectLst>
                <a:innerShdw blurRad="127000" dist="127000" dir="90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dirty="0">
                  <a:solidFill>
                    <a:schemeClr val="tx1"/>
                  </a:solidFill>
                </a:endParaRPr>
              </a:p>
            </p:txBody>
          </p:sp>
          <p:sp>
            <p:nvSpPr>
              <p:cNvPr id="48" name="Teardrop 3">
                <a:extLst>
                  <a:ext uri="{FF2B5EF4-FFF2-40B4-BE49-F238E27FC236}">
                    <a16:creationId xmlns:a16="http://schemas.microsoft.com/office/drawing/2014/main" id="{295EAE0A-7F76-43C2-B032-B53671A42252}"/>
                  </a:ext>
                </a:extLst>
              </p:cNvPr>
              <p:cNvSpPr/>
              <p:nvPr/>
            </p:nvSpPr>
            <p:spPr>
              <a:xfrm flipH="1">
                <a:off x="4881461" y="2726202"/>
                <a:ext cx="1249375" cy="1249375"/>
              </a:xfrm>
              <a:custGeom>
                <a:avLst/>
                <a:gdLst/>
                <a:ahLst/>
                <a:cxnLst/>
                <a:rect l="l" t="t" r="r" b="b"/>
                <a:pathLst>
                  <a:path w="1490464" h="1490465">
                    <a:moveTo>
                      <a:pt x="745232" y="0"/>
                    </a:moveTo>
                    <a:lnTo>
                      <a:pt x="1490464" y="0"/>
                    </a:lnTo>
                    <a:lnTo>
                      <a:pt x="1490464" y="745232"/>
                    </a:lnTo>
                    <a:lnTo>
                      <a:pt x="1490464" y="745233"/>
                    </a:lnTo>
                    <a:lnTo>
                      <a:pt x="1490464" y="745233"/>
                    </a:lnTo>
                    <a:cubicBezTo>
                      <a:pt x="1490464" y="1156813"/>
                      <a:pt x="1156812" y="1490465"/>
                      <a:pt x="745232" y="1490465"/>
                    </a:cubicBezTo>
                    <a:lnTo>
                      <a:pt x="0" y="1490465"/>
                    </a:lnTo>
                    <a:lnTo>
                      <a:pt x="0" y="745233"/>
                    </a:lnTo>
                    <a:lnTo>
                      <a:pt x="0" y="745233"/>
                    </a:lnTo>
                    <a:cubicBezTo>
                      <a:pt x="0" y="333652"/>
                      <a:pt x="333652" y="0"/>
                      <a:pt x="745232" y="0"/>
                    </a:cubicBezTo>
                    <a:close/>
                  </a:path>
                </a:pathLst>
              </a:custGeom>
              <a:gradFill flip="none" rotWithShape="1">
                <a:gsLst>
                  <a:gs pos="0">
                    <a:schemeClr val="bg1">
                      <a:lumMod val="85000"/>
                    </a:schemeClr>
                  </a:gs>
                  <a:gs pos="100000">
                    <a:schemeClr val="bg1"/>
                  </a:gs>
                </a:gsLst>
                <a:lin ang="8100000" scaled="1"/>
                <a:tileRect/>
              </a:gradFill>
              <a:ln>
                <a:gradFill flip="none" rotWithShape="1">
                  <a:gsLst>
                    <a:gs pos="0">
                      <a:schemeClr val="bg1"/>
                    </a:gs>
                    <a:gs pos="100000">
                      <a:schemeClr val="bg1">
                        <a:lumMod val="75000"/>
                      </a:schemeClr>
                    </a:gs>
                  </a:gsLst>
                  <a:lin ang="8100000" scaled="1"/>
                  <a:tileRect/>
                </a:gradFill>
              </a:ln>
              <a:effectLst>
                <a:outerShdw blurRad="127000" dist="38100" dir="8100000" algn="tr" rotWithShape="0">
                  <a:prstClr val="black">
                    <a:alpha val="33000"/>
                  </a:prstClr>
                </a:outerShdw>
              </a:effectLst>
            </p:spPr>
            <p:txBody>
              <a:bodyPr vert="horz" wrap="square" lIns="91440" tIns="45720" rIns="91440" bIns="45720" numCol="1" anchor="t" anchorCtr="0" compatLnSpc="1">
                <a:prstTxWarp prst="textNoShape">
                  <a:avLst/>
                </a:prstTxWarp>
              </a:bodyPr>
              <a:lstStyle/>
              <a:p>
                <a:endParaRPr lang="ko-KR" altLang="en-US">
                  <a:solidFill>
                    <a:schemeClr val="tx1"/>
                  </a:solidFill>
                </a:endParaRPr>
              </a:p>
            </p:txBody>
          </p:sp>
        </p:grpSp>
        <p:grpSp>
          <p:nvGrpSpPr>
            <p:cNvPr id="36" name="그룹 128">
              <a:extLst>
                <a:ext uri="{FF2B5EF4-FFF2-40B4-BE49-F238E27FC236}">
                  <a16:creationId xmlns:a16="http://schemas.microsoft.com/office/drawing/2014/main" id="{8C6F50B9-397A-4CF4-98AA-49C604C1585F}"/>
                </a:ext>
              </a:extLst>
            </p:cNvPr>
            <p:cNvGrpSpPr/>
            <p:nvPr/>
          </p:nvGrpSpPr>
          <p:grpSpPr>
            <a:xfrm rot="4494514">
              <a:off x="9494068" y="1900586"/>
              <a:ext cx="474037" cy="474037"/>
              <a:chOff x="4543248" y="2367182"/>
              <a:chExt cx="1635977" cy="1635977"/>
            </a:xfrm>
          </p:grpSpPr>
          <p:sp>
            <p:nvSpPr>
              <p:cNvPr id="45" name="Teardrop 3">
                <a:extLst>
                  <a:ext uri="{FF2B5EF4-FFF2-40B4-BE49-F238E27FC236}">
                    <a16:creationId xmlns:a16="http://schemas.microsoft.com/office/drawing/2014/main" id="{8C956A72-8F36-492F-AD48-CCC41B159328}"/>
                  </a:ext>
                </a:extLst>
              </p:cNvPr>
              <p:cNvSpPr/>
              <p:nvPr/>
            </p:nvSpPr>
            <p:spPr>
              <a:xfrm flipH="1">
                <a:off x="4543248" y="2367182"/>
                <a:ext cx="1635977" cy="1635977"/>
              </a:xfrm>
              <a:custGeom>
                <a:avLst/>
                <a:gdLst/>
                <a:ahLst/>
                <a:cxnLst/>
                <a:rect l="l" t="t" r="r" b="b"/>
                <a:pathLst>
                  <a:path w="1490464" h="1490465">
                    <a:moveTo>
                      <a:pt x="745232" y="0"/>
                    </a:moveTo>
                    <a:lnTo>
                      <a:pt x="1490464" y="0"/>
                    </a:lnTo>
                    <a:lnTo>
                      <a:pt x="1490464" y="745232"/>
                    </a:lnTo>
                    <a:lnTo>
                      <a:pt x="1490464" y="745233"/>
                    </a:lnTo>
                    <a:lnTo>
                      <a:pt x="1490464" y="745233"/>
                    </a:lnTo>
                    <a:cubicBezTo>
                      <a:pt x="1490464" y="1156813"/>
                      <a:pt x="1156812" y="1490465"/>
                      <a:pt x="745232" y="1490465"/>
                    </a:cubicBezTo>
                    <a:lnTo>
                      <a:pt x="0" y="1490465"/>
                    </a:lnTo>
                    <a:lnTo>
                      <a:pt x="0" y="745233"/>
                    </a:lnTo>
                    <a:lnTo>
                      <a:pt x="0" y="745233"/>
                    </a:lnTo>
                    <a:cubicBezTo>
                      <a:pt x="0" y="333652"/>
                      <a:pt x="333652" y="0"/>
                      <a:pt x="745232" y="0"/>
                    </a:cubicBezTo>
                    <a:close/>
                  </a:path>
                </a:pathLst>
              </a:custGeom>
              <a:solidFill>
                <a:schemeClr val="accent1"/>
              </a:solidFill>
              <a:ln w="88900">
                <a:solidFill>
                  <a:schemeClr val="bg1"/>
                </a:solidFill>
              </a:ln>
              <a:effectLst>
                <a:innerShdw blurRad="127000" dist="127000" dir="90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dirty="0">
                  <a:solidFill>
                    <a:schemeClr val="tx1"/>
                  </a:solidFill>
                </a:endParaRPr>
              </a:p>
            </p:txBody>
          </p:sp>
          <p:sp>
            <p:nvSpPr>
              <p:cNvPr id="46" name="Teardrop 3">
                <a:extLst>
                  <a:ext uri="{FF2B5EF4-FFF2-40B4-BE49-F238E27FC236}">
                    <a16:creationId xmlns:a16="http://schemas.microsoft.com/office/drawing/2014/main" id="{BE5C7319-6B8C-400C-BD7B-3B29C80782E9}"/>
                  </a:ext>
                </a:extLst>
              </p:cNvPr>
              <p:cNvSpPr/>
              <p:nvPr/>
            </p:nvSpPr>
            <p:spPr>
              <a:xfrm flipH="1">
                <a:off x="4881461" y="2726202"/>
                <a:ext cx="1249375" cy="1249375"/>
              </a:xfrm>
              <a:custGeom>
                <a:avLst/>
                <a:gdLst/>
                <a:ahLst/>
                <a:cxnLst/>
                <a:rect l="l" t="t" r="r" b="b"/>
                <a:pathLst>
                  <a:path w="1490464" h="1490465">
                    <a:moveTo>
                      <a:pt x="745232" y="0"/>
                    </a:moveTo>
                    <a:lnTo>
                      <a:pt x="1490464" y="0"/>
                    </a:lnTo>
                    <a:lnTo>
                      <a:pt x="1490464" y="745232"/>
                    </a:lnTo>
                    <a:lnTo>
                      <a:pt x="1490464" y="745233"/>
                    </a:lnTo>
                    <a:lnTo>
                      <a:pt x="1490464" y="745233"/>
                    </a:lnTo>
                    <a:cubicBezTo>
                      <a:pt x="1490464" y="1156813"/>
                      <a:pt x="1156812" y="1490465"/>
                      <a:pt x="745232" y="1490465"/>
                    </a:cubicBezTo>
                    <a:lnTo>
                      <a:pt x="0" y="1490465"/>
                    </a:lnTo>
                    <a:lnTo>
                      <a:pt x="0" y="745233"/>
                    </a:lnTo>
                    <a:lnTo>
                      <a:pt x="0" y="745233"/>
                    </a:lnTo>
                    <a:cubicBezTo>
                      <a:pt x="0" y="333652"/>
                      <a:pt x="333652" y="0"/>
                      <a:pt x="745232" y="0"/>
                    </a:cubicBezTo>
                    <a:close/>
                  </a:path>
                </a:pathLst>
              </a:custGeom>
              <a:gradFill flip="none" rotWithShape="1">
                <a:gsLst>
                  <a:gs pos="0">
                    <a:schemeClr val="bg1">
                      <a:lumMod val="85000"/>
                    </a:schemeClr>
                  </a:gs>
                  <a:gs pos="100000">
                    <a:schemeClr val="bg1"/>
                  </a:gs>
                </a:gsLst>
                <a:lin ang="8100000" scaled="1"/>
                <a:tileRect/>
              </a:gradFill>
              <a:ln>
                <a:gradFill flip="none" rotWithShape="1">
                  <a:gsLst>
                    <a:gs pos="0">
                      <a:schemeClr val="bg1"/>
                    </a:gs>
                    <a:gs pos="100000">
                      <a:schemeClr val="bg1">
                        <a:lumMod val="75000"/>
                      </a:schemeClr>
                    </a:gs>
                  </a:gsLst>
                  <a:lin ang="8100000" scaled="1"/>
                  <a:tileRect/>
                </a:gradFill>
              </a:ln>
              <a:effectLst>
                <a:outerShdw blurRad="127000" dist="38100" dir="8100000" algn="tr" rotWithShape="0">
                  <a:prstClr val="black">
                    <a:alpha val="33000"/>
                  </a:prstClr>
                </a:outerShdw>
              </a:effectLst>
            </p:spPr>
            <p:txBody>
              <a:bodyPr vert="horz" wrap="square" lIns="91440" tIns="45720" rIns="91440" bIns="45720" numCol="1" anchor="t" anchorCtr="0" compatLnSpc="1">
                <a:prstTxWarp prst="textNoShape">
                  <a:avLst/>
                </a:prstTxWarp>
              </a:bodyPr>
              <a:lstStyle/>
              <a:p>
                <a:endParaRPr lang="ko-KR" altLang="en-US">
                  <a:solidFill>
                    <a:schemeClr val="tx1"/>
                  </a:solidFill>
                </a:endParaRPr>
              </a:p>
            </p:txBody>
          </p:sp>
        </p:grpSp>
        <p:grpSp>
          <p:nvGrpSpPr>
            <p:cNvPr id="37" name="그룹 131">
              <a:extLst>
                <a:ext uri="{FF2B5EF4-FFF2-40B4-BE49-F238E27FC236}">
                  <a16:creationId xmlns:a16="http://schemas.microsoft.com/office/drawing/2014/main" id="{165A2902-AC42-43AA-97D1-8F1AB0C4DA5C}"/>
                </a:ext>
              </a:extLst>
            </p:cNvPr>
            <p:cNvGrpSpPr/>
            <p:nvPr/>
          </p:nvGrpSpPr>
          <p:grpSpPr>
            <a:xfrm rot="19971922">
              <a:off x="8598390" y="1717502"/>
              <a:ext cx="474037" cy="474037"/>
              <a:chOff x="4543248" y="2367182"/>
              <a:chExt cx="1635977" cy="1635977"/>
            </a:xfrm>
          </p:grpSpPr>
          <p:sp>
            <p:nvSpPr>
              <p:cNvPr id="43" name="Teardrop 3">
                <a:extLst>
                  <a:ext uri="{FF2B5EF4-FFF2-40B4-BE49-F238E27FC236}">
                    <a16:creationId xmlns:a16="http://schemas.microsoft.com/office/drawing/2014/main" id="{A10E2AC2-BB87-46E3-8A1A-0CDCE8E56C1E}"/>
                  </a:ext>
                </a:extLst>
              </p:cNvPr>
              <p:cNvSpPr/>
              <p:nvPr/>
            </p:nvSpPr>
            <p:spPr>
              <a:xfrm flipH="1">
                <a:off x="4543248" y="2367182"/>
                <a:ext cx="1635977" cy="1635977"/>
              </a:xfrm>
              <a:custGeom>
                <a:avLst/>
                <a:gdLst/>
                <a:ahLst/>
                <a:cxnLst/>
                <a:rect l="l" t="t" r="r" b="b"/>
                <a:pathLst>
                  <a:path w="1490464" h="1490465">
                    <a:moveTo>
                      <a:pt x="745232" y="0"/>
                    </a:moveTo>
                    <a:lnTo>
                      <a:pt x="1490464" y="0"/>
                    </a:lnTo>
                    <a:lnTo>
                      <a:pt x="1490464" y="745232"/>
                    </a:lnTo>
                    <a:lnTo>
                      <a:pt x="1490464" y="745233"/>
                    </a:lnTo>
                    <a:lnTo>
                      <a:pt x="1490464" y="745233"/>
                    </a:lnTo>
                    <a:cubicBezTo>
                      <a:pt x="1490464" y="1156813"/>
                      <a:pt x="1156812" y="1490465"/>
                      <a:pt x="745232" y="1490465"/>
                    </a:cubicBezTo>
                    <a:lnTo>
                      <a:pt x="0" y="1490465"/>
                    </a:lnTo>
                    <a:lnTo>
                      <a:pt x="0" y="745233"/>
                    </a:lnTo>
                    <a:lnTo>
                      <a:pt x="0" y="745233"/>
                    </a:lnTo>
                    <a:cubicBezTo>
                      <a:pt x="0" y="333652"/>
                      <a:pt x="333652" y="0"/>
                      <a:pt x="745232" y="0"/>
                    </a:cubicBezTo>
                    <a:close/>
                  </a:path>
                </a:pathLst>
              </a:custGeom>
              <a:solidFill>
                <a:schemeClr val="accent1"/>
              </a:solidFill>
              <a:ln w="88900">
                <a:solidFill>
                  <a:schemeClr val="bg1"/>
                </a:solidFill>
              </a:ln>
              <a:effectLst>
                <a:innerShdw blurRad="127000" dist="127000" dir="90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dirty="0">
                  <a:solidFill>
                    <a:schemeClr val="tx1"/>
                  </a:solidFill>
                </a:endParaRPr>
              </a:p>
            </p:txBody>
          </p:sp>
          <p:sp>
            <p:nvSpPr>
              <p:cNvPr id="44" name="Teardrop 3">
                <a:extLst>
                  <a:ext uri="{FF2B5EF4-FFF2-40B4-BE49-F238E27FC236}">
                    <a16:creationId xmlns:a16="http://schemas.microsoft.com/office/drawing/2014/main" id="{C6F30716-2C1F-4060-AACF-E558F45BB573}"/>
                  </a:ext>
                </a:extLst>
              </p:cNvPr>
              <p:cNvSpPr/>
              <p:nvPr/>
            </p:nvSpPr>
            <p:spPr>
              <a:xfrm flipH="1">
                <a:off x="4881461" y="2726202"/>
                <a:ext cx="1249375" cy="1249375"/>
              </a:xfrm>
              <a:custGeom>
                <a:avLst/>
                <a:gdLst/>
                <a:ahLst/>
                <a:cxnLst/>
                <a:rect l="l" t="t" r="r" b="b"/>
                <a:pathLst>
                  <a:path w="1490464" h="1490465">
                    <a:moveTo>
                      <a:pt x="745232" y="0"/>
                    </a:moveTo>
                    <a:lnTo>
                      <a:pt x="1490464" y="0"/>
                    </a:lnTo>
                    <a:lnTo>
                      <a:pt x="1490464" y="745232"/>
                    </a:lnTo>
                    <a:lnTo>
                      <a:pt x="1490464" y="745233"/>
                    </a:lnTo>
                    <a:lnTo>
                      <a:pt x="1490464" y="745233"/>
                    </a:lnTo>
                    <a:cubicBezTo>
                      <a:pt x="1490464" y="1156813"/>
                      <a:pt x="1156812" y="1490465"/>
                      <a:pt x="745232" y="1490465"/>
                    </a:cubicBezTo>
                    <a:lnTo>
                      <a:pt x="0" y="1490465"/>
                    </a:lnTo>
                    <a:lnTo>
                      <a:pt x="0" y="745233"/>
                    </a:lnTo>
                    <a:lnTo>
                      <a:pt x="0" y="745233"/>
                    </a:lnTo>
                    <a:cubicBezTo>
                      <a:pt x="0" y="333652"/>
                      <a:pt x="333652" y="0"/>
                      <a:pt x="745232" y="0"/>
                    </a:cubicBezTo>
                    <a:close/>
                  </a:path>
                </a:pathLst>
              </a:custGeom>
              <a:gradFill flip="none" rotWithShape="1">
                <a:gsLst>
                  <a:gs pos="0">
                    <a:schemeClr val="bg1">
                      <a:lumMod val="85000"/>
                    </a:schemeClr>
                  </a:gs>
                  <a:gs pos="100000">
                    <a:schemeClr val="bg1"/>
                  </a:gs>
                </a:gsLst>
                <a:lin ang="8100000" scaled="1"/>
                <a:tileRect/>
              </a:gradFill>
              <a:ln>
                <a:gradFill flip="none" rotWithShape="1">
                  <a:gsLst>
                    <a:gs pos="0">
                      <a:schemeClr val="bg1"/>
                    </a:gs>
                    <a:gs pos="100000">
                      <a:schemeClr val="bg1">
                        <a:lumMod val="75000"/>
                      </a:schemeClr>
                    </a:gs>
                  </a:gsLst>
                  <a:lin ang="8100000" scaled="1"/>
                  <a:tileRect/>
                </a:gradFill>
              </a:ln>
              <a:effectLst>
                <a:outerShdw blurRad="127000" dist="38100" dir="8100000" algn="tr" rotWithShape="0">
                  <a:prstClr val="black">
                    <a:alpha val="33000"/>
                  </a:prstClr>
                </a:outerShdw>
              </a:effectLst>
            </p:spPr>
            <p:txBody>
              <a:bodyPr vert="horz" wrap="square" lIns="91440" tIns="45720" rIns="91440" bIns="45720" numCol="1" anchor="t" anchorCtr="0" compatLnSpc="1">
                <a:prstTxWarp prst="textNoShape">
                  <a:avLst/>
                </a:prstTxWarp>
              </a:bodyPr>
              <a:lstStyle/>
              <a:p>
                <a:endParaRPr lang="ko-KR" altLang="en-US">
                  <a:solidFill>
                    <a:schemeClr val="tx1"/>
                  </a:solidFill>
                </a:endParaRPr>
              </a:p>
            </p:txBody>
          </p:sp>
        </p:grpSp>
        <p:sp>
          <p:nvSpPr>
            <p:cNvPr id="38" name="Rectangle 9">
              <a:extLst>
                <a:ext uri="{FF2B5EF4-FFF2-40B4-BE49-F238E27FC236}">
                  <a16:creationId xmlns:a16="http://schemas.microsoft.com/office/drawing/2014/main" id="{1D5BFEC6-3791-47F5-A580-E98EFBDE8301}"/>
                </a:ext>
              </a:extLst>
            </p:cNvPr>
            <p:cNvSpPr/>
            <p:nvPr/>
          </p:nvSpPr>
          <p:spPr>
            <a:xfrm>
              <a:off x="10969717" y="1244256"/>
              <a:ext cx="371782" cy="371178"/>
            </a:xfrm>
            <a:custGeom>
              <a:avLst/>
              <a:gdLst/>
              <a:ahLst/>
              <a:cxnLst/>
              <a:rect l="l" t="t" r="r" b="b"/>
              <a:pathLst>
                <a:path w="3228210" h="3222968">
                  <a:moveTo>
                    <a:pt x="1619999" y="642446"/>
                  </a:moveTo>
                  <a:lnTo>
                    <a:pt x="2664115" y="1686562"/>
                  </a:lnTo>
                  <a:lnTo>
                    <a:pt x="2664116" y="1686562"/>
                  </a:lnTo>
                  <a:lnTo>
                    <a:pt x="2664116" y="3222968"/>
                  </a:lnTo>
                  <a:lnTo>
                    <a:pt x="2015013" y="3222968"/>
                  </a:lnTo>
                  <a:lnTo>
                    <a:pt x="2015013" y="2511495"/>
                  </a:lnTo>
                  <a:cubicBezTo>
                    <a:pt x="2015013" y="2399422"/>
                    <a:pt x="1924159" y="2308568"/>
                    <a:pt x="1812086" y="2308568"/>
                  </a:cubicBezTo>
                  <a:lnTo>
                    <a:pt x="1427912" y="2308568"/>
                  </a:lnTo>
                  <a:cubicBezTo>
                    <a:pt x="1315839" y="2308568"/>
                    <a:pt x="1224985" y="2399422"/>
                    <a:pt x="1224985" y="2511495"/>
                  </a:cubicBezTo>
                  <a:lnTo>
                    <a:pt x="1224985" y="3222968"/>
                  </a:lnTo>
                  <a:lnTo>
                    <a:pt x="575882" y="3222968"/>
                  </a:lnTo>
                  <a:lnTo>
                    <a:pt x="575882" y="1686562"/>
                  </a:lnTo>
                  <a:lnTo>
                    <a:pt x="575884" y="1686562"/>
                  </a:lnTo>
                  <a:close/>
                  <a:moveTo>
                    <a:pt x="509997" y="122689"/>
                  </a:moveTo>
                  <a:lnTo>
                    <a:pt x="942045" y="122689"/>
                  </a:lnTo>
                  <a:lnTo>
                    <a:pt x="942045" y="542556"/>
                  </a:lnTo>
                  <a:lnTo>
                    <a:pt x="509997" y="974604"/>
                  </a:lnTo>
                  <a:close/>
                  <a:moveTo>
                    <a:pt x="1620001" y="7099"/>
                  </a:moveTo>
                  <a:lnTo>
                    <a:pt x="3228210" y="1686560"/>
                  </a:lnTo>
                  <a:lnTo>
                    <a:pt x="2900441" y="1686560"/>
                  </a:lnTo>
                  <a:lnTo>
                    <a:pt x="1620001" y="349390"/>
                  </a:lnTo>
                  <a:close/>
                  <a:moveTo>
                    <a:pt x="1619999" y="0"/>
                  </a:moveTo>
                  <a:lnTo>
                    <a:pt x="1619999" y="342291"/>
                  </a:lnTo>
                  <a:lnTo>
                    <a:pt x="330172" y="1679462"/>
                  </a:lnTo>
                  <a:lnTo>
                    <a:pt x="0" y="1679462"/>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ko-KR"/>
              </a:defPPr>
              <a:lvl1pPr marL="0" algn="l" defTabSz="914400" rtl="0" eaLnBrk="1" latinLnBrk="1" hangingPunct="1">
                <a:defRPr sz="1800" kern="1200">
                  <a:solidFill>
                    <a:schemeClr val="lt1"/>
                  </a:solidFill>
                  <a:latin typeface="+mn-lt"/>
                  <a:ea typeface="+mn-ea"/>
                  <a:cs typeface="+mn-cs"/>
                </a:defRPr>
              </a:lvl1pPr>
              <a:lvl2pPr marL="457200" algn="l" defTabSz="914400" rtl="0" eaLnBrk="1" latinLnBrk="1" hangingPunct="1">
                <a:defRPr sz="1800" kern="1200">
                  <a:solidFill>
                    <a:schemeClr val="lt1"/>
                  </a:solidFill>
                  <a:latin typeface="+mn-lt"/>
                  <a:ea typeface="+mn-ea"/>
                  <a:cs typeface="+mn-cs"/>
                </a:defRPr>
              </a:lvl2pPr>
              <a:lvl3pPr marL="914400" algn="l" defTabSz="914400" rtl="0" eaLnBrk="1" latinLnBrk="1" hangingPunct="1">
                <a:defRPr sz="1800" kern="1200">
                  <a:solidFill>
                    <a:schemeClr val="lt1"/>
                  </a:solidFill>
                  <a:latin typeface="+mn-lt"/>
                  <a:ea typeface="+mn-ea"/>
                  <a:cs typeface="+mn-cs"/>
                </a:defRPr>
              </a:lvl3pPr>
              <a:lvl4pPr marL="1371600" algn="l" defTabSz="914400" rtl="0" eaLnBrk="1" latinLnBrk="1" hangingPunct="1">
                <a:defRPr sz="1800" kern="1200">
                  <a:solidFill>
                    <a:schemeClr val="lt1"/>
                  </a:solidFill>
                  <a:latin typeface="+mn-lt"/>
                  <a:ea typeface="+mn-ea"/>
                  <a:cs typeface="+mn-cs"/>
                </a:defRPr>
              </a:lvl4pPr>
              <a:lvl5pPr marL="1828800" algn="l" defTabSz="914400" rtl="0" eaLnBrk="1" latinLnBrk="1" hangingPunct="1">
                <a:defRPr sz="1800" kern="1200">
                  <a:solidFill>
                    <a:schemeClr val="lt1"/>
                  </a:solidFill>
                  <a:latin typeface="+mn-lt"/>
                  <a:ea typeface="+mn-ea"/>
                  <a:cs typeface="+mn-cs"/>
                </a:defRPr>
              </a:lvl5pPr>
              <a:lvl6pPr marL="2286000" algn="l" defTabSz="914400" rtl="0" eaLnBrk="1" latinLnBrk="1" hangingPunct="1">
                <a:defRPr sz="1800" kern="1200">
                  <a:solidFill>
                    <a:schemeClr val="lt1"/>
                  </a:solidFill>
                  <a:latin typeface="+mn-lt"/>
                  <a:ea typeface="+mn-ea"/>
                  <a:cs typeface="+mn-cs"/>
                </a:defRPr>
              </a:lvl6pPr>
              <a:lvl7pPr marL="2743200" algn="l" defTabSz="914400" rtl="0" eaLnBrk="1" latinLnBrk="1" hangingPunct="1">
                <a:defRPr sz="1800" kern="1200">
                  <a:solidFill>
                    <a:schemeClr val="lt1"/>
                  </a:solidFill>
                  <a:latin typeface="+mn-lt"/>
                  <a:ea typeface="+mn-ea"/>
                  <a:cs typeface="+mn-cs"/>
                </a:defRPr>
              </a:lvl7pPr>
              <a:lvl8pPr marL="3200400" algn="l" defTabSz="914400" rtl="0" eaLnBrk="1" latinLnBrk="1" hangingPunct="1">
                <a:defRPr sz="1800" kern="1200">
                  <a:solidFill>
                    <a:schemeClr val="lt1"/>
                  </a:solidFill>
                  <a:latin typeface="+mn-lt"/>
                  <a:ea typeface="+mn-ea"/>
                  <a:cs typeface="+mn-cs"/>
                </a:defRPr>
              </a:lvl8pPr>
              <a:lvl9pPr marL="3657600" algn="l" defTabSz="914400" rtl="0" eaLnBrk="1" latinLnBrk="1" hangingPunct="1">
                <a:defRPr sz="1800" kern="1200">
                  <a:solidFill>
                    <a:schemeClr val="lt1"/>
                  </a:solidFill>
                  <a:latin typeface="+mn-lt"/>
                  <a:ea typeface="+mn-ea"/>
                  <a:cs typeface="+mn-cs"/>
                </a:defRPr>
              </a:lvl9pPr>
            </a:lstStyle>
            <a:p>
              <a:pPr algn="ctr"/>
              <a:endParaRPr lang="ko-KR" altLang="en-US" dirty="0"/>
            </a:p>
          </p:txBody>
        </p:sp>
        <p:sp>
          <p:nvSpPr>
            <p:cNvPr id="39" name="Rectangle 16">
              <a:extLst>
                <a:ext uri="{FF2B5EF4-FFF2-40B4-BE49-F238E27FC236}">
                  <a16:creationId xmlns:a16="http://schemas.microsoft.com/office/drawing/2014/main" id="{F1D1B5EA-3F30-4320-BFC6-013F3791CCA7}"/>
                </a:ext>
              </a:extLst>
            </p:cNvPr>
            <p:cNvSpPr/>
            <p:nvPr/>
          </p:nvSpPr>
          <p:spPr>
            <a:xfrm>
              <a:off x="7090624" y="3298311"/>
              <a:ext cx="394118" cy="259020"/>
            </a:xfrm>
            <a:custGeom>
              <a:avLst/>
              <a:gdLst/>
              <a:ahLst/>
              <a:cxnLst/>
              <a:rect l="l" t="t" r="r" b="b"/>
              <a:pathLst>
                <a:path w="3240006" h="2129375">
                  <a:moveTo>
                    <a:pt x="1916836" y="454558"/>
                  </a:moveTo>
                  <a:cubicBezTo>
                    <a:pt x="2018418" y="454558"/>
                    <a:pt x="2100766" y="536906"/>
                    <a:pt x="2100766" y="638488"/>
                  </a:cubicBezTo>
                  <a:cubicBezTo>
                    <a:pt x="2100766" y="740070"/>
                    <a:pt x="2018418" y="822418"/>
                    <a:pt x="1916836" y="822418"/>
                  </a:cubicBezTo>
                  <a:cubicBezTo>
                    <a:pt x="1815254" y="822418"/>
                    <a:pt x="1732906" y="740070"/>
                    <a:pt x="1732906" y="638488"/>
                  </a:cubicBezTo>
                  <a:cubicBezTo>
                    <a:pt x="1732906" y="536906"/>
                    <a:pt x="1815254" y="454558"/>
                    <a:pt x="1916836" y="454558"/>
                  </a:cubicBezTo>
                  <a:close/>
                  <a:moveTo>
                    <a:pt x="1197545" y="272737"/>
                  </a:moveTo>
                  <a:lnTo>
                    <a:pt x="1861974" y="1458536"/>
                  </a:lnTo>
                  <a:lnTo>
                    <a:pt x="2263096" y="848801"/>
                  </a:lnTo>
                  <a:lnTo>
                    <a:pt x="2919562" y="1846679"/>
                  </a:lnTo>
                  <a:lnTo>
                    <a:pt x="2079459" y="1846679"/>
                  </a:lnTo>
                  <a:lnTo>
                    <a:pt x="1606629" y="1846679"/>
                  </a:lnTo>
                  <a:lnTo>
                    <a:pt x="315630" y="1846679"/>
                  </a:lnTo>
                  <a:close/>
                  <a:moveTo>
                    <a:pt x="180003" y="164687"/>
                  </a:moveTo>
                  <a:lnTo>
                    <a:pt x="180003" y="1964687"/>
                  </a:lnTo>
                  <a:lnTo>
                    <a:pt x="3060003" y="1964687"/>
                  </a:lnTo>
                  <a:lnTo>
                    <a:pt x="3060003" y="164687"/>
                  </a:lnTo>
                  <a:close/>
                  <a:moveTo>
                    <a:pt x="0" y="0"/>
                  </a:moveTo>
                  <a:lnTo>
                    <a:pt x="3240006" y="0"/>
                  </a:lnTo>
                  <a:lnTo>
                    <a:pt x="3240006" y="2129375"/>
                  </a:lnTo>
                  <a:lnTo>
                    <a:pt x="0" y="2129375"/>
                  </a:ln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ko-KR"/>
              </a:defPPr>
              <a:lvl1pPr marL="0" algn="l" defTabSz="914400" rtl="0" eaLnBrk="1" latinLnBrk="1" hangingPunct="1">
                <a:defRPr sz="1800" kern="1200">
                  <a:solidFill>
                    <a:schemeClr val="lt1"/>
                  </a:solidFill>
                  <a:latin typeface="+mn-lt"/>
                  <a:ea typeface="+mn-ea"/>
                  <a:cs typeface="+mn-cs"/>
                </a:defRPr>
              </a:lvl1pPr>
              <a:lvl2pPr marL="457200" algn="l" defTabSz="914400" rtl="0" eaLnBrk="1" latinLnBrk="1" hangingPunct="1">
                <a:defRPr sz="1800" kern="1200">
                  <a:solidFill>
                    <a:schemeClr val="lt1"/>
                  </a:solidFill>
                  <a:latin typeface="+mn-lt"/>
                  <a:ea typeface="+mn-ea"/>
                  <a:cs typeface="+mn-cs"/>
                </a:defRPr>
              </a:lvl2pPr>
              <a:lvl3pPr marL="914400" algn="l" defTabSz="914400" rtl="0" eaLnBrk="1" latinLnBrk="1" hangingPunct="1">
                <a:defRPr sz="1800" kern="1200">
                  <a:solidFill>
                    <a:schemeClr val="lt1"/>
                  </a:solidFill>
                  <a:latin typeface="+mn-lt"/>
                  <a:ea typeface="+mn-ea"/>
                  <a:cs typeface="+mn-cs"/>
                </a:defRPr>
              </a:lvl3pPr>
              <a:lvl4pPr marL="1371600" algn="l" defTabSz="914400" rtl="0" eaLnBrk="1" latinLnBrk="1" hangingPunct="1">
                <a:defRPr sz="1800" kern="1200">
                  <a:solidFill>
                    <a:schemeClr val="lt1"/>
                  </a:solidFill>
                  <a:latin typeface="+mn-lt"/>
                  <a:ea typeface="+mn-ea"/>
                  <a:cs typeface="+mn-cs"/>
                </a:defRPr>
              </a:lvl4pPr>
              <a:lvl5pPr marL="1828800" algn="l" defTabSz="914400" rtl="0" eaLnBrk="1" latinLnBrk="1" hangingPunct="1">
                <a:defRPr sz="1800" kern="1200">
                  <a:solidFill>
                    <a:schemeClr val="lt1"/>
                  </a:solidFill>
                  <a:latin typeface="+mn-lt"/>
                  <a:ea typeface="+mn-ea"/>
                  <a:cs typeface="+mn-cs"/>
                </a:defRPr>
              </a:lvl5pPr>
              <a:lvl6pPr marL="2286000" algn="l" defTabSz="914400" rtl="0" eaLnBrk="1" latinLnBrk="1" hangingPunct="1">
                <a:defRPr sz="1800" kern="1200">
                  <a:solidFill>
                    <a:schemeClr val="lt1"/>
                  </a:solidFill>
                  <a:latin typeface="+mn-lt"/>
                  <a:ea typeface="+mn-ea"/>
                  <a:cs typeface="+mn-cs"/>
                </a:defRPr>
              </a:lvl6pPr>
              <a:lvl7pPr marL="2743200" algn="l" defTabSz="914400" rtl="0" eaLnBrk="1" latinLnBrk="1" hangingPunct="1">
                <a:defRPr sz="1800" kern="1200">
                  <a:solidFill>
                    <a:schemeClr val="lt1"/>
                  </a:solidFill>
                  <a:latin typeface="+mn-lt"/>
                  <a:ea typeface="+mn-ea"/>
                  <a:cs typeface="+mn-cs"/>
                </a:defRPr>
              </a:lvl7pPr>
              <a:lvl8pPr marL="3200400" algn="l" defTabSz="914400" rtl="0" eaLnBrk="1" latinLnBrk="1" hangingPunct="1">
                <a:defRPr sz="1800" kern="1200">
                  <a:solidFill>
                    <a:schemeClr val="lt1"/>
                  </a:solidFill>
                  <a:latin typeface="+mn-lt"/>
                  <a:ea typeface="+mn-ea"/>
                  <a:cs typeface="+mn-cs"/>
                </a:defRPr>
              </a:lvl8pPr>
              <a:lvl9pPr marL="3657600" algn="l" defTabSz="914400" rtl="0" eaLnBrk="1" latinLnBrk="1" hangingPunct="1">
                <a:defRPr sz="1800" kern="1200">
                  <a:solidFill>
                    <a:schemeClr val="lt1"/>
                  </a:solidFill>
                  <a:latin typeface="+mn-lt"/>
                  <a:ea typeface="+mn-ea"/>
                  <a:cs typeface="+mn-cs"/>
                </a:defRPr>
              </a:lvl9pPr>
            </a:lstStyle>
            <a:p>
              <a:pPr algn="ctr"/>
              <a:endParaRPr lang="ko-KR" altLang="en-US" dirty="0"/>
            </a:p>
          </p:txBody>
        </p:sp>
        <p:sp>
          <p:nvSpPr>
            <p:cNvPr id="40" name="Rectangle 16">
              <a:extLst>
                <a:ext uri="{FF2B5EF4-FFF2-40B4-BE49-F238E27FC236}">
                  <a16:creationId xmlns:a16="http://schemas.microsoft.com/office/drawing/2014/main" id="{CE203D0E-DC86-4CDF-8FF0-3D49B9007C65}"/>
                </a:ext>
              </a:extLst>
            </p:cNvPr>
            <p:cNvSpPr/>
            <p:nvPr/>
          </p:nvSpPr>
          <p:spPr>
            <a:xfrm rot="2700000">
              <a:off x="11022649" y="2860731"/>
              <a:ext cx="265920" cy="476745"/>
            </a:xfrm>
            <a:custGeom>
              <a:avLst/>
              <a:gdLst/>
              <a:ahLst/>
              <a:cxnLst/>
              <a:rect l="l" t="t" r="r" b="b"/>
              <a:pathLst>
                <a:path w="2232248" h="4001999">
                  <a:moveTo>
                    <a:pt x="1116887" y="0"/>
                  </a:moveTo>
                  <a:cubicBezTo>
                    <a:pt x="1270748" y="4762"/>
                    <a:pt x="1433283" y="120651"/>
                    <a:pt x="1447291" y="308459"/>
                  </a:cubicBezTo>
                  <a:cubicBezTo>
                    <a:pt x="1483174" y="544979"/>
                    <a:pt x="1283237" y="603082"/>
                    <a:pt x="1339988" y="887363"/>
                  </a:cubicBezTo>
                  <a:lnTo>
                    <a:pt x="2232248" y="887363"/>
                  </a:lnTo>
                  <a:lnTo>
                    <a:pt x="2232248" y="1778237"/>
                  </a:lnTo>
                  <a:cubicBezTo>
                    <a:pt x="1956566" y="1829261"/>
                    <a:pt x="1897086" y="1634366"/>
                    <a:pt x="1663321" y="1669832"/>
                  </a:cubicBezTo>
                  <a:cubicBezTo>
                    <a:pt x="1475513" y="1683840"/>
                    <a:pt x="1359624" y="1846375"/>
                    <a:pt x="1354862" y="2000236"/>
                  </a:cubicBezTo>
                  <a:cubicBezTo>
                    <a:pt x="1358037" y="2135389"/>
                    <a:pt x="1477787" y="2334920"/>
                    <a:pt x="1701420" y="2336507"/>
                  </a:cubicBezTo>
                  <a:cubicBezTo>
                    <a:pt x="1972077" y="2308709"/>
                    <a:pt x="1932339" y="2176007"/>
                    <a:pt x="2232248" y="2187989"/>
                  </a:cubicBezTo>
                  <a:lnTo>
                    <a:pt x="2232248" y="3119611"/>
                  </a:lnTo>
                  <a:lnTo>
                    <a:pt x="1303259" y="3119611"/>
                  </a:lnTo>
                  <a:cubicBezTo>
                    <a:pt x="1289664" y="3424971"/>
                    <a:pt x="1423682" y="3383289"/>
                    <a:pt x="1451633" y="3655441"/>
                  </a:cubicBezTo>
                  <a:cubicBezTo>
                    <a:pt x="1450046" y="3879074"/>
                    <a:pt x="1250515" y="3998824"/>
                    <a:pt x="1115362" y="4001999"/>
                  </a:cubicBezTo>
                  <a:cubicBezTo>
                    <a:pt x="961501" y="3997237"/>
                    <a:pt x="798966" y="3881348"/>
                    <a:pt x="784958" y="3693540"/>
                  </a:cubicBezTo>
                  <a:cubicBezTo>
                    <a:pt x="749282" y="3458385"/>
                    <a:pt x="946712" y="3399594"/>
                    <a:pt x="892811" y="3119611"/>
                  </a:cubicBezTo>
                  <a:lnTo>
                    <a:pt x="0" y="3119611"/>
                  </a:lnTo>
                  <a:lnTo>
                    <a:pt x="0" y="2203607"/>
                  </a:lnTo>
                  <a:cubicBezTo>
                    <a:pt x="285884" y="2145799"/>
                    <a:pt x="343730" y="2346665"/>
                    <a:pt x="580754" y="2310706"/>
                  </a:cubicBezTo>
                  <a:cubicBezTo>
                    <a:pt x="768562" y="2296698"/>
                    <a:pt x="884451" y="2134163"/>
                    <a:pt x="889213" y="1980302"/>
                  </a:cubicBezTo>
                  <a:cubicBezTo>
                    <a:pt x="886038" y="1845149"/>
                    <a:pt x="766288" y="1645618"/>
                    <a:pt x="542655" y="1644031"/>
                  </a:cubicBezTo>
                  <a:cubicBezTo>
                    <a:pt x="268493" y="1672188"/>
                    <a:pt x="312817" y="1807984"/>
                    <a:pt x="0" y="1792208"/>
                  </a:cubicBezTo>
                  <a:lnTo>
                    <a:pt x="0" y="887363"/>
                  </a:lnTo>
                  <a:lnTo>
                    <a:pt x="928847" y="887363"/>
                  </a:lnTo>
                  <a:cubicBezTo>
                    <a:pt x="944034" y="576570"/>
                    <a:pt x="808718" y="620178"/>
                    <a:pt x="780616" y="346558"/>
                  </a:cubicBezTo>
                  <a:cubicBezTo>
                    <a:pt x="782203" y="122925"/>
                    <a:pt x="981734" y="3175"/>
                    <a:pt x="1116887" y="0"/>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ko-KR"/>
              </a:defPPr>
              <a:lvl1pPr marL="0" algn="l" defTabSz="914400" rtl="0" eaLnBrk="1" latinLnBrk="1" hangingPunct="1">
                <a:defRPr sz="1800" kern="1200">
                  <a:solidFill>
                    <a:schemeClr val="lt1"/>
                  </a:solidFill>
                  <a:latin typeface="+mn-lt"/>
                  <a:ea typeface="+mn-ea"/>
                  <a:cs typeface="+mn-cs"/>
                </a:defRPr>
              </a:lvl1pPr>
              <a:lvl2pPr marL="457200" algn="l" defTabSz="914400" rtl="0" eaLnBrk="1" latinLnBrk="1" hangingPunct="1">
                <a:defRPr sz="1800" kern="1200">
                  <a:solidFill>
                    <a:schemeClr val="lt1"/>
                  </a:solidFill>
                  <a:latin typeface="+mn-lt"/>
                  <a:ea typeface="+mn-ea"/>
                  <a:cs typeface="+mn-cs"/>
                </a:defRPr>
              </a:lvl2pPr>
              <a:lvl3pPr marL="914400" algn="l" defTabSz="914400" rtl="0" eaLnBrk="1" latinLnBrk="1" hangingPunct="1">
                <a:defRPr sz="1800" kern="1200">
                  <a:solidFill>
                    <a:schemeClr val="lt1"/>
                  </a:solidFill>
                  <a:latin typeface="+mn-lt"/>
                  <a:ea typeface="+mn-ea"/>
                  <a:cs typeface="+mn-cs"/>
                </a:defRPr>
              </a:lvl3pPr>
              <a:lvl4pPr marL="1371600" algn="l" defTabSz="914400" rtl="0" eaLnBrk="1" latinLnBrk="1" hangingPunct="1">
                <a:defRPr sz="1800" kern="1200">
                  <a:solidFill>
                    <a:schemeClr val="lt1"/>
                  </a:solidFill>
                  <a:latin typeface="+mn-lt"/>
                  <a:ea typeface="+mn-ea"/>
                  <a:cs typeface="+mn-cs"/>
                </a:defRPr>
              </a:lvl4pPr>
              <a:lvl5pPr marL="1828800" algn="l" defTabSz="914400" rtl="0" eaLnBrk="1" latinLnBrk="1" hangingPunct="1">
                <a:defRPr sz="1800" kern="1200">
                  <a:solidFill>
                    <a:schemeClr val="lt1"/>
                  </a:solidFill>
                  <a:latin typeface="+mn-lt"/>
                  <a:ea typeface="+mn-ea"/>
                  <a:cs typeface="+mn-cs"/>
                </a:defRPr>
              </a:lvl5pPr>
              <a:lvl6pPr marL="2286000" algn="l" defTabSz="914400" rtl="0" eaLnBrk="1" latinLnBrk="1" hangingPunct="1">
                <a:defRPr sz="1800" kern="1200">
                  <a:solidFill>
                    <a:schemeClr val="lt1"/>
                  </a:solidFill>
                  <a:latin typeface="+mn-lt"/>
                  <a:ea typeface="+mn-ea"/>
                  <a:cs typeface="+mn-cs"/>
                </a:defRPr>
              </a:lvl6pPr>
              <a:lvl7pPr marL="2743200" algn="l" defTabSz="914400" rtl="0" eaLnBrk="1" latinLnBrk="1" hangingPunct="1">
                <a:defRPr sz="1800" kern="1200">
                  <a:solidFill>
                    <a:schemeClr val="lt1"/>
                  </a:solidFill>
                  <a:latin typeface="+mn-lt"/>
                  <a:ea typeface="+mn-ea"/>
                  <a:cs typeface="+mn-cs"/>
                </a:defRPr>
              </a:lvl7pPr>
              <a:lvl8pPr marL="3200400" algn="l" defTabSz="914400" rtl="0" eaLnBrk="1" latinLnBrk="1" hangingPunct="1">
                <a:defRPr sz="1800" kern="1200">
                  <a:solidFill>
                    <a:schemeClr val="lt1"/>
                  </a:solidFill>
                  <a:latin typeface="+mn-lt"/>
                  <a:ea typeface="+mn-ea"/>
                  <a:cs typeface="+mn-cs"/>
                </a:defRPr>
              </a:lvl8pPr>
              <a:lvl9pPr marL="3657600" algn="l" defTabSz="914400" rtl="0" eaLnBrk="1" latinLnBrk="1" hangingPunct="1">
                <a:defRPr sz="1800" kern="1200">
                  <a:solidFill>
                    <a:schemeClr val="lt1"/>
                  </a:solidFill>
                  <a:latin typeface="+mn-lt"/>
                  <a:ea typeface="+mn-ea"/>
                  <a:cs typeface="+mn-cs"/>
                </a:defRPr>
              </a:lvl9pPr>
            </a:lstStyle>
            <a:p>
              <a:pPr algn="ctr"/>
              <a:endParaRPr lang="ko-KR" altLang="en-US" dirty="0"/>
            </a:p>
          </p:txBody>
        </p:sp>
        <p:sp>
          <p:nvSpPr>
            <p:cNvPr id="41" name="Freeform 18">
              <a:extLst>
                <a:ext uri="{FF2B5EF4-FFF2-40B4-BE49-F238E27FC236}">
                  <a16:creationId xmlns:a16="http://schemas.microsoft.com/office/drawing/2014/main" id="{88247A42-D890-4B80-AAAF-241F7E877F1B}"/>
                </a:ext>
              </a:extLst>
            </p:cNvPr>
            <p:cNvSpPr/>
            <p:nvPr/>
          </p:nvSpPr>
          <p:spPr>
            <a:xfrm>
              <a:off x="7225769" y="1671737"/>
              <a:ext cx="427438" cy="344974"/>
            </a:xfrm>
            <a:custGeom>
              <a:avLst/>
              <a:gdLst/>
              <a:ahLst/>
              <a:cxnLst/>
              <a:rect l="l" t="t" r="r" b="b"/>
              <a:pathLst>
                <a:path w="3307788" h="2669631">
                  <a:moveTo>
                    <a:pt x="2793832" y="1478391"/>
                  </a:moveTo>
                  <a:cubicBezTo>
                    <a:pt x="2772990" y="1635402"/>
                    <a:pt x="2717678" y="1784517"/>
                    <a:pt x="2633007" y="1915952"/>
                  </a:cubicBezTo>
                  <a:cubicBezTo>
                    <a:pt x="2695386" y="1951862"/>
                    <a:pt x="2772768" y="1955673"/>
                    <a:pt x="2841607" y="1924185"/>
                  </a:cubicBezTo>
                  <a:cubicBezTo>
                    <a:pt x="2943442" y="1877605"/>
                    <a:pt x="2999062" y="1766364"/>
                    <a:pt x="2975226" y="1656948"/>
                  </a:cubicBezTo>
                  <a:cubicBezTo>
                    <a:pt x="2955176" y="1564911"/>
                    <a:pt x="2883463" y="1495086"/>
                    <a:pt x="2793832" y="1478391"/>
                  </a:cubicBezTo>
                  <a:close/>
                  <a:moveTo>
                    <a:pt x="2807611" y="1247700"/>
                  </a:moveTo>
                  <a:lnTo>
                    <a:pt x="2807472" y="1256060"/>
                  </a:lnTo>
                  <a:cubicBezTo>
                    <a:pt x="2994195" y="1281771"/>
                    <a:pt x="3148201" y="1421768"/>
                    <a:pt x="3189276" y="1610317"/>
                  </a:cubicBezTo>
                  <a:cubicBezTo>
                    <a:pt x="3235041" y="1820393"/>
                    <a:pt x="3128252" y="2033972"/>
                    <a:pt x="2932732" y="2123406"/>
                  </a:cubicBezTo>
                  <a:cubicBezTo>
                    <a:pt x="2789297" y="2189015"/>
                    <a:pt x="2626543" y="2174805"/>
                    <a:pt x="2499470" y="2094044"/>
                  </a:cubicBezTo>
                  <a:cubicBezTo>
                    <a:pt x="2427194" y="2172627"/>
                    <a:pt x="2343030" y="2241391"/>
                    <a:pt x="2248861" y="2297980"/>
                  </a:cubicBezTo>
                  <a:cubicBezTo>
                    <a:pt x="2178351" y="2340352"/>
                    <a:pt x="2104446" y="2374567"/>
                    <a:pt x="2027600" y="2398134"/>
                  </a:cubicBezTo>
                  <a:lnTo>
                    <a:pt x="3307788" y="2397615"/>
                  </a:lnTo>
                  <a:cubicBezTo>
                    <a:pt x="3265361" y="2549905"/>
                    <a:pt x="2537441" y="2669620"/>
                    <a:pt x="1653814" y="2669631"/>
                  </a:cubicBezTo>
                  <a:cubicBezTo>
                    <a:pt x="773102" y="2669642"/>
                    <a:pt x="46417" y="2550707"/>
                    <a:pt x="0" y="2398955"/>
                  </a:cubicBezTo>
                  <a:lnTo>
                    <a:pt x="1280678" y="2398436"/>
                  </a:lnTo>
                  <a:cubicBezTo>
                    <a:pt x="1203764" y="2374915"/>
                    <a:pt x="1129786" y="2340732"/>
                    <a:pt x="1059201" y="2298380"/>
                  </a:cubicBezTo>
                  <a:cubicBezTo>
                    <a:pt x="693039" y="2078675"/>
                    <a:pt x="477900" y="1674935"/>
                    <a:pt x="499745" y="1248476"/>
                  </a:cubicBezTo>
                  <a:close/>
                  <a:moveTo>
                    <a:pt x="1331611" y="201752"/>
                  </a:moveTo>
                  <a:cubicBezTo>
                    <a:pt x="1206335" y="290902"/>
                    <a:pt x="1124761" y="308382"/>
                    <a:pt x="1132336" y="435988"/>
                  </a:cubicBezTo>
                  <a:cubicBezTo>
                    <a:pt x="1160888" y="640507"/>
                    <a:pt x="1527973" y="617783"/>
                    <a:pt x="1498839" y="840365"/>
                  </a:cubicBezTo>
                  <a:cubicBezTo>
                    <a:pt x="1455138" y="960979"/>
                    <a:pt x="1395705" y="987199"/>
                    <a:pt x="1213910" y="1052459"/>
                  </a:cubicBezTo>
                  <a:cubicBezTo>
                    <a:pt x="1331028" y="972050"/>
                    <a:pt x="1364241" y="921357"/>
                    <a:pt x="1360745" y="809484"/>
                  </a:cubicBezTo>
                  <a:cubicBezTo>
                    <a:pt x="1360746" y="646916"/>
                    <a:pt x="1111360" y="626523"/>
                    <a:pt x="1020462" y="495421"/>
                  </a:cubicBezTo>
                  <a:cubicBezTo>
                    <a:pt x="941218" y="374224"/>
                    <a:pt x="1061250" y="280996"/>
                    <a:pt x="1331611" y="201752"/>
                  </a:cubicBezTo>
                  <a:close/>
                  <a:moveTo>
                    <a:pt x="2164365" y="80223"/>
                  </a:moveTo>
                  <a:cubicBezTo>
                    <a:pt x="2021192" y="182108"/>
                    <a:pt x="1927964" y="202086"/>
                    <a:pt x="1936621" y="347922"/>
                  </a:cubicBezTo>
                  <a:cubicBezTo>
                    <a:pt x="1969252" y="581657"/>
                    <a:pt x="2388778" y="555687"/>
                    <a:pt x="2355482" y="810066"/>
                  </a:cubicBezTo>
                  <a:cubicBezTo>
                    <a:pt x="2305538" y="947910"/>
                    <a:pt x="2237615" y="977876"/>
                    <a:pt x="2029849" y="1052459"/>
                  </a:cubicBezTo>
                  <a:cubicBezTo>
                    <a:pt x="2163698" y="960563"/>
                    <a:pt x="2201656" y="902628"/>
                    <a:pt x="2197660" y="774773"/>
                  </a:cubicBezTo>
                  <a:cubicBezTo>
                    <a:pt x="2197661" y="588982"/>
                    <a:pt x="1912649" y="565676"/>
                    <a:pt x="1808765" y="415844"/>
                  </a:cubicBezTo>
                  <a:cubicBezTo>
                    <a:pt x="1718201" y="277334"/>
                    <a:pt x="1855380" y="170787"/>
                    <a:pt x="2164365" y="80223"/>
                  </a:cubicBezTo>
                  <a:close/>
                  <a:moveTo>
                    <a:pt x="1754169" y="0"/>
                  </a:moveTo>
                  <a:cubicBezTo>
                    <a:pt x="1583512" y="121444"/>
                    <a:pt x="1472387" y="145257"/>
                    <a:pt x="1482706" y="319088"/>
                  </a:cubicBezTo>
                  <a:cubicBezTo>
                    <a:pt x="1521601" y="597693"/>
                    <a:pt x="2021663" y="566738"/>
                    <a:pt x="1981975" y="869950"/>
                  </a:cubicBezTo>
                  <a:cubicBezTo>
                    <a:pt x="1922443" y="1034256"/>
                    <a:pt x="1841481" y="1069974"/>
                    <a:pt x="1593831" y="1158875"/>
                  </a:cubicBezTo>
                  <a:cubicBezTo>
                    <a:pt x="1753374" y="1049338"/>
                    <a:pt x="1798619" y="980281"/>
                    <a:pt x="1793856" y="827882"/>
                  </a:cubicBezTo>
                  <a:cubicBezTo>
                    <a:pt x="1793857" y="606424"/>
                    <a:pt x="1454132" y="578644"/>
                    <a:pt x="1330306" y="400050"/>
                  </a:cubicBezTo>
                  <a:cubicBezTo>
                    <a:pt x="1222356" y="234950"/>
                    <a:pt x="1385869" y="107950"/>
                    <a:pt x="1754169" y="0"/>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ko-KR"/>
              </a:defPPr>
              <a:lvl1pPr marL="0" algn="l" defTabSz="914400" rtl="0" eaLnBrk="1" latinLnBrk="1" hangingPunct="1">
                <a:defRPr sz="1800" kern="1200">
                  <a:solidFill>
                    <a:schemeClr val="lt1"/>
                  </a:solidFill>
                  <a:latin typeface="+mn-lt"/>
                  <a:ea typeface="+mn-ea"/>
                  <a:cs typeface="+mn-cs"/>
                </a:defRPr>
              </a:lvl1pPr>
              <a:lvl2pPr marL="457200" algn="l" defTabSz="914400" rtl="0" eaLnBrk="1" latinLnBrk="1" hangingPunct="1">
                <a:defRPr sz="1800" kern="1200">
                  <a:solidFill>
                    <a:schemeClr val="lt1"/>
                  </a:solidFill>
                  <a:latin typeface="+mn-lt"/>
                  <a:ea typeface="+mn-ea"/>
                  <a:cs typeface="+mn-cs"/>
                </a:defRPr>
              </a:lvl2pPr>
              <a:lvl3pPr marL="914400" algn="l" defTabSz="914400" rtl="0" eaLnBrk="1" latinLnBrk="1" hangingPunct="1">
                <a:defRPr sz="1800" kern="1200">
                  <a:solidFill>
                    <a:schemeClr val="lt1"/>
                  </a:solidFill>
                  <a:latin typeface="+mn-lt"/>
                  <a:ea typeface="+mn-ea"/>
                  <a:cs typeface="+mn-cs"/>
                </a:defRPr>
              </a:lvl3pPr>
              <a:lvl4pPr marL="1371600" algn="l" defTabSz="914400" rtl="0" eaLnBrk="1" latinLnBrk="1" hangingPunct="1">
                <a:defRPr sz="1800" kern="1200">
                  <a:solidFill>
                    <a:schemeClr val="lt1"/>
                  </a:solidFill>
                  <a:latin typeface="+mn-lt"/>
                  <a:ea typeface="+mn-ea"/>
                  <a:cs typeface="+mn-cs"/>
                </a:defRPr>
              </a:lvl4pPr>
              <a:lvl5pPr marL="1828800" algn="l" defTabSz="914400" rtl="0" eaLnBrk="1" latinLnBrk="1" hangingPunct="1">
                <a:defRPr sz="1800" kern="1200">
                  <a:solidFill>
                    <a:schemeClr val="lt1"/>
                  </a:solidFill>
                  <a:latin typeface="+mn-lt"/>
                  <a:ea typeface="+mn-ea"/>
                  <a:cs typeface="+mn-cs"/>
                </a:defRPr>
              </a:lvl5pPr>
              <a:lvl6pPr marL="2286000" algn="l" defTabSz="914400" rtl="0" eaLnBrk="1" latinLnBrk="1" hangingPunct="1">
                <a:defRPr sz="1800" kern="1200">
                  <a:solidFill>
                    <a:schemeClr val="lt1"/>
                  </a:solidFill>
                  <a:latin typeface="+mn-lt"/>
                  <a:ea typeface="+mn-ea"/>
                  <a:cs typeface="+mn-cs"/>
                </a:defRPr>
              </a:lvl6pPr>
              <a:lvl7pPr marL="2743200" algn="l" defTabSz="914400" rtl="0" eaLnBrk="1" latinLnBrk="1" hangingPunct="1">
                <a:defRPr sz="1800" kern="1200">
                  <a:solidFill>
                    <a:schemeClr val="lt1"/>
                  </a:solidFill>
                  <a:latin typeface="+mn-lt"/>
                  <a:ea typeface="+mn-ea"/>
                  <a:cs typeface="+mn-cs"/>
                </a:defRPr>
              </a:lvl7pPr>
              <a:lvl8pPr marL="3200400" algn="l" defTabSz="914400" rtl="0" eaLnBrk="1" latinLnBrk="1" hangingPunct="1">
                <a:defRPr sz="1800" kern="1200">
                  <a:solidFill>
                    <a:schemeClr val="lt1"/>
                  </a:solidFill>
                  <a:latin typeface="+mn-lt"/>
                  <a:ea typeface="+mn-ea"/>
                  <a:cs typeface="+mn-cs"/>
                </a:defRPr>
              </a:lvl8pPr>
              <a:lvl9pPr marL="3657600" algn="l" defTabSz="914400" rtl="0" eaLnBrk="1" latinLnBrk="1" hangingPunct="1">
                <a:defRPr sz="1800" kern="1200">
                  <a:solidFill>
                    <a:schemeClr val="lt1"/>
                  </a:solidFill>
                  <a:latin typeface="+mn-lt"/>
                  <a:ea typeface="+mn-ea"/>
                  <a:cs typeface="+mn-cs"/>
                </a:defRPr>
              </a:lvl9pPr>
            </a:lstStyle>
            <a:p>
              <a:pPr algn="ctr"/>
              <a:endParaRPr lang="ko-KR" altLang="en-US" dirty="0"/>
            </a:p>
          </p:txBody>
        </p:sp>
        <p:sp>
          <p:nvSpPr>
            <p:cNvPr id="42" name="Rounded Rectangle 5">
              <a:extLst>
                <a:ext uri="{FF2B5EF4-FFF2-40B4-BE49-F238E27FC236}">
                  <a16:creationId xmlns:a16="http://schemas.microsoft.com/office/drawing/2014/main" id="{D9020CF6-4956-4DC2-B42D-E24279368000}"/>
                </a:ext>
              </a:extLst>
            </p:cNvPr>
            <p:cNvSpPr>
              <a:spLocks noChangeAspect="1"/>
            </p:cNvSpPr>
            <p:nvPr/>
          </p:nvSpPr>
          <p:spPr>
            <a:xfrm flipH="1">
              <a:off x="9148241" y="984911"/>
              <a:ext cx="356269" cy="293901"/>
            </a:xfrm>
            <a:custGeom>
              <a:avLst/>
              <a:gdLst>
                <a:gd name="connsiteX0" fmla="*/ 1384251 w 3217557"/>
                <a:gd name="connsiteY0" fmla="*/ 661544 h 2702049"/>
                <a:gd name="connsiteX1" fmla="*/ 1574067 w 3217557"/>
                <a:gd name="connsiteY1" fmla="*/ 851360 h 2702049"/>
                <a:gd name="connsiteX2" fmla="*/ 1384251 w 3217557"/>
                <a:gd name="connsiteY2" fmla="*/ 1041176 h 2702049"/>
                <a:gd name="connsiteX3" fmla="*/ 1194435 w 3217557"/>
                <a:gd name="connsiteY3" fmla="*/ 851360 h 2702049"/>
                <a:gd name="connsiteX4" fmla="*/ 1384251 w 3217557"/>
                <a:gd name="connsiteY4" fmla="*/ 661544 h 2702049"/>
                <a:gd name="connsiteX5" fmla="*/ 1993421 w 3217557"/>
                <a:gd name="connsiteY5" fmla="*/ 661544 h 2702049"/>
                <a:gd name="connsiteX6" fmla="*/ 2183237 w 3217557"/>
                <a:gd name="connsiteY6" fmla="*/ 851360 h 2702049"/>
                <a:gd name="connsiteX7" fmla="*/ 1993421 w 3217557"/>
                <a:gd name="connsiteY7" fmla="*/ 1041176 h 2702049"/>
                <a:gd name="connsiteX8" fmla="*/ 1803605 w 3217557"/>
                <a:gd name="connsiteY8" fmla="*/ 851360 h 2702049"/>
                <a:gd name="connsiteX9" fmla="*/ 1993421 w 3217557"/>
                <a:gd name="connsiteY9" fmla="*/ 661544 h 2702049"/>
                <a:gd name="connsiteX10" fmla="*/ 2602591 w 3217557"/>
                <a:gd name="connsiteY10" fmla="*/ 661544 h 2702049"/>
                <a:gd name="connsiteX11" fmla="*/ 2792407 w 3217557"/>
                <a:gd name="connsiteY11" fmla="*/ 851360 h 2702049"/>
                <a:gd name="connsiteX12" fmla="*/ 2602591 w 3217557"/>
                <a:gd name="connsiteY12" fmla="*/ 1041176 h 2702049"/>
                <a:gd name="connsiteX13" fmla="*/ 2412775 w 3217557"/>
                <a:gd name="connsiteY13" fmla="*/ 851360 h 2702049"/>
                <a:gd name="connsiteX14" fmla="*/ 2602591 w 3217557"/>
                <a:gd name="connsiteY14" fmla="*/ 661544 h 2702049"/>
                <a:gd name="connsiteX15" fmla="*/ 677114 w 3217557"/>
                <a:gd name="connsiteY15" fmla="*/ 569491 h 2702049"/>
                <a:gd name="connsiteX16" fmla="*/ 330916 w 3217557"/>
                <a:gd name="connsiteY16" fmla="*/ 569491 h 2702049"/>
                <a:gd name="connsiteX17" fmla="*/ 0 w 3217557"/>
                <a:gd name="connsiteY17" fmla="*/ 900407 h 2702049"/>
                <a:gd name="connsiteX18" fmla="*/ 0 w 3217557"/>
                <a:gd name="connsiteY18" fmla="*/ 1952009 h 2702049"/>
                <a:gd name="connsiteX19" fmla="*/ 330916 w 3217557"/>
                <a:gd name="connsiteY19" fmla="*/ 2282925 h 2702049"/>
                <a:gd name="connsiteX20" fmla="*/ 711670 w 3217557"/>
                <a:gd name="connsiteY20" fmla="*/ 2282925 h 2702049"/>
                <a:gd name="connsiteX21" fmla="*/ 15770 w 3217557"/>
                <a:gd name="connsiteY21" fmla="*/ 2702049 h 2702049"/>
                <a:gd name="connsiteX22" fmla="*/ 1294529 w 3217557"/>
                <a:gd name="connsiteY22" fmla="*/ 2282925 h 2702049"/>
                <a:gd name="connsiteX23" fmla="*/ 2117356 w 3217557"/>
                <a:gd name="connsiteY23" fmla="*/ 2282925 h 2702049"/>
                <a:gd name="connsiteX24" fmla="*/ 2418395 w 3217557"/>
                <a:gd name="connsiteY24" fmla="*/ 2087951 h 2702049"/>
                <a:gd name="connsiteX25" fmla="*/ 1830857 w 3217557"/>
                <a:gd name="connsiteY25" fmla="*/ 1799347 h 2702049"/>
                <a:gd name="connsiteX26" fmla="*/ 1008030 w 3217557"/>
                <a:gd name="connsiteY26" fmla="*/ 1799347 h 2702049"/>
                <a:gd name="connsiteX27" fmla="*/ 677114 w 3217557"/>
                <a:gd name="connsiteY27" fmla="*/ 1468431 h 2702049"/>
                <a:gd name="connsiteX28" fmla="*/ 677114 w 3217557"/>
                <a:gd name="connsiteY28" fmla="*/ 569491 h 2702049"/>
                <a:gd name="connsiteX29" fmla="*/ 2886641 w 3217557"/>
                <a:gd name="connsiteY29" fmla="*/ 0 h 2702049"/>
                <a:gd name="connsiteX30" fmla="*/ 1100201 w 3217557"/>
                <a:gd name="connsiteY30" fmla="*/ 0 h 2702049"/>
                <a:gd name="connsiteX31" fmla="*/ 769285 w 3217557"/>
                <a:gd name="connsiteY31" fmla="*/ 330916 h 2702049"/>
                <a:gd name="connsiteX32" fmla="*/ 769285 w 3217557"/>
                <a:gd name="connsiteY32" fmla="*/ 1382518 h 2702049"/>
                <a:gd name="connsiteX33" fmla="*/ 1100201 w 3217557"/>
                <a:gd name="connsiteY33" fmla="*/ 1713434 h 2702049"/>
                <a:gd name="connsiteX34" fmla="*/ 1923028 w 3217557"/>
                <a:gd name="connsiteY34" fmla="*/ 1713434 h 2702049"/>
                <a:gd name="connsiteX35" fmla="*/ 3078958 w 3217557"/>
                <a:gd name="connsiteY35" fmla="*/ 2077967 h 2702049"/>
                <a:gd name="connsiteX36" fmla="*/ 2505887 w 3217557"/>
                <a:gd name="connsiteY36" fmla="*/ 1713434 h 2702049"/>
                <a:gd name="connsiteX37" fmla="*/ 2886641 w 3217557"/>
                <a:gd name="connsiteY37" fmla="*/ 1713434 h 2702049"/>
                <a:gd name="connsiteX38" fmla="*/ 3217557 w 3217557"/>
                <a:gd name="connsiteY38" fmla="*/ 1382518 h 2702049"/>
                <a:gd name="connsiteX39" fmla="*/ 3217557 w 3217557"/>
                <a:gd name="connsiteY39" fmla="*/ 330916 h 2702049"/>
                <a:gd name="connsiteX40" fmla="*/ 2886641 w 3217557"/>
                <a:gd name="connsiteY40" fmla="*/ 0 h 2702049"/>
                <a:gd name="connsiteX0" fmla="*/ 1384251 w 3217557"/>
                <a:gd name="connsiteY0" fmla="*/ 661544 h 2702049"/>
                <a:gd name="connsiteX1" fmla="*/ 1574067 w 3217557"/>
                <a:gd name="connsiteY1" fmla="*/ 851360 h 2702049"/>
                <a:gd name="connsiteX2" fmla="*/ 1384251 w 3217557"/>
                <a:gd name="connsiteY2" fmla="*/ 1041176 h 2702049"/>
                <a:gd name="connsiteX3" fmla="*/ 1194435 w 3217557"/>
                <a:gd name="connsiteY3" fmla="*/ 851360 h 2702049"/>
                <a:gd name="connsiteX4" fmla="*/ 1384251 w 3217557"/>
                <a:gd name="connsiteY4" fmla="*/ 661544 h 2702049"/>
                <a:gd name="connsiteX5" fmla="*/ 1993421 w 3217557"/>
                <a:gd name="connsiteY5" fmla="*/ 661544 h 2702049"/>
                <a:gd name="connsiteX6" fmla="*/ 2183237 w 3217557"/>
                <a:gd name="connsiteY6" fmla="*/ 851360 h 2702049"/>
                <a:gd name="connsiteX7" fmla="*/ 1993421 w 3217557"/>
                <a:gd name="connsiteY7" fmla="*/ 1041176 h 2702049"/>
                <a:gd name="connsiteX8" fmla="*/ 1803605 w 3217557"/>
                <a:gd name="connsiteY8" fmla="*/ 851360 h 2702049"/>
                <a:gd name="connsiteX9" fmla="*/ 1993421 w 3217557"/>
                <a:gd name="connsiteY9" fmla="*/ 661544 h 2702049"/>
                <a:gd name="connsiteX10" fmla="*/ 2602591 w 3217557"/>
                <a:gd name="connsiteY10" fmla="*/ 661544 h 2702049"/>
                <a:gd name="connsiteX11" fmla="*/ 2792407 w 3217557"/>
                <a:gd name="connsiteY11" fmla="*/ 851360 h 2702049"/>
                <a:gd name="connsiteX12" fmla="*/ 2602591 w 3217557"/>
                <a:gd name="connsiteY12" fmla="*/ 1041176 h 2702049"/>
                <a:gd name="connsiteX13" fmla="*/ 2412775 w 3217557"/>
                <a:gd name="connsiteY13" fmla="*/ 851360 h 2702049"/>
                <a:gd name="connsiteX14" fmla="*/ 2602591 w 3217557"/>
                <a:gd name="connsiteY14" fmla="*/ 661544 h 2702049"/>
                <a:gd name="connsiteX15" fmla="*/ 677114 w 3217557"/>
                <a:gd name="connsiteY15" fmla="*/ 569491 h 2702049"/>
                <a:gd name="connsiteX16" fmla="*/ 330916 w 3217557"/>
                <a:gd name="connsiteY16" fmla="*/ 569491 h 2702049"/>
                <a:gd name="connsiteX17" fmla="*/ 0 w 3217557"/>
                <a:gd name="connsiteY17" fmla="*/ 900407 h 2702049"/>
                <a:gd name="connsiteX18" fmla="*/ 0 w 3217557"/>
                <a:gd name="connsiteY18" fmla="*/ 1952009 h 2702049"/>
                <a:gd name="connsiteX19" fmla="*/ 330916 w 3217557"/>
                <a:gd name="connsiteY19" fmla="*/ 2282925 h 2702049"/>
                <a:gd name="connsiteX20" fmla="*/ 711670 w 3217557"/>
                <a:gd name="connsiteY20" fmla="*/ 2282925 h 2702049"/>
                <a:gd name="connsiteX21" fmla="*/ 15770 w 3217557"/>
                <a:gd name="connsiteY21" fmla="*/ 2702049 h 2702049"/>
                <a:gd name="connsiteX22" fmla="*/ 1294529 w 3217557"/>
                <a:gd name="connsiteY22" fmla="*/ 2282925 h 2702049"/>
                <a:gd name="connsiteX23" fmla="*/ 2117356 w 3217557"/>
                <a:gd name="connsiteY23" fmla="*/ 2282925 h 2702049"/>
                <a:gd name="connsiteX24" fmla="*/ 2418395 w 3217557"/>
                <a:gd name="connsiteY24" fmla="*/ 2087951 h 2702049"/>
                <a:gd name="connsiteX25" fmla="*/ 1830857 w 3217557"/>
                <a:gd name="connsiteY25" fmla="*/ 1799347 h 2702049"/>
                <a:gd name="connsiteX26" fmla="*/ 1008030 w 3217557"/>
                <a:gd name="connsiteY26" fmla="*/ 1799347 h 2702049"/>
                <a:gd name="connsiteX27" fmla="*/ 677114 w 3217557"/>
                <a:gd name="connsiteY27" fmla="*/ 1468431 h 2702049"/>
                <a:gd name="connsiteX28" fmla="*/ 677114 w 3217557"/>
                <a:gd name="connsiteY28" fmla="*/ 569491 h 2702049"/>
                <a:gd name="connsiteX29" fmla="*/ 2886641 w 3217557"/>
                <a:gd name="connsiteY29" fmla="*/ 0 h 2702049"/>
                <a:gd name="connsiteX30" fmla="*/ 1100201 w 3217557"/>
                <a:gd name="connsiteY30" fmla="*/ 0 h 2702049"/>
                <a:gd name="connsiteX31" fmla="*/ 769285 w 3217557"/>
                <a:gd name="connsiteY31" fmla="*/ 330916 h 2702049"/>
                <a:gd name="connsiteX32" fmla="*/ 769285 w 3217557"/>
                <a:gd name="connsiteY32" fmla="*/ 1382518 h 2702049"/>
                <a:gd name="connsiteX33" fmla="*/ 1100201 w 3217557"/>
                <a:gd name="connsiteY33" fmla="*/ 1713434 h 2702049"/>
                <a:gd name="connsiteX34" fmla="*/ 1923028 w 3217557"/>
                <a:gd name="connsiteY34" fmla="*/ 1713434 h 2702049"/>
                <a:gd name="connsiteX35" fmla="*/ 3078958 w 3217557"/>
                <a:gd name="connsiteY35" fmla="*/ 2077967 h 2702049"/>
                <a:gd name="connsiteX36" fmla="*/ 2505887 w 3217557"/>
                <a:gd name="connsiteY36" fmla="*/ 1713434 h 2702049"/>
                <a:gd name="connsiteX37" fmla="*/ 2886641 w 3217557"/>
                <a:gd name="connsiteY37" fmla="*/ 1713434 h 2702049"/>
                <a:gd name="connsiteX38" fmla="*/ 3217557 w 3217557"/>
                <a:gd name="connsiteY38" fmla="*/ 1382518 h 2702049"/>
                <a:gd name="connsiteX39" fmla="*/ 3217557 w 3217557"/>
                <a:gd name="connsiteY39" fmla="*/ 330916 h 2702049"/>
                <a:gd name="connsiteX40" fmla="*/ 2886641 w 3217557"/>
                <a:gd name="connsiteY40" fmla="*/ 0 h 2702049"/>
                <a:gd name="connsiteX0" fmla="*/ 1384251 w 3217557"/>
                <a:gd name="connsiteY0" fmla="*/ 661544 h 2633810"/>
                <a:gd name="connsiteX1" fmla="*/ 1574067 w 3217557"/>
                <a:gd name="connsiteY1" fmla="*/ 851360 h 2633810"/>
                <a:gd name="connsiteX2" fmla="*/ 1384251 w 3217557"/>
                <a:gd name="connsiteY2" fmla="*/ 1041176 h 2633810"/>
                <a:gd name="connsiteX3" fmla="*/ 1194435 w 3217557"/>
                <a:gd name="connsiteY3" fmla="*/ 851360 h 2633810"/>
                <a:gd name="connsiteX4" fmla="*/ 1384251 w 3217557"/>
                <a:gd name="connsiteY4" fmla="*/ 661544 h 2633810"/>
                <a:gd name="connsiteX5" fmla="*/ 1993421 w 3217557"/>
                <a:gd name="connsiteY5" fmla="*/ 661544 h 2633810"/>
                <a:gd name="connsiteX6" fmla="*/ 2183237 w 3217557"/>
                <a:gd name="connsiteY6" fmla="*/ 851360 h 2633810"/>
                <a:gd name="connsiteX7" fmla="*/ 1993421 w 3217557"/>
                <a:gd name="connsiteY7" fmla="*/ 1041176 h 2633810"/>
                <a:gd name="connsiteX8" fmla="*/ 1803605 w 3217557"/>
                <a:gd name="connsiteY8" fmla="*/ 851360 h 2633810"/>
                <a:gd name="connsiteX9" fmla="*/ 1993421 w 3217557"/>
                <a:gd name="connsiteY9" fmla="*/ 661544 h 2633810"/>
                <a:gd name="connsiteX10" fmla="*/ 2602591 w 3217557"/>
                <a:gd name="connsiteY10" fmla="*/ 661544 h 2633810"/>
                <a:gd name="connsiteX11" fmla="*/ 2792407 w 3217557"/>
                <a:gd name="connsiteY11" fmla="*/ 851360 h 2633810"/>
                <a:gd name="connsiteX12" fmla="*/ 2602591 w 3217557"/>
                <a:gd name="connsiteY12" fmla="*/ 1041176 h 2633810"/>
                <a:gd name="connsiteX13" fmla="*/ 2412775 w 3217557"/>
                <a:gd name="connsiteY13" fmla="*/ 851360 h 2633810"/>
                <a:gd name="connsiteX14" fmla="*/ 2602591 w 3217557"/>
                <a:gd name="connsiteY14" fmla="*/ 661544 h 2633810"/>
                <a:gd name="connsiteX15" fmla="*/ 677114 w 3217557"/>
                <a:gd name="connsiteY15" fmla="*/ 569491 h 2633810"/>
                <a:gd name="connsiteX16" fmla="*/ 330916 w 3217557"/>
                <a:gd name="connsiteY16" fmla="*/ 569491 h 2633810"/>
                <a:gd name="connsiteX17" fmla="*/ 0 w 3217557"/>
                <a:gd name="connsiteY17" fmla="*/ 900407 h 2633810"/>
                <a:gd name="connsiteX18" fmla="*/ 0 w 3217557"/>
                <a:gd name="connsiteY18" fmla="*/ 1952009 h 2633810"/>
                <a:gd name="connsiteX19" fmla="*/ 330916 w 3217557"/>
                <a:gd name="connsiteY19" fmla="*/ 2282925 h 2633810"/>
                <a:gd name="connsiteX20" fmla="*/ 711670 w 3217557"/>
                <a:gd name="connsiteY20" fmla="*/ 2282925 h 2633810"/>
                <a:gd name="connsiteX21" fmla="*/ 165895 w 3217557"/>
                <a:gd name="connsiteY21" fmla="*/ 2633810 h 2633810"/>
                <a:gd name="connsiteX22" fmla="*/ 1294529 w 3217557"/>
                <a:gd name="connsiteY22" fmla="*/ 2282925 h 2633810"/>
                <a:gd name="connsiteX23" fmla="*/ 2117356 w 3217557"/>
                <a:gd name="connsiteY23" fmla="*/ 2282925 h 2633810"/>
                <a:gd name="connsiteX24" fmla="*/ 2418395 w 3217557"/>
                <a:gd name="connsiteY24" fmla="*/ 2087951 h 2633810"/>
                <a:gd name="connsiteX25" fmla="*/ 1830857 w 3217557"/>
                <a:gd name="connsiteY25" fmla="*/ 1799347 h 2633810"/>
                <a:gd name="connsiteX26" fmla="*/ 1008030 w 3217557"/>
                <a:gd name="connsiteY26" fmla="*/ 1799347 h 2633810"/>
                <a:gd name="connsiteX27" fmla="*/ 677114 w 3217557"/>
                <a:gd name="connsiteY27" fmla="*/ 1468431 h 2633810"/>
                <a:gd name="connsiteX28" fmla="*/ 677114 w 3217557"/>
                <a:gd name="connsiteY28" fmla="*/ 569491 h 2633810"/>
                <a:gd name="connsiteX29" fmla="*/ 2886641 w 3217557"/>
                <a:gd name="connsiteY29" fmla="*/ 0 h 2633810"/>
                <a:gd name="connsiteX30" fmla="*/ 1100201 w 3217557"/>
                <a:gd name="connsiteY30" fmla="*/ 0 h 2633810"/>
                <a:gd name="connsiteX31" fmla="*/ 769285 w 3217557"/>
                <a:gd name="connsiteY31" fmla="*/ 330916 h 2633810"/>
                <a:gd name="connsiteX32" fmla="*/ 769285 w 3217557"/>
                <a:gd name="connsiteY32" fmla="*/ 1382518 h 2633810"/>
                <a:gd name="connsiteX33" fmla="*/ 1100201 w 3217557"/>
                <a:gd name="connsiteY33" fmla="*/ 1713434 h 2633810"/>
                <a:gd name="connsiteX34" fmla="*/ 1923028 w 3217557"/>
                <a:gd name="connsiteY34" fmla="*/ 1713434 h 2633810"/>
                <a:gd name="connsiteX35" fmla="*/ 3078958 w 3217557"/>
                <a:gd name="connsiteY35" fmla="*/ 2077967 h 2633810"/>
                <a:gd name="connsiteX36" fmla="*/ 2505887 w 3217557"/>
                <a:gd name="connsiteY36" fmla="*/ 1713434 h 2633810"/>
                <a:gd name="connsiteX37" fmla="*/ 2886641 w 3217557"/>
                <a:gd name="connsiteY37" fmla="*/ 1713434 h 2633810"/>
                <a:gd name="connsiteX38" fmla="*/ 3217557 w 3217557"/>
                <a:gd name="connsiteY38" fmla="*/ 1382518 h 2633810"/>
                <a:gd name="connsiteX39" fmla="*/ 3217557 w 3217557"/>
                <a:gd name="connsiteY39" fmla="*/ 330916 h 2633810"/>
                <a:gd name="connsiteX40" fmla="*/ 2886641 w 3217557"/>
                <a:gd name="connsiteY40" fmla="*/ 0 h 2633810"/>
                <a:gd name="connsiteX0" fmla="*/ 1384251 w 3217557"/>
                <a:gd name="connsiteY0" fmla="*/ 661544 h 2633810"/>
                <a:gd name="connsiteX1" fmla="*/ 1574067 w 3217557"/>
                <a:gd name="connsiteY1" fmla="*/ 851360 h 2633810"/>
                <a:gd name="connsiteX2" fmla="*/ 1384251 w 3217557"/>
                <a:gd name="connsiteY2" fmla="*/ 1041176 h 2633810"/>
                <a:gd name="connsiteX3" fmla="*/ 1194435 w 3217557"/>
                <a:gd name="connsiteY3" fmla="*/ 851360 h 2633810"/>
                <a:gd name="connsiteX4" fmla="*/ 1384251 w 3217557"/>
                <a:gd name="connsiteY4" fmla="*/ 661544 h 2633810"/>
                <a:gd name="connsiteX5" fmla="*/ 1993421 w 3217557"/>
                <a:gd name="connsiteY5" fmla="*/ 661544 h 2633810"/>
                <a:gd name="connsiteX6" fmla="*/ 2183237 w 3217557"/>
                <a:gd name="connsiteY6" fmla="*/ 851360 h 2633810"/>
                <a:gd name="connsiteX7" fmla="*/ 1993421 w 3217557"/>
                <a:gd name="connsiteY7" fmla="*/ 1041176 h 2633810"/>
                <a:gd name="connsiteX8" fmla="*/ 1803605 w 3217557"/>
                <a:gd name="connsiteY8" fmla="*/ 851360 h 2633810"/>
                <a:gd name="connsiteX9" fmla="*/ 1993421 w 3217557"/>
                <a:gd name="connsiteY9" fmla="*/ 661544 h 2633810"/>
                <a:gd name="connsiteX10" fmla="*/ 2602591 w 3217557"/>
                <a:gd name="connsiteY10" fmla="*/ 661544 h 2633810"/>
                <a:gd name="connsiteX11" fmla="*/ 2792407 w 3217557"/>
                <a:gd name="connsiteY11" fmla="*/ 851360 h 2633810"/>
                <a:gd name="connsiteX12" fmla="*/ 2602591 w 3217557"/>
                <a:gd name="connsiteY12" fmla="*/ 1041176 h 2633810"/>
                <a:gd name="connsiteX13" fmla="*/ 2412775 w 3217557"/>
                <a:gd name="connsiteY13" fmla="*/ 851360 h 2633810"/>
                <a:gd name="connsiteX14" fmla="*/ 2602591 w 3217557"/>
                <a:gd name="connsiteY14" fmla="*/ 661544 h 2633810"/>
                <a:gd name="connsiteX15" fmla="*/ 677114 w 3217557"/>
                <a:gd name="connsiteY15" fmla="*/ 569491 h 2633810"/>
                <a:gd name="connsiteX16" fmla="*/ 330916 w 3217557"/>
                <a:gd name="connsiteY16" fmla="*/ 569491 h 2633810"/>
                <a:gd name="connsiteX17" fmla="*/ 0 w 3217557"/>
                <a:gd name="connsiteY17" fmla="*/ 900407 h 2633810"/>
                <a:gd name="connsiteX18" fmla="*/ 0 w 3217557"/>
                <a:gd name="connsiteY18" fmla="*/ 1952009 h 2633810"/>
                <a:gd name="connsiteX19" fmla="*/ 330916 w 3217557"/>
                <a:gd name="connsiteY19" fmla="*/ 2282925 h 2633810"/>
                <a:gd name="connsiteX20" fmla="*/ 711670 w 3217557"/>
                <a:gd name="connsiteY20" fmla="*/ 2282925 h 2633810"/>
                <a:gd name="connsiteX21" fmla="*/ 165895 w 3217557"/>
                <a:gd name="connsiteY21" fmla="*/ 2633810 h 2633810"/>
                <a:gd name="connsiteX22" fmla="*/ 1294529 w 3217557"/>
                <a:gd name="connsiteY22" fmla="*/ 2282925 h 2633810"/>
                <a:gd name="connsiteX23" fmla="*/ 2117356 w 3217557"/>
                <a:gd name="connsiteY23" fmla="*/ 2282925 h 2633810"/>
                <a:gd name="connsiteX24" fmla="*/ 2418395 w 3217557"/>
                <a:gd name="connsiteY24" fmla="*/ 2087951 h 2633810"/>
                <a:gd name="connsiteX25" fmla="*/ 1830857 w 3217557"/>
                <a:gd name="connsiteY25" fmla="*/ 1799347 h 2633810"/>
                <a:gd name="connsiteX26" fmla="*/ 1008030 w 3217557"/>
                <a:gd name="connsiteY26" fmla="*/ 1799347 h 2633810"/>
                <a:gd name="connsiteX27" fmla="*/ 677114 w 3217557"/>
                <a:gd name="connsiteY27" fmla="*/ 1468431 h 2633810"/>
                <a:gd name="connsiteX28" fmla="*/ 677114 w 3217557"/>
                <a:gd name="connsiteY28" fmla="*/ 569491 h 2633810"/>
                <a:gd name="connsiteX29" fmla="*/ 2886641 w 3217557"/>
                <a:gd name="connsiteY29" fmla="*/ 0 h 2633810"/>
                <a:gd name="connsiteX30" fmla="*/ 1100201 w 3217557"/>
                <a:gd name="connsiteY30" fmla="*/ 0 h 2633810"/>
                <a:gd name="connsiteX31" fmla="*/ 769285 w 3217557"/>
                <a:gd name="connsiteY31" fmla="*/ 330916 h 2633810"/>
                <a:gd name="connsiteX32" fmla="*/ 769285 w 3217557"/>
                <a:gd name="connsiteY32" fmla="*/ 1382518 h 2633810"/>
                <a:gd name="connsiteX33" fmla="*/ 1100201 w 3217557"/>
                <a:gd name="connsiteY33" fmla="*/ 1713434 h 2633810"/>
                <a:gd name="connsiteX34" fmla="*/ 1923028 w 3217557"/>
                <a:gd name="connsiteY34" fmla="*/ 1713434 h 2633810"/>
                <a:gd name="connsiteX35" fmla="*/ 3078958 w 3217557"/>
                <a:gd name="connsiteY35" fmla="*/ 2077967 h 2633810"/>
                <a:gd name="connsiteX36" fmla="*/ 2505887 w 3217557"/>
                <a:gd name="connsiteY36" fmla="*/ 1713434 h 2633810"/>
                <a:gd name="connsiteX37" fmla="*/ 2886641 w 3217557"/>
                <a:gd name="connsiteY37" fmla="*/ 1713434 h 2633810"/>
                <a:gd name="connsiteX38" fmla="*/ 3217557 w 3217557"/>
                <a:gd name="connsiteY38" fmla="*/ 1382518 h 2633810"/>
                <a:gd name="connsiteX39" fmla="*/ 3217557 w 3217557"/>
                <a:gd name="connsiteY39" fmla="*/ 330916 h 2633810"/>
                <a:gd name="connsiteX40" fmla="*/ 2886641 w 3217557"/>
                <a:gd name="connsiteY40" fmla="*/ 0 h 2633810"/>
                <a:gd name="connsiteX0" fmla="*/ 1384251 w 3217557"/>
                <a:gd name="connsiteY0" fmla="*/ 661544 h 2633810"/>
                <a:gd name="connsiteX1" fmla="*/ 1574067 w 3217557"/>
                <a:gd name="connsiteY1" fmla="*/ 851360 h 2633810"/>
                <a:gd name="connsiteX2" fmla="*/ 1384251 w 3217557"/>
                <a:gd name="connsiteY2" fmla="*/ 1041176 h 2633810"/>
                <a:gd name="connsiteX3" fmla="*/ 1194435 w 3217557"/>
                <a:gd name="connsiteY3" fmla="*/ 851360 h 2633810"/>
                <a:gd name="connsiteX4" fmla="*/ 1384251 w 3217557"/>
                <a:gd name="connsiteY4" fmla="*/ 661544 h 2633810"/>
                <a:gd name="connsiteX5" fmla="*/ 1993421 w 3217557"/>
                <a:gd name="connsiteY5" fmla="*/ 661544 h 2633810"/>
                <a:gd name="connsiteX6" fmla="*/ 2183237 w 3217557"/>
                <a:gd name="connsiteY6" fmla="*/ 851360 h 2633810"/>
                <a:gd name="connsiteX7" fmla="*/ 1993421 w 3217557"/>
                <a:gd name="connsiteY7" fmla="*/ 1041176 h 2633810"/>
                <a:gd name="connsiteX8" fmla="*/ 1803605 w 3217557"/>
                <a:gd name="connsiteY8" fmla="*/ 851360 h 2633810"/>
                <a:gd name="connsiteX9" fmla="*/ 1993421 w 3217557"/>
                <a:gd name="connsiteY9" fmla="*/ 661544 h 2633810"/>
                <a:gd name="connsiteX10" fmla="*/ 2602591 w 3217557"/>
                <a:gd name="connsiteY10" fmla="*/ 661544 h 2633810"/>
                <a:gd name="connsiteX11" fmla="*/ 2792407 w 3217557"/>
                <a:gd name="connsiteY11" fmla="*/ 851360 h 2633810"/>
                <a:gd name="connsiteX12" fmla="*/ 2602591 w 3217557"/>
                <a:gd name="connsiteY12" fmla="*/ 1041176 h 2633810"/>
                <a:gd name="connsiteX13" fmla="*/ 2412775 w 3217557"/>
                <a:gd name="connsiteY13" fmla="*/ 851360 h 2633810"/>
                <a:gd name="connsiteX14" fmla="*/ 2602591 w 3217557"/>
                <a:gd name="connsiteY14" fmla="*/ 661544 h 2633810"/>
                <a:gd name="connsiteX15" fmla="*/ 677114 w 3217557"/>
                <a:gd name="connsiteY15" fmla="*/ 569491 h 2633810"/>
                <a:gd name="connsiteX16" fmla="*/ 330916 w 3217557"/>
                <a:gd name="connsiteY16" fmla="*/ 569491 h 2633810"/>
                <a:gd name="connsiteX17" fmla="*/ 0 w 3217557"/>
                <a:gd name="connsiteY17" fmla="*/ 900407 h 2633810"/>
                <a:gd name="connsiteX18" fmla="*/ 0 w 3217557"/>
                <a:gd name="connsiteY18" fmla="*/ 1952009 h 2633810"/>
                <a:gd name="connsiteX19" fmla="*/ 330916 w 3217557"/>
                <a:gd name="connsiteY19" fmla="*/ 2282925 h 2633810"/>
                <a:gd name="connsiteX20" fmla="*/ 711670 w 3217557"/>
                <a:gd name="connsiteY20" fmla="*/ 2282925 h 2633810"/>
                <a:gd name="connsiteX21" fmla="*/ 165895 w 3217557"/>
                <a:gd name="connsiteY21" fmla="*/ 2633810 h 2633810"/>
                <a:gd name="connsiteX22" fmla="*/ 1294529 w 3217557"/>
                <a:gd name="connsiteY22" fmla="*/ 2282925 h 2633810"/>
                <a:gd name="connsiteX23" fmla="*/ 2117356 w 3217557"/>
                <a:gd name="connsiteY23" fmla="*/ 2282925 h 2633810"/>
                <a:gd name="connsiteX24" fmla="*/ 2418395 w 3217557"/>
                <a:gd name="connsiteY24" fmla="*/ 2087951 h 2633810"/>
                <a:gd name="connsiteX25" fmla="*/ 1830857 w 3217557"/>
                <a:gd name="connsiteY25" fmla="*/ 1799347 h 2633810"/>
                <a:gd name="connsiteX26" fmla="*/ 1008030 w 3217557"/>
                <a:gd name="connsiteY26" fmla="*/ 1799347 h 2633810"/>
                <a:gd name="connsiteX27" fmla="*/ 677114 w 3217557"/>
                <a:gd name="connsiteY27" fmla="*/ 1468431 h 2633810"/>
                <a:gd name="connsiteX28" fmla="*/ 677114 w 3217557"/>
                <a:gd name="connsiteY28" fmla="*/ 569491 h 2633810"/>
                <a:gd name="connsiteX29" fmla="*/ 2886641 w 3217557"/>
                <a:gd name="connsiteY29" fmla="*/ 0 h 2633810"/>
                <a:gd name="connsiteX30" fmla="*/ 1100201 w 3217557"/>
                <a:gd name="connsiteY30" fmla="*/ 0 h 2633810"/>
                <a:gd name="connsiteX31" fmla="*/ 769285 w 3217557"/>
                <a:gd name="connsiteY31" fmla="*/ 330916 h 2633810"/>
                <a:gd name="connsiteX32" fmla="*/ 769285 w 3217557"/>
                <a:gd name="connsiteY32" fmla="*/ 1382518 h 2633810"/>
                <a:gd name="connsiteX33" fmla="*/ 1100201 w 3217557"/>
                <a:gd name="connsiteY33" fmla="*/ 1713434 h 2633810"/>
                <a:gd name="connsiteX34" fmla="*/ 1923028 w 3217557"/>
                <a:gd name="connsiteY34" fmla="*/ 1713434 h 2633810"/>
                <a:gd name="connsiteX35" fmla="*/ 3078958 w 3217557"/>
                <a:gd name="connsiteY35" fmla="*/ 2077967 h 2633810"/>
                <a:gd name="connsiteX36" fmla="*/ 2505887 w 3217557"/>
                <a:gd name="connsiteY36" fmla="*/ 1713434 h 2633810"/>
                <a:gd name="connsiteX37" fmla="*/ 2886641 w 3217557"/>
                <a:gd name="connsiteY37" fmla="*/ 1713434 h 2633810"/>
                <a:gd name="connsiteX38" fmla="*/ 3217557 w 3217557"/>
                <a:gd name="connsiteY38" fmla="*/ 1382518 h 2633810"/>
                <a:gd name="connsiteX39" fmla="*/ 3217557 w 3217557"/>
                <a:gd name="connsiteY39" fmla="*/ 330916 h 2633810"/>
                <a:gd name="connsiteX40" fmla="*/ 2886641 w 3217557"/>
                <a:gd name="connsiteY40" fmla="*/ 0 h 2633810"/>
                <a:gd name="connsiteX0" fmla="*/ 1384251 w 3217557"/>
                <a:gd name="connsiteY0" fmla="*/ 661544 h 2654282"/>
                <a:gd name="connsiteX1" fmla="*/ 1574067 w 3217557"/>
                <a:gd name="connsiteY1" fmla="*/ 851360 h 2654282"/>
                <a:gd name="connsiteX2" fmla="*/ 1384251 w 3217557"/>
                <a:gd name="connsiteY2" fmla="*/ 1041176 h 2654282"/>
                <a:gd name="connsiteX3" fmla="*/ 1194435 w 3217557"/>
                <a:gd name="connsiteY3" fmla="*/ 851360 h 2654282"/>
                <a:gd name="connsiteX4" fmla="*/ 1384251 w 3217557"/>
                <a:gd name="connsiteY4" fmla="*/ 661544 h 2654282"/>
                <a:gd name="connsiteX5" fmla="*/ 1993421 w 3217557"/>
                <a:gd name="connsiteY5" fmla="*/ 661544 h 2654282"/>
                <a:gd name="connsiteX6" fmla="*/ 2183237 w 3217557"/>
                <a:gd name="connsiteY6" fmla="*/ 851360 h 2654282"/>
                <a:gd name="connsiteX7" fmla="*/ 1993421 w 3217557"/>
                <a:gd name="connsiteY7" fmla="*/ 1041176 h 2654282"/>
                <a:gd name="connsiteX8" fmla="*/ 1803605 w 3217557"/>
                <a:gd name="connsiteY8" fmla="*/ 851360 h 2654282"/>
                <a:gd name="connsiteX9" fmla="*/ 1993421 w 3217557"/>
                <a:gd name="connsiteY9" fmla="*/ 661544 h 2654282"/>
                <a:gd name="connsiteX10" fmla="*/ 2602591 w 3217557"/>
                <a:gd name="connsiteY10" fmla="*/ 661544 h 2654282"/>
                <a:gd name="connsiteX11" fmla="*/ 2792407 w 3217557"/>
                <a:gd name="connsiteY11" fmla="*/ 851360 h 2654282"/>
                <a:gd name="connsiteX12" fmla="*/ 2602591 w 3217557"/>
                <a:gd name="connsiteY12" fmla="*/ 1041176 h 2654282"/>
                <a:gd name="connsiteX13" fmla="*/ 2412775 w 3217557"/>
                <a:gd name="connsiteY13" fmla="*/ 851360 h 2654282"/>
                <a:gd name="connsiteX14" fmla="*/ 2602591 w 3217557"/>
                <a:gd name="connsiteY14" fmla="*/ 661544 h 2654282"/>
                <a:gd name="connsiteX15" fmla="*/ 677114 w 3217557"/>
                <a:gd name="connsiteY15" fmla="*/ 569491 h 2654282"/>
                <a:gd name="connsiteX16" fmla="*/ 330916 w 3217557"/>
                <a:gd name="connsiteY16" fmla="*/ 569491 h 2654282"/>
                <a:gd name="connsiteX17" fmla="*/ 0 w 3217557"/>
                <a:gd name="connsiteY17" fmla="*/ 900407 h 2654282"/>
                <a:gd name="connsiteX18" fmla="*/ 0 w 3217557"/>
                <a:gd name="connsiteY18" fmla="*/ 1952009 h 2654282"/>
                <a:gd name="connsiteX19" fmla="*/ 330916 w 3217557"/>
                <a:gd name="connsiteY19" fmla="*/ 2282925 h 2654282"/>
                <a:gd name="connsiteX20" fmla="*/ 711670 w 3217557"/>
                <a:gd name="connsiteY20" fmla="*/ 2282925 h 2654282"/>
                <a:gd name="connsiteX21" fmla="*/ 275077 w 3217557"/>
                <a:gd name="connsiteY21" fmla="*/ 2654282 h 2654282"/>
                <a:gd name="connsiteX22" fmla="*/ 1294529 w 3217557"/>
                <a:gd name="connsiteY22" fmla="*/ 2282925 h 2654282"/>
                <a:gd name="connsiteX23" fmla="*/ 2117356 w 3217557"/>
                <a:gd name="connsiteY23" fmla="*/ 2282925 h 2654282"/>
                <a:gd name="connsiteX24" fmla="*/ 2418395 w 3217557"/>
                <a:gd name="connsiteY24" fmla="*/ 2087951 h 2654282"/>
                <a:gd name="connsiteX25" fmla="*/ 1830857 w 3217557"/>
                <a:gd name="connsiteY25" fmla="*/ 1799347 h 2654282"/>
                <a:gd name="connsiteX26" fmla="*/ 1008030 w 3217557"/>
                <a:gd name="connsiteY26" fmla="*/ 1799347 h 2654282"/>
                <a:gd name="connsiteX27" fmla="*/ 677114 w 3217557"/>
                <a:gd name="connsiteY27" fmla="*/ 1468431 h 2654282"/>
                <a:gd name="connsiteX28" fmla="*/ 677114 w 3217557"/>
                <a:gd name="connsiteY28" fmla="*/ 569491 h 2654282"/>
                <a:gd name="connsiteX29" fmla="*/ 2886641 w 3217557"/>
                <a:gd name="connsiteY29" fmla="*/ 0 h 2654282"/>
                <a:gd name="connsiteX30" fmla="*/ 1100201 w 3217557"/>
                <a:gd name="connsiteY30" fmla="*/ 0 h 2654282"/>
                <a:gd name="connsiteX31" fmla="*/ 769285 w 3217557"/>
                <a:gd name="connsiteY31" fmla="*/ 330916 h 2654282"/>
                <a:gd name="connsiteX32" fmla="*/ 769285 w 3217557"/>
                <a:gd name="connsiteY32" fmla="*/ 1382518 h 2654282"/>
                <a:gd name="connsiteX33" fmla="*/ 1100201 w 3217557"/>
                <a:gd name="connsiteY33" fmla="*/ 1713434 h 2654282"/>
                <a:gd name="connsiteX34" fmla="*/ 1923028 w 3217557"/>
                <a:gd name="connsiteY34" fmla="*/ 1713434 h 2654282"/>
                <a:gd name="connsiteX35" fmla="*/ 3078958 w 3217557"/>
                <a:gd name="connsiteY35" fmla="*/ 2077967 h 2654282"/>
                <a:gd name="connsiteX36" fmla="*/ 2505887 w 3217557"/>
                <a:gd name="connsiteY36" fmla="*/ 1713434 h 2654282"/>
                <a:gd name="connsiteX37" fmla="*/ 2886641 w 3217557"/>
                <a:gd name="connsiteY37" fmla="*/ 1713434 h 2654282"/>
                <a:gd name="connsiteX38" fmla="*/ 3217557 w 3217557"/>
                <a:gd name="connsiteY38" fmla="*/ 1382518 h 2654282"/>
                <a:gd name="connsiteX39" fmla="*/ 3217557 w 3217557"/>
                <a:gd name="connsiteY39" fmla="*/ 330916 h 2654282"/>
                <a:gd name="connsiteX40" fmla="*/ 2886641 w 3217557"/>
                <a:gd name="connsiteY40" fmla="*/ 0 h 2654282"/>
                <a:gd name="connsiteX0" fmla="*/ 1384251 w 3217557"/>
                <a:gd name="connsiteY0" fmla="*/ 661544 h 2654282"/>
                <a:gd name="connsiteX1" fmla="*/ 1574067 w 3217557"/>
                <a:gd name="connsiteY1" fmla="*/ 851360 h 2654282"/>
                <a:gd name="connsiteX2" fmla="*/ 1384251 w 3217557"/>
                <a:gd name="connsiteY2" fmla="*/ 1041176 h 2654282"/>
                <a:gd name="connsiteX3" fmla="*/ 1194435 w 3217557"/>
                <a:gd name="connsiteY3" fmla="*/ 851360 h 2654282"/>
                <a:gd name="connsiteX4" fmla="*/ 1384251 w 3217557"/>
                <a:gd name="connsiteY4" fmla="*/ 661544 h 2654282"/>
                <a:gd name="connsiteX5" fmla="*/ 1993421 w 3217557"/>
                <a:gd name="connsiteY5" fmla="*/ 661544 h 2654282"/>
                <a:gd name="connsiteX6" fmla="*/ 2183237 w 3217557"/>
                <a:gd name="connsiteY6" fmla="*/ 851360 h 2654282"/>
                <a:gd name="connsiteX7" fmla="*/ 1993421 w 3217557"/>
                <a:gd name="connsiteY7" fmla="*/ 1041176 h 2654282"/>
                <a:gd name="connsiteX8" fmla="*/ 1803605 w 3217557"/>
                <a:gd name="connsiteY8" fmla="*/ 851360 h 2654282"/>
                <a:gd name="connsiteX9" fmla="*/ 1993421 w 3217557"/>
                <a:gd name="connsiteY9" fmla="*/ 661544 h 2654282"/>
                <a:gd name="connsiteX10" fmla="*/ 2602591 w 3217557"/>
                <a:gd name="connsiteY10" fmla="*/ 661544 h 2654282"/>
                <a:gd name="connsiteX11" fmla="*/ 2792407 w 3217557"/>
                <a:gd name="connsiteY11" fmla="*/ 851360 h 2654282"/>
                <a:gd name="connsiteX12" fmla="*/ 2602591 w 3217557"/>
                <a:gd name="connsiteY12" fmla="*/ 1041176 h 2654282"/>
                <a:gd name="connsiteX13" fmla="*/ 2412775 w 3217557"/>
                <a:gd name="connsiteY13" fmla="*/ 851360 h 2654282"/>
                <a:gd name="connsiteX14" fmla="*/ 2602591 w 3217557"/>
                <a:gd name="connsiteY14" fmla="*/ 661544 h 2654282"/>
                <a:gd name="connsiteX15" fmla="*/ 677114 w 3217557"/>
                <a:gd name="connsiteY15" fmla="*/ 569491 h 2654282"/>
                <a:gd name="connsiteX16" fmla="*/ 330916 w 3217557"/>
                <a:gd name="connsiteY16" fmla="*/ 569491 h 2654282"/>
                <a:gd name="connsiteX17" fmla="*/ 0 w 3217557"/>
                <a:gd name="connsiteY17" fmla="*/ 900407 h 2654282"/>
                <a:gd name="connsiteX18" fmla="*/ 0 w 3217557"/>
                <a:gd name="connsiteY18" fmla="*/ 1952009 h 2654282"/>
                <a:gd name="connsiteX19" fmla="*/ 330916 w 3217557"/>
                <a:gd name="connsiteY19" fmla="*/ 2282925 h 2654282"/>
                <a:gd name="connsiteX20" fmla="*/ 711670 w 3217557"/>
                <a:gd name="connsiteY20" fmla="*/ 2282925 h 2654282"/>
                <a:gd name="connsiteX21" fmla="*/ 275077 w 3217557"/>
                <a:gd name="connsiteY21" fmla="*/ 2654282 h 2654282"/>
                <a:gd name="connsiteX22" fmla="*/ 1294529 w 3217557"/>
                <a:gd name="connsiteY22" fmla="*/ 2282925 h 2654282"/>
                <a:gd name="connsiteX23" fmla="*/ 2117356 w 3217557"/>
                <a:gd name="connsiteY23" fmla="*/ 2282925 h 2654282"/>
                <a:gd name="connsiteX24" fmla="*/ 2418395 w 3217557"/>
                <a:gd name="connsiteY24" fmla="*/ 2087951 h 2654282"/>
                <a:gd name="connsiteX25" fmla="*/ 1830857 w 3217557"/>
                <a:gd name="connsiteY25" fmla="*/ 1799347 h 2654282"/>
                <a:gd name="connsiteX26" fmla="*/ 1008030 w 3217557"/>
                <a:gd name="connsiteY26" fmla="*/ 1799347 h 2654282"/>
                <a:gd name="connsiteX27" fmla="*/ 677114 w 3217557"/>
                <a:gd name="connsiteY27" fmla="*/ 1468431 h 2654282"/>
                <a:gd name="connsiteX28" fmla="*/ 677114 w 3217557"/>
                <a:gd name="connsiteY28" fmla="*/ 569491 h 2654282"/>
                <a:gd name="connsiteX29" fmla="*/ 2886641 w 3217557"/>
                <a:gd name="connsiteY29" fmla="*/ 0 h 2654282"/>
                <a:gd name="connsiteX30" fmla="*/ 1100201 w 3217557"/>
                <a:gd name="connsiteY30" fmla="*/ 0 h 2654282"/>
                <a:gd name="connsiteX31" fmla="*/ 769285 w 3217557"/>
                <a:gd name="connsiteY31" fmla="*/ 330916 h 2654282"/>
                <a:gd name="connsiteX32" fmla="*/ 769285 w 3217557"/>
                <a:gd name="connsiteY32" fmla="*/ 1382518 h 2654282"/>
                <a:gd name="connsiteX33" fmla="*/ 1100201 w 3217557"/>
                <a:gd name="connsiteY33" fmla="*/ 1713434 h 2654282"/>
                <a:gd name="connsiteX34" fmla="*/ 1923028 w 3217557"/>
                <a:gd name="connsiteY34" fmla="*/ 1713434 h 2654282"/>
                <a:gd name="connsiteX35" fmla="*/ 3078958 w 3217557"/>
                <a:gd name="connsiteY35" fmla="*/ 2077967 h 2654282"/>
                <a:gd name="connsiteX36" fmla="*/ 2505887 w 3217557"/>
                <a:gd name="connsiteY36" fmla="*/ 1713434 h 2654282"/>
                <a:gd name="connsiteX37" fmla="*/ 2886641 w 3217557"/>
                <a:gd name="connsiteY37" fmla="*/ 1713434 h 2654282"/>
                <a:gd name="connsiteX38" fmla="*/ 3217557 w 3217557"/>
                <a:gd name="connsiteY38" fmla="*/ 1382518 h 2654282"/>
                <a:gd name="connsiteX39" fmla="*/ 3217557 w 3217557"/>
                <a:gd name="connsiteY39" fmla="*/ 330916 h 2654282"/>
                <a:gd name="connsiteX40" fmla="*/ 2886641 w 3217557"/>
                <a:gd name="connsiteY40" fmla="*/ 0 h 2654282"/>
                <a:gd name="connsiteX0" fmla="*/ 1384251 w 3217557"/>
                <a:gd name="connsiteY0" fmla="*/ 661544 h 2654282"/>
                <a:gd name="connsiteX1" fmla="*/ 1574067 w 3217557"/>
                <a:gd name="connsiteY1" fmla="*/ 851360 h 2654282"/>
                <a:gd name="connsiteX2" fmla="*/ 1384251 w 3217557"/>
                <a:gd name="connsiteY2" fmla="*/ 1041176 h 2654282"/>
                <a:gd name="connsiteX3" fmla="*/ 1194435 w 3217557"/>
                <a:gd name="connsiteY3" fmla="*/ 851360 h 2654282"/>
                <a:gd name="connsiteX4" fmla="*/ 1384251 w 3217557"/>
                <a:gd name="connsiteY4" fmla="*/ 661544 h 2654282"/>
                <a:gd name="connsiteX5" fmla="*/ 1993421 w 3217557"/>
                <a:gd name="connsiteY5" fmla="*/ 661544 h 2654282"/>
                <a:gd name="connsiteX6" fmla="*/ 2183237 w 3217557"/>
                <a:gd name="connsiteY6" fmla="*/ 851360 h 2654282"/>
                <a:gd name="connsiteX7" fmla="*/ 1993421 w 3217557"/>
                <a:gd name="connsiteY7" fmla="*/ 1041176 h 2654282"/>
                <a:gd name="connsiteX8" fmla="*/ 1803605 w 3217557"/>
                <a:gd name="connsiteY8" fmla="*/ 851360 h 2654282"/>
                <a:gd name="connsiteX9" fmla="*/ 1993421 w 3217557"/>
                <a:gd name="connsiteY9" fmla="*/ 661544 h 2654282"/>
                <a:gd name="connsiteX10" fmla="*/ 2602591 w 3217557"/>
                <a:gd name="connsiteY10" fmla="*/ 661544 h 2654282"/>
                <a:gd name="connsiteX11" fmla="*/ 2792407 w 3217557"/>
                <a:gd name="connsiteY11" fmla="*/ 851360 h 2654282"/>
                <a:gd name="connsiteX12" fmla="*/ 2602591 w 3217557"/>
                <a:gd name="connsiteY12" fmla="*/ 1041176 h 2654282"/>
                <a:gd name="connsiteX13" fmla="*/ 2412775 w 3217557"/>
                <a:gd name="connsiteY13" fmla="*/ 851360 h 2654282"/>
                <a:gd name="connsiteX14" fmla="*/ 2602591 w 3217557"/>
                <a:gd name="connsiteY14" fmla="*/ 661544 h 2654282"/>
                <a:gd name="connsiteX15" fmla="*/ 677114 w 3217557"/>
                <a:gd name="connsiteY15" fmla="*/ 569491 h 2654282"/>
                <a:gd name="connsiteX16" fmla="*/ 330916 w 3217557"/>
                <a:gd name="connsiteY16" fmla="*/ 569491 h 2654282"/>
                <a:gd name="connsiteX17" fmla="*/ 0 w 3217557"/>
                <a:gd name="connsiteY17" fmla="*/ 900407 h 2654282"/>
                <a:gd name="connsiteX18" fmla="*/ 0 w 3217557"/>
                <a:gd name="connsiteY18" fmla="*/ 1952009 h 2654282"/>
                <a:gd name="connsiteX19" fmla="*/ 330916 w 3217557"/>
                <a:gd name="connsiteY19" fmla="*/ 2282925 h 2654282"/>
                <a:gd name="connsiteX20" fmla="*/ 711670 w 3217557"/>
                <a:gd name="connsiteY20" fmla="*/ 2282925 h 2654282"/>
                <a:gd name="connsiteX21" fmla="*/ 275077 w 3217557"/>
                <a:gd name="connsiteY21" fmla="*/ 2654282 h 2654282"/>
                <a:gd name="connsiteX22" fmla="*/ 1294529 w 3217557"/>
                <a:gd name="connsiteY22" fmla="*/ 2282925 h 2654282"/>
                <a:gd name="connsiteX23" fmla="*/ 2117356 w 3217557"/>
                <a:gd name="connsiteY23" fmla="*/ 2282925 h 2654282"/>
                <a:gd name="connsiteX24" fmla="*/ 2418395 w 3217557"/>
                <a:gd name="connsiteY24" fmla="*/ 2087951 h 2654282"/>
                <a:gd name="connsiteX25" fmla="*/ 1830857 w 3217557"/>
                <a:gd name="connsiteY25" fmla="*/ 1799347 h 2654282"/>
                <a:gd name="connsiteX26" fmla="*/ 1008030 w 3217557"/>
                <a:gd name="connsiteY26" fmla="*/ 1799347 h 2654282"/>
                <a:gd name="connsiteX27" fmla="*/ 677114 w 3217557"/>
                <a:gd name="connsiteY27" fmla="*/ 1468431 h 2654282"/>
                <a:gd name="connsiteX28" fmla="*/ 677114 w 3217557"/>
                <a:gd name="connsiteY28" fmla="*/ 569491 h 2654282"/>
                <a:gd name="connsiteX29" fmla="*/ 2886641 w 3217557"/>
                <a:gd name="connsiteY29" fmla="*/ 0 h 2654282"/>
                <a:gd name="connsiteX30" fmla="*/ 1100201 w 3217557"/>
                <a:gd name="connsiteY30" fmla="*/ 0 h 2654282"/>
                <a:gd name="connsiteX31" fmla="*/ 769285 w 3217557"/>
                <a:gd name="connsiteY31" fmla="*/ 330916 h 2654282"/>
                <a:gd name="connsiteX32" fmla="*/ 769285 w 3217557"/>
                <a:gd name="connsiteY32" fmla="*/ 1382518 h 2654282"/>
                <a:gd name="connsiteX33" fmla="*/ 1100201 w 3217557"/>
                <a:gd name="connsiteY33" fmla="*/ 1713434 h 2654282"/>
                <a:gd name="connsiteX34" fmla="*/ 1923028 w 3217557"/>
                <a:gd name="connsiteY34" fmla="*/ 1713434 h 2654282"/>
                <a:gd name="connsiteX35" fmla="*/ 3078958 w 3217557"/>
                <a:gd name="connsiteY35" fmla="*/ 2077967 h 2654282"/>
                <a:gd name="connsiteX36" fmla="*/ 2505887 w 3217557"/>
                <a:gd name="connsiteY36" fmla="*/ 1713434 h 2654282"/>
                <a:gd name="connsiteX37" fmla="*/ 2886641 w 3217557"/>
                <a:gd name="connsiteY37" fmla="*/ 1713434 h 2654282"/>
                <a:gd name="connsiteX38" fmla="*/ 3217557 w 3217557"/>
                <a:gd name="connsiteY38" fmla="*/ 1382518 h 2654282"/>
                <a:gd name="connsiteX39" fmla="*/ 3217557 w 3217557"/>
                <a:gd name="connsiteY39" fmla="*/ 330916 h 2654282"/>
                <a:gd name="connsiteX40" fmla="*/ 2886641 w 3217557"/>
                <a:gd name="connsiteY40" fmla="*/ 0 h 2654282"/>
                <a:gd name="connsiteX0" fmla="*/ 1384251 w 3217557"/>
                <a:gd name="connsiteY0" fmla="*/ 661544 h 2654282"/>
                <a:gd name="connsiteX1" fmla="*/ 1574067 w 3217557"/>
                <a:gd name="connsiteY1" fmla="*/ 851360 h 2654282"/>
                <a:gd name="connsiteX2" fmla="*/ 1384251 w 3217557"/>
                <a:gd name="connsiteY2" fmla="*/ 1041176 h 2654282"/>
                <a:gd name="connsiteX3" fmla="*/ 1194435 w 3217557"/>
                <a:gd name="connsiteY3" fmla="*/ 851360 h 2654282"/>
                <a:gd name="connsiteX4" fmla="*/ 1384251 w 3217557"/>
                <a:gd name="connsiteY4" fmla="*/ 661544 h 2654282"/>
                <a:gd name="connsiteX5" fmla="*/ 1993421 w 3217557"/>
                <a:gd name="connsiteY5" fmla="*/ 661544 h 2654282"/>
                <a:gd name="connsiteX6" fmla="*/ 2183237 w 3217557"/>
                <a:gd name="connsiteY6" fmla="*/ 851360 h 2654282"/>
                <a:gd name="connsiteX7" fmla="*/ 1993421 w 3217557"/>
                <a:gd name="connsiteY7" fmla="*/ 1041176 h 2654282"/>
                <a:gd name="connsiteX8" fmla="*/ 1803605 w 3217557"/>
                <a:gd name="connsiteY8" fmla="*/ 851360 h 2654282"/>
                <a:gd name="connsiteX9" fmla="*/ 1993421 w 3217557"/>
                <a:gd name="connsiteY9" fmla="*/ 661544 h 2654282"/>
                <a:gd name="connsiteX10" fmla="*/ 2602591 w 3217557"/>
                <a:gd name="connsiteY10" fmla="*/ 661544 h 2654282"/>
                <a:gd name="connsiteX11" fmla="*/ 2792407 w 3217557"/>
                <a:gd name="connsiteY11" fmla="*/ 851360 h 2654282"/>
                <a:gd name="connsiteX12" fmla="*/ 2602591 w 3217557"/>
                <a:gd name="connsiteY12" fmla="*/ 1041176 h 2654282"/>
                <a:gd name="connsiteX13" fmla="*/ 2412775 w 3217557"/>
                <a:gd name="connsiteY13" fmla="*/ 851360 h 2654282"/>
                <a:gd name="connsiteX14" fmla="*/ 2602591 w 3217557"/>
                <a:gd name="connsiteY14" fmla="*/ 661544 h 2654282"/>
                <a:gd name="connsiteX15" fmla="*/ 677114 w 3217557"/>
                <a:gd name="connsiteY15" fmla="*/ 569491 h 2654282"/>
                <a:gd name="connsiteX16" fmla="*/ 330916 w 3217557"/>
                <a:gd name="connsiteY16" fmla="*/ 569491 h 2654282"/>
                <a:gd name="connsiteX17" fmla="*/ 0 w 3217557"/>
                <a:gd name="connsiteY17" fmla="*/ 900407 h 2654282"/>
                <a:gd name="connsiteX18" fmla="*/ 0 w 3217557"/>
                <a:gd name="connsiteY18" fmla="*/ 1952009 h 2654282"/>
                <a:gd name="connsiteX19" fmla="*/ 330916 w 3217557"/>
                <a:gd name="connsiteY19" fmla="*/ 2282925 h 2654282"/>
                <a:gd name="connsiteX20" fmla="*/ 711670 w 3217557"/>
                <a:gd name="connsiteY20" fmla="*/ 2282925 h 2654282"/>
                <a:gd name="connsiteX21" fmla="*/ 275077 w 3217557"/>
                <a:gd name="connsiteY21" fmla="*/ 2654282 h 2654282"/>
                <a:gd name="connsiteX22" fmla="*/ 1294529 w 3217557"/>
                <a:gd name="connsiteY22" fmla="*/ 2282925 h 2654282"/>
                <a:gd name="connsiteX23" fmla="*/ 2117356 w 3217557"/>
                <a:gd name="connsiteY23" fmla="*/ 2282925 h 2654282"/>
                <a:gd name="connsiteX24" fmla="*/ 2418395 w 3217557"/>
                <a:gd name="connsiteY24" fmla="*/ 2087951 h 2654282"/>
                <a:gd name="connsiteX25" fmla="*/ 1830857 w 3217557"/>
                <a:gd name="connsiteY25" fmla="*/ 1799347 h 2654282"/>
                <a:gd name="connsiteX26" fmla="*/ 1008030 w 3217557"/>
                <a:gd name="connsiteY26" fmla="*/ 1799347 h 2654282"/>
                <a:gd name="connsiteX27" fmla="*/ 677114 w 3217557"/>
                <a:gd name="connsiteY27" fmla="*/ 1468431 h 2654282"/>
                <a:gd name="connsiteX28" fmla="*/ 677114 w 3217557"/>
                <a:gd name="connsiteY28" fmla="*/ 569491 h 2654282"/>
                <a:gd name="connsiteX29" fmla="*/ 2886641 w 3217557"/>
                <a:gd name="connsiteY29" fmla="*/ 0 h 2654282"/>
                <a:gd name="connsiteX30" fmla="*/ 1100201 w 3217557"/>
                <a:gd name="connsiteY30" fmla="*/ 0 h 2654282"/>
                <a:gd name="connsiteX31" fmla="*/ 769285 w 3217557"/>
                <a:gd name="connsiteY31" fmla="*/ 330916 h 2654282"/>
                <a:gd name="connsiteX32" fmla="*/ 769285 w 3217557"/>
                <a:gd name="connsiteY32" fmla="*/ 1382518 h 2654282"/>
                <a:gd name="connsiteX33" fmla="*/ 1100201 w 3217557"/>
                <a:gd name="connsiteY33" fmla="*/ 1713434 h 2654282"/>
                <a:gd name="connsiteX34" fmla="*/ 1923028 w 3217557"/>
                <a:gd name="connsiteY34" fmla="*/ 1713434 h 2654282"/>
                <a:gd name="connsiteX35" fmla="*/ 3078958 w 3217557"/>
                <a:gd name="connsiteY35" fmla="*/ 2077967 h 2654282"/>
                <a:gd name="connsiteX36" fmla="*/ 2505887 w 3217557"/>
                <a:gd name="connsiteY36" fmla="*/ 1713434 h 2654282"/>
                <a:gd name="connsiteX37" fmla="*/ 2886641 w 3217557"/>
                <a:gd name="connsiteY37" fmla="*/ 1713434 h 2654282"/>
                <a:gd name="connsiteX38" fmla="*/ 3217557 w 3217557"/>
                <a:gd name="connsiteY38" fmla="*/ 1382518 h 2654282"/>
                <a:gd name="connsiteX39" fmla="*/ 3217557 w 3217557"/>
                <a:gd name="connsiteY39" fmla="*/ 330916 h 2654282"/>
                <a:gd name="connsiteX40" fmla="*/ 2886641 w 3217557"/>
                <a:gd name="connsiteY40" fmla="*/ 0 h 2654282"/>
                <a:gd name="connsiteX0" fmla="*/ 1384251 w 3217557"/>
                <a:gd name="connsiteY0" fmla="*/ 661544 h 2654282"/>
                <a:gd name="connsiteX1" fmla="*/ 1574067 w 3217557"/>
                <a:gd name="connsiteY1" fmla="*/ 851360 h 2654282"/>
                <a:gd name="connsiteX2" fmla="*/ 1384251 w 3217557"/>
                <a:gd name="connsiteY2" fmla="*/ 1041176 h 2654282"/>
                <a:gd name="connsiteX3" fmla="*/ 1194435 w 3217557"/>
                <a:gd name="connsiteY3" fmla="*/ 851360 h 2654282"/>
                <a:gd name="connsiteX4" fmla="*/ 1384251 w 3217557"/>
                <a:gd name="connsiteY4" fmla="*/ 661544 h 2654282"/>
                <a:gd name="connsiteX5" fmla="*/ 1993421 w 3217557"/>
                <a:gd name="connsiteY5" fmla="*/ 661544 h 2654282"/>
                <a:gd name="connsiteX6" fmla="*/ 2183237 w 3217557"/>
                <a:gd name="connsiteY6" fmla="*/ 851360 h 2654282"/>
                <a:gd name="connsiteX7" fmla="*/ 1993421 w 3217557"/>
                <a:gd name="connsiteY7" fmla="*/ 1041176 h 2654282"/>
                <a:gd name="connsiteX8" fmla="*/ 1803605 w 3217557"/>
                <a:gd name="connsiteY8" fmla="*/ 851360 h 2654282"/>
                <a:gd name="connsiteX9" fmla="*/ 1993421 w 3217557"/>
                <a:gd name="connsiteY9" fmla="*/ 661544 h 2654282"/>
                <a:gd name="connsiteX10" fmla="*/ 2602591 w 3217557"/>
                <a:gd name="connsiteY10" fmla="*/ 661544 h 2654282"/>
                <a:gd name="connsiteX11" fmla="*/ 2792407 w 3217557"/>
                <a:gd name="connsiteY11" fmla="*/ 851360 h 2654282"/>
                <a:gd name="connsiteX12" fmla="*/ 2602591 w 3217557"/>
                <a:gd name="connsiteY12" fmla="*/ 1041176 h 2654282"/>
                <a:gd name="connsiteX13" fmla="*/ 2412775 w 3217557"/>
                <a:gd name="connsiteY13" fmla="*/ 851360 h 2654282"/>
                <a:gd name="connsiteX14" fmla="*/ 2602591 w 3217557"/>
                <a:gd name="connsiteY14" fmla="*/ 661544 h 2654282"/>
                <a:gd name="connsiteX15" fmla="*/ 677114 w 3217557"/>
                <a:gd name="connsiteY15" fmla="*/ 569491 h 2654282"/>
                <a:gd name="connsiteX16" fmla="*/ 330916 w 3217557"/>
                <a:gd name="connsiteY16" fmla="*/ 569491 h 2654282"/>
                <a:gd name="connsiteX17" fmla="*/ 0 w 3217557"/>
                <a:gd name="connsiteY17" fmla="*/ 900407 h 2654282"/>
                <a:gd name="connsiteX18" fmla="*/ 0 w 3217557"/>
                <a:gd name="connsiteY18" fmla="*/ 1952009 h 2654282"/>
                <a:gd name="connsiteX19" fmla="*/ 330916 w 3217557"/>
                <a:gd name="connsiteY19" fmla="*/ 2282925 h 2654282"/>
                <a:gd name="connsiteX20" fmla="*/ 711670 w 3217557"/>
                <a:gd name="connsiteY20" fmla="*/ 2282925 h 2654282"/>
                <a:gd name="connsiteX21" fmla="*/ 275077 w 3217557"/>
                <a:gd name="connsiteY21" fmla="*/ 2654282 h 2654282"/>
                <a:gd name="connsiteX22" fmla="*/ 1294529 w 3217557"/>
                <a:gd name="connsiteY22" fmla="*/ 2282925 h 2654282"/>
                <a:gd name="connsiteX23" fmla="*/ 2117356 w 3217557"/>
                <a:gd name="connsiteY23" fmla="*/ 2282925 h 2654282"/>
                <a:gd name="connsiteX24" fmla="*/ 2418395 w 3217557"/>
                <a:gd name="connsiteY24" fmla="*/ 2087951 h 2654282"/>
                <a:gd name="connsiteX25" fmla="*/ 1830857 w 3217557"/>
                <a:gd name="connsiteY25" fmla="*/ 1799347 h 2654282"/>
                <a:gd name="connsiteX26" fmla="*/ 1008030 w 3217557"/>
                <a:gd name="connsiteY26" fmla="*/ 1799347 h 2654282"/>
                <a:gd name="connsiteX27" fmla="*/ 677114 w 3217557"/>
                <a:gd name="connsiteY27" fmla="*/ 1468431 h 2654282"/>
                <a:gd name="connsiteX28" fmla="*/ 677114 w 3217557"/>
                <a:gd name="connsiteY28" fmla="*/ 569491 h 2654282"/>
                <a:gd name="connsiteX29" fmla="*/ 2886641 w 3217557"/>
                <a:gd name="connsiteY29" fmla="*/ 0 h 2654282"/>
                <a:gd name="connsiteX30" fmla="*/ 1100201 w 3217557"/>
                <a:gd name="connsiteY30" fmla="*/ 0 h 2654282"/>
                <a:gd name="connsiteX31" fmla="*/ 769285 w 3217557"/>
                <a:gd name="connsiteY31" fmla="*/ 330916 h 2654282"/>
                <a:gd name="connsiteX32" fmla="*/ 769285 w 3217557"/>
                <a:gd name="connsiteY32" fmla="*/ 1382518 h 2654282"/>
                <a:gd name="connsiteX33" fmla="*/ 1100201 w 3217557"/>
                <a:gd name="connsiteY33" fmla="*/ 1713434 h 2654282"/>
                <a:gd name="connsiteX34" fmla="*/ 1923028 w 3217557"/>
                <a:gd name="connsiteY34" fmla="*/ 1713434 h 2654282"/>
                <a:gd name="connsiteX35" fmla="*/ 3078958 w 3217557"/>
                <a:gd name="connsiteY35" fmla="*/ 2077967 h 2654282"/>
                <a:gd name="connsiteX36" fmla="*/ 2505887 w 3217557"/>
                <a:gd name="connsiteY36" fmla="*/ 1713434 h 2654282"/>
                <a:gd name="connsiteX37" fmla="*/ 2886641 w 3217557"/>
                <a:gd name="connsiteY37" fmla="*/ 1713434 h 2654282"/>
                <a:gd name="connsiteX38" fmla="*/ 3217557 w 3217557"/>
                <a:gd name="connsiteY38" fmla="*/ 1382518 h 2654282"/>
                <a:gd name="connsiteX39" fmla="*/ 3217557 w 3217557"/>
                <a:gd name="connsiteY39" fmla="*/ 330916 h 2654282"/>
                <a:gd name="connsiteX40" fmla="*/ 2886641 w 3217557"/>
                <a:gd name="connsiteY40" fmla="*/ 0 h 26542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Lst>
              <a:rect l="l" t="t" r="r" b="b"/>
              <a:pathLst>
                <a:path w="3217557" h="2654282">
                  <a:moveTo>
                    <a:pt x="1384251" y="661544"/>
                  </a:moveTo>
                  <a:cubicBezTo>
                    <a:pt x="1489083" y="661544"/>
                    <a:pt x="1574067" y="746528"/>
                    <a:pt x="1574067" y="851360"/>
                  </a:cubicBezTo>
                  <a:cubicBezTo>
                    <a:pt x="1574067" y="956192"/>
                    <a:pt x="1489083" y="1041176"/>
                    <a:pt x="1384251" y="1041176"/>
                  </a:cubicBezTo>
                  <a:cubicBezTo>
                    <a:pt x="1279419" y="1041176"/>
                    <a:pt x="1194435" y="956192"/>
                    <a:pt x="1194435" y="851360"/>
                  </a:cubicBezTo>
                  <a:cubicBezTo>
                    <a:pt x="1194435" y="746528"/>
                    <a:pt x="1279419" y="661544"/>
                    <a:pt x="1384251" y="661544"/>
                  </a:cubicBezTo>
                  <a:close/>
                  <a:moveTo>
                    <a:pt x="1993421" y="661544"/>
                  </a:moveTo>
                  <a:cubicBezTo>
                    <a:pt x="2098253" y="661544"/>
                    <a:pt x="2183237" y="746528"/>
                    <a:pt x="2183237" y="851360"/>
                  </a:cubicBezTo>
                  <a:cubicBezTo>
                    <a:pt x="2183237" y="956192"/>
                    <a:pt x="2098253" y="1041176"/>
                    <a:pt x="1993421" y="1041176"/>
                  </a:cubicBezTo>
                  <a:cubicBezTo>
                    <a:pt x="1888589" y="1041176"/>
                    <a:pt x="1803605" y="956192"/>
                    <a:pt x="1803605" y="851360"/>
                  </a:cubicBezTo>
                  <a:cubicBezTo>
                    <a:pt x="1803605" y="746528"/>
                    <a:pt x="1888589" y="661544"/>
                    <a:pt x="1993421" y="661544"/>
                  </a:cubicBezTo>
                  <a:close/>
                  <a:moveTo>
                    <a:pt x="2602591" y="661544"/>
                  </a:moveTo>
                  <a:cubicBezTo>
                    <a:pt x="2707423" y="661544"/>
                    <a:pt x="2792407" y="746528"/>
                    <a:pt x="2792407" y="851360"/>
                  </a:cubicBezTo>
                  <a:cubicBezTo>
                    <a:pt x="2792407" y="956192"/>
                    <a:pt x="2707423" y="1041176"/>
                    <a:pt x="2602591" y="1041176"/>
                  </a:cubicBezTo>
                  <a:cubicBezTo>
                    <a:pt x="2497759" y="1041176"/>
                    <a:pt x="2412775" y="956192"/>
                    <a:pt x="2412775" y="851360"/>
                  </a:cubicBezTo>
                  <a:cubicBezTo>
                    <a:pt x="2412775" y="746528"/>
                    <a:pt x="2497759" y="661544"/>
                    <a:pt x="2602591" y="661544"/>
                  </a:cubicBezTo>
                  <a:close/>
                  <a:moveTo>
                    <a:pt x="677114" y="569491"/>
                  </a:moveTo>
                  <a:lnTo>
                    <a:pt x="330916" y="569491"/>
                  </a:lnTo>
                  <a:cubicBezTo>
                    <a:pt x="148156" y="569491"/>
                    <a:pt x="0" y="717647"/>
                    <a:pt x="0" y="900407"/>
                  </a:cubicBezTo>
                  <a:lnTo>
                    <a:pt x="0" y="1952009"/>
                  </a:lnTo>
                  <a:cubicBezTo>
                    <a:pt x="0" y="2134769"/>
                    <a:pt x="148156" y="2282925"/>
                    <a:pt x="330916" y="2282925"/>
                  </a:cubicBezTo>
                  <a:lnTo>
                    <a:pt x="711670" y="2282925"/>
                  </a:lnTo>
                  <a:cubicBezTo>
                    <a:pt x="639726" y="2394386"/>
                    <a:pt x="647101" y="2475544"/>
                    <a:pt x="275077" y="2654282"/>
                  </a:cubicBezTo>
                  <a:cubicBezTo>
                    <a:pt x="900998" y="2583693"/>
                    <a:pt x="998412" y="2552618"/>
                    <a:pt x="1294529" y="2282925"/>
                  </a:cubicBezTo>
                  <a:lnTo>
                    <a:pt x="2117356" y="2282925"/>
                  </a:lnTo>
                  <a:cubicBezTo>
                    <a:pt x="2251554" y="2282925"/>
                    <a:pt x="2367095" y="2203043"/>
                    <a:pt x="2418395" y="2087951"/>
                  </a:cubicBezTo>
                  <a:cubicBezTo>
                    <a:pt x="2205538" y="2022975"/>
                    <a:pt x="2032941" y="1932583"/>
                    <a:pt x="1830857" y="1799347"/>
                  </a:cubicBezTo>
                  <a:lnTo>
                    <a:pt x="1008030" y="1799347"/>
                  </a:lnTo>
                  <a:cubicBezTo>
                    <a:pt x="825270" y="1799347"/>
                    <a:pt x="677114" y="1651191"/>
                    <a:pt x="677114" y="1468431"/>
                  </a:cubicBezTo>
                  <a:lnTo>
                    <a:pt x="677114" y="569491"/>
                  </a:lnTo>
                  <a:close/>
                  <a:moveTo>
                    <a:pt x="2886641" y="0"/>
                  </a:moveTo>
                  <a:lnTo>
                    <a:pt x="1100201" y="0"/>
                  </a:lnTo>
                  <a:cubicBezTo>
                    <a:pt x="917441" y="0"/>
                    <a:pt x="769285" y="148156"/>
                    <a:pt x="769285" y="330916"/>
                  </a:cubicBezTo>
                  <a:lnTo>
                    <a:pt x="769285" y="1382518"/>
                  </a:lnTo>
                  <a:cubicBezTo>
                    <a:pt x="769285" y="1565278"/>
                    <a:pt x="917441" y="1713434"/>
                    <a:pt x="1100201" y="1713434"/>
                  </a:cubicBezTo>
                  <a:lnTo>
                    <a:pt x="1923028" y="1713434"/>
                  </a:lnTo>
                  <a:cubicBezTo>
                    <a:pt x="2301032" y="1962656"/>
                    <a:pt x="2453037" y="2007378"/>
                    <a:pt x="3078958" y="2077967"/>
                  </a:cubicBezTo>
                  <a:cubicBezTo>
                    <a:pt x="2713759" y="1878758"/>
                    <a:pt x="2673367" y="1899957"/>
                    <a:pt x="2505887" y="1713434"/>
                  </a:cubicBezTo>
                  <a:lnTo>
                    <a:pt x="2886641" y="1713434"/>
                  </a:lnTo>
                  <a:cubicBezTo>
                    <a:pt x="3069401" y="1713434"/>
                    <a:pt x="3217557" y="1565278"/>
                    <a:pt x="3217557" y="1382518"/>
                  </a:cubicBezTo>
                  <a:lnTo>
                    <a:pt x="3217557" y="330916"/>
                  </a:lnTo>
                  <a:cubicBezTo>
                    <a:pt x="3217557" y="148156"/>
                    <a:pt x="3069401" y="0"/>
                    <a:pt x="2886641"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ko-KR"/>
              </a:defPPr>
              <a:lvl1pPr marL="0" algn="l" defTabSz="914400" rtl="0" eaLnBrk="1" latinLnBrk="1" hangingPunct="1">
                <a:defRPr sz="1800" kern="1200">
                  <a:solidFill>
                    <a:schemeClr val="lt1"/>
                  </a:solidFill>
                  <a:latin typeface="+mn-lt"/>
                  <a:ea typeface="+mn-ea"/>
                  <a:cs typeface="+mn-cs"/>
                </a:defRPr>
              </a:lvl1pPr>
              <a:lvl2pPr marL="457200" algn="l" defTabSz="914400" rtl="0" eaLnBrk="1" latinLnBrk="1" hangingPunct="1">
                <a:defRPr sz="1800" kern="1200">
                  <a:solidFill>
                    <a:schemeClr val="lt1"/>
                  </a:solidFill>
                  <a:latin typeface="+mn-lt"/>
                  <a:ea typeface="+mn-ea"/>
                  <a:cs typeface="+mn-cs"/>
                </a:defRPr>
              </a:lvl2pPr>
              <a:lvl3pPr marL="914400" algn="l" defTabSz="914400" rtl="0" eaLnBrk="1" latinLnBrk="1" hangingPunct="1">
                <a:defRPr sz="1800" kern="1200">
                  <a:solidFill>
                    <a:schemeClr val="lt1"/>
                  </a:solidFill>
                  <a:latin typeface="+mn-lt"/>
                  <a:ea typeface="+mn-ea"/>
                  <a:cs typeface="+mn-cs"/>
                </a:defRPr>
              </a:lvl3pPr>
              <a:lvl4pPr marL="1371600" algn="l" defTabSz="914400" rtl="0" eaLnBrk="1" latinLnBrk="1" hangingPunct="1">
                <a:defRPr sz="1800" kern="1200">
                  <a:solidFill>
                    <a:schemeClr val="lt1"/>
                  </a:solidFill>
                  <a:latin typeface="+mn-lt"/>
                  <a:ea typeface="+mn-ea"/>
                  <a:cs typeface="+mn-cs"/>
                </a:defRPr>
              </a:lvl4pPr>
              <a:lvl5pPr marL="1828800" algn="l" defTabSz="914400" rtl="0" eaLnBrk="1" latinLnBrk="1" hangingPunct="1">
                <a:defRPr sz="1800" kern="1200">
                  <a:solidFill>
                    <a:schemeClr val="lt1"/>
                  </a:solidFill>
                  <a:latin typeface="+mn-lt"/>
                  <a:ea typeface="+mn-ea"/>
                  <a:cs typeface="+mn-cs"/>
                </a:defRPr>
              </a:lvl5pPr>
              <a:lvl6pPr marL="2286000" algn="l" defTabSz="914400" rtl="0" eaLnBrk="1" latinLnBrk="1" hangingPunct="1">
                <a:defRPr sz="1800" kern="1200">
                  <a:solidFill>
                    <a:schemeClr val="lt1"/>
                  </a:solidFill>
                  <a:latin typeface="+mn-lt"/>
                  <a:ea typeface="+mn-ea"/>
                  <a:cs typeface="+mn-cs"/>
                </a:defRPr>
              </a:lvl6pPr>
              <a:lvl7pPr marL="2743200" algn="l" defTabSz="914400" rtl="0" eaLnBrk="1" latinLnBrk="1" hangingPunct="1">
                <a:defRPr sz="1800" kern="1200">
                  <a:solidFill>
                    <a:schemeClr val="lt1"/>
                  </a:solidFill>
                  <a:latin typeface="+mn-lt"/>
                  <a:ea typeface="+mn-ea"/>
                  <a:cs typeface="+mn-cs"/>
                </a:defRPr>
              </a:lvl7pPr>
              <a:lvl8pPr marL="3200400" algn="l" defTabSz="914400" rtl="0" eaLnBrk="1" latinLnBrk="1" hangingPunct="1">
                <a:defRPr sz="1800" kern="1200">
                  <a:solidFill>
                    <a:schemeClr val="lt1"/>
                  </a:solidFill>
                  <a:latin typeface="+mn-lt"/>
                  <a:ea typeface="+mn-ea"/>
                  <a:cs typeface="+mn-cs"/>
                </a:defRPr>
              </a:lvl8pPr>
              <a:lvl9pPr marL="3657600" algn="l" defTabSz="914400" rtl="0" eaLnBrk="1" latinLnBrk="1" hangingPunct="1">
                <a:defRPr sz="1800" kern="1200">
                  <a:solidFill>
                    <a:schemeClr val="lt1"/>
                  </a:solidFill>
                  <a:latin typeface="+mn-lt"/>
                  <a:ea typeface="+mn-ea"/>
                  <a:cs typeface="+mn-cs"/>
                </a:defRPr>
              </a:lvl9pPr>
            </a:lstStyle>
            <a:p>
              <a:pPr algn="ctr"/>
              <a:endParaRPr lang="ko-KR" altLang="en-US" dirty="0"/>
            </a:p>
          </p:txBody>
        </p:sp>
      </p:grpSp>
    </p:spTree>
    <p:extLst>
      <p:ext uri="{BB962C8B-B14F-4D97-AF65-F5344CB8AC3E}">
        <p14:creationId xmlns:p14="http://schemas.microsoft.com/office/powerpoint/2010/main" val="31701635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6" presetClass="entr" fill="hold" nodeType="afterEffect">
                                  <p:stCondLst>
                                    <p:cond delay="0"/>
                                  </p:stCondLst>
                                  <p:iterate type="lt">
                                    <p:tmAbs val="100"/>
                                  </p:iterate>
                                  <p:childTnLst>
                                    <p:set>
                                      <p:cBhvr>
                                        <p:cTn id="6" dur="1" fill="hold">
                                          <p:stCondLst>
                                            <p:cond delay="0"/>
                                          </p:stCondLst>
                                        </p:cTn>
                                        <p:tgtEl>
                                          <p:spTgt spid="5"/>
                                        </p:tgtEl>
                                        <p:attrNameLst>
                                          <p:attrName>style.visibility</p:attrName>
                                        </p:attrNameLst>
                                      </p:cBhvr>
                                      <p:to>
                                        <p:strVal val="visible"/>
                                      </p:to>
                                    </p:set>
                                    <p:anim by="(-#ppt_w*2)" calcmode="lin" valueType="num">
                                      <p:cBhvr additive="repl">
                                        <p:cTn id="7" dur="500" autoRev="1" fill="hold">
                                          <p:stCondLst>
                                            <p:cond delay="0"/>
                                          </p:stCondLst>
                                        </p:cTn>
                                        <p:tgtEl>
                                          <p:spTgt spid="5"/>
                                        </p:tgtEl>
                                        <p:attrNameLst>
                                          <p:attrName>ppt_w</p:attrName>
                                        </p:attrNameLst>
                                      </p:cBhvr>
                                    </p:anim>
                                    <p:anim by="(#ppt_w*0.50)" calcmode="lin" valueType="num">
                                      <p:cBhvr additive="repl">
                                        <p:cTn id="8" dur="500" autoRev="1" fill="hold">
                                          <p:stCondLst>
                                            <p:cond delay="0"/>
                                          </p:stCondLst>
                                        </p:cTn>
                                        <p:tgtEl>
                                          <p:spTgt spid="5"/>
                                        </p:tgtEl>
                                        <p:attrNameLst>
                                          <p:attrName>ppt_x</p:attrName>
                                        </p:attrNameLst>
                                      </p:cBhvr>
                                    </p:anim>
                                    <p:anim from="(-#ppt_h/2)" to="(#ppt_y)" calcmode="lin" valueType="num">
                                      <p:cBhvr additive="repl">
                                        <p:cTn id="9" dur="1000" fill="hold">
                                          <p:stCondLst>
                                            <p:cond delay="0"/>
                                          </p:stCondLst>
                                        </p:cTn>
                                        <p:tgtEl>
                                          <p:spTgt spid="5"/>
                                        </p:tgtEl>
                                        <p:attrNameLst>
                                          <p:attrName>ppt_y</p:attrName>
                                        </p:attrNameLst>
                                      </p:cBhvr>
                                    </p:anim>
                                    <p:animRot by="21600000">
                                      <p:cBhvr>
                                        <p:cTn id="10" dur="1000" fill="hold">
                                          <p:stCondLst>
                                            <p:cond delay="0"/>
                                          </p:stCondLst>
                                        </p:cTn>
                                        <p:tgtEl>
                                          <p:spTgt spid="5"/>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algn="ctr"/>
            <a:r>
              <a:rPr lang="zh-TW" altLang="en-US" dirty="0" smtClean="0"/>
              <a:t>宣導內容</a:t>
            </a:r>
            <a:endParaRPr lang="zh-TW" altLang="en-US" dirty="0"/>
          </a:p>
        </p:txBody>
      </p:sp>
      <p:sp>
        <p:nvSpPr>
          <p:cNvPr id="5" name="內容版面配置區 2"/>
          <p:cNvSpPr txBox="1">
            <a:spLocks/>
          </p:cNvSpPr>
          <p:nvPr/>
        </p:nvSpPr>
        <p:spPr>
          <a:xfrm>
            <a:off x="3275856" y="1131590"/>
            <a:ext cx="5248656" cy="3895344"/>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ts val="4500"/>
              </a:lnSpc>
              <a:buSzPct val="100000"/>
              <a:buFont typeface="Arial" panose="020B0604020202020204" pitchFamily="34" charset="0"/>
              <a:buNone/>
            </a:pPr>
            <a:r>
              <a:rPr lang="zh-TW" altLang="en-US" b="1" dirty="0" smtClean="0">
                <a:latin typeface="標楷體" panose="03000509000000000000" pitchFamily="65" charset="-120"/>
                <a:ea typeface="標楷體" panose="03000509000000000000" pitchFamily="65" charset="-120"/>
              </a:rPr>
              <a:t>壹、貪瀆不法</a:t>
            </a:r>
            <a:endParaRPr lang="en-US" altLang="zh-TW" b="1" dirty="0" smtClean="0">
              <a:latin typeface="標楷體" panose="03000509000000000000" pitchFamily="65" charset="-120"/>
              <a:ea typeface="標楷體" panose="03000509000000000000" pitchFamily="65" charset="-120"/>
            </a:endParaRPr>
          </a:p>
          <a:p>
            <a:pPr marL="0" indent="0">
              <a:lnSpc>
                <a:spcPts val="4500"/>
              </a:lnSpc>
              <a:buSzPct val="100000"/>
              <a:buNone/>
            </a:pPr>
            <a:r>
              <a:rPr lang="zh-TW" altLang="en-US" b="1" dirty="0" smtClean="0">
                <a:latin typeface="標楷體" panose="03000509000000000000" pitchFamily="65" charset="-120"/>
                <a:ea typeface="標楷體" panose="03000509000000000000" pitchFamily="65" charset="-120"/>
              </a:rPr>
              <a:t>貳、</a:t>
            </a:r>
            <a:r>
              <a:rPr lang="zh-TW" altLang="en-US" b="1" dirty="0">
                <a:latin typeface="標楷體" panose="03000509000000000000" pitchFamily="65" charset="-120"/>
                <a:ea typeface="標楷體" panose="03000509000000000000" pitchFamily="65" charset="-120"/>
              </a:rPr>
              <a:t>廉政倫理</a:t>
            </a:r>
            <a:r>
              <a:rPr lang="zh-TW" altLang="en-US" b="1" dirty="0" smtClean="0">
                <a:latin typeface="標楷體" panose="03000509000000000000" pitchFamily="65" charset="-120"/>
                <a:ea typeface="標楷體" panose="03000509000000000000" pitchFamily="65" charset="-120"/>
              </a:rPr>
              <a:t>規範</a:t>
            </a:r>
            <a:endParaRPr lang="en-US" altLang="zh-TW" b="1" dirty="0" smtClean="0">
              <a:latin typeface="標楷體" panose="03000509000000000000" pitchFamily="65" charset="-120"/>
              <a:ea typeface="標楷體" panose="03000509000000000000" pitchFamily="65" charset="-120"/>
            </a:endParaRPr>
          </a:p>
          <a:p>
            <a:pPr marL="0" indent="0">
              <a:lnSpc>
                <a:spcPts val="4500"/>
              </a:lnSpc>
              <a:buSzPct val="100000"/>
              <a:buFont typeface="Arial" panose="020B0604020202020204" pitchFamily="34" charset="0"/>
              <a:buNone/>
            </a:pPr>
            <a:r>
              <a:rPr lang="zh-TW" altLang="en-US" b="1" dirty="0" smtClean="0">
                <a:latin typeface="標楷體" panose="03000509000000000000" pitchFamily="65" charset="-120"/>
                <a:ea typeface="標楷體" panose="03000509000000000000" pitchFamily="65" charset="-120"/>
              </a:rPr>
              <a:t>參、利益衝突迴避法</a:t>
            </a:r>
            <a:endParaRPr lang="en-US" altLang="zh-TW" b="1" dirty="0" smtClean="0">
              <a:latin typeface="標楷體" panose="03000509000000000000" pitchFamily="65" charset="-120"/>
              <a:ea typeface="標楷體" panose="03000509000000000000" pitchFamily="65" charset="-120"/>
            </a:endParaRPr>
          </a:p>
          <a:p>
            <a:pPr marL="0" indent="0">
              <a:lnSpc>
                <a:spcPts val="4500"/>
              </a:lnSpc>
              <a:buSzPct val="100000"/>
              <a:buFont typeface="Arial" panose="020B0604020202020204" pitchFamily="34" charset="0"/>
              <a:buNone/>
            </a:pPr>
            <a:r>
              <a:rPr lang="zh-TW" altLang="en-US" b="1" dirty="0" smtClean="0">
                <a:latin typeface="標楷體" panose="03000509000000000000" pitchFamily="65" charset="-120"/>
                <a:ea typeface="標楷體" panose="03000509000000000000" pitchFamily="65" charset="-120"/>
              </a:rPr>
              <a:t>肆、消費者保護宣導</a:t>
            </a:r>
            <a:endParaRPr lang="en-US" altLang="zh-TW" b="1" dirty="0" smtClean="0">
              <a:latin typeface="標楷體" panose="03000509000000000000" pitchFamily="65" charset="-120"/>
              <a:ea typeface="標楷體" panose="03000509000000000000" pitchFamily="65" charset="-120"/>
            </a:endParaRPr>
          </a:p>
          <a:p>
            <a:pPr marL="0" indent="0">
              <a:lnSpc>
                <a:spcPts val="4500"/>
              </a:lnSpc>
              <a:buSzPct val="100000"/>
              <a:buFont typeface="Arial" panose="020B0604020202020204" pitchFamily="34" charset="0"/>
              <a:buNone/>
            </a:pPr>
            <a:endParaRPr lang="en-US" altLang="zh-TW" b="1" dirty="0" smtClean="0">
              <a:latin typeface="標楷體" panose="03000509000000000000" pitchFamily="65" charset="-120"/>
              <a:ea typeface="標楷體" panose="03000509000000000000" pitchFamily="65" charset="-120"/>
            </a:endParaRPr>
          </a:p>
          <a:p>
            <a:pPr>
              <a:lnSpc>
                <a:spcPts val="4500"/>
              </a:lnSpc>
            </a:pPr>
            <a:endParaRPr lang="zh-TW" altLang="en-US" dirty="0">
              <a:latin typeface="標楷體" panose="03000509000000000000" pitchFamily="65" charset="-120"/>
              <a:ea typeface="標楷體" panose="03000509000000000000" pitchFamily="65" charset="-120"/>
            </a:endParaRPr>
          </a:p>
        </p:txBody>
      </p:sp>
      <p:pic>
        <p:nvPicPr>
          <p:cNvPr id="6" name="圖片 5"/>
          <p:cNvPicPr>
            <a:picLocks noChangeAspect="1"/>
          </p:cNvPicPr>
          <p:nvPr/>
        </p:nvPicPr>
        <p:blipFill rotWithShape="1">
          <a:blip r:embed="rId2" cstate="print">
            <a:extLst>
              <a:ext uri="{28A0092B-C50C-407E-A947-70E740481C1C}">
                <a14:useLocalDpi xmlns:a14="http://schemas.microsoft.com/office/drawing/2010/main" val="0"/>
              </a:ext>
            </a:extLst>
          </a:blip>
          <a:srcRect t="18340"/>
          <a:stretch/>
        </p:blipFill>
        <p:spPr>
          <a:xfrm>
            <a:off x="539552" y="2931790"/>
            <a:ext cx="1570484" cy="1923678"/>
          </a:xfrm>
          <a:prstGeom prst="rect">
            <a:avLst/>
          </a:prstGeom>
        </p:spPr>
      </p:pic>
      <p:pic>
        <p:nvPicPr>
          <p:cNvPr id="7" name="圖片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900184" y="3833780"/>
            <a:ext cx="2776272" cy="1303494"/>
          </a:xfrm>
          <a:prstGeom prst="rect">
            <a:avLst/>
          </a:prstGeom>
        </p:spPr>
      </p:pic>
    </p:spTree>
    <p:extLst>
      <p:ext uri="{BB962C8B-B14F-4D97-AF65-F5344CB8AC3E}">
        <p14:creationId xmlns:p14="http://schemas.microsoft.com/office/powerpoint/2010/main" val="37088049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9512" y="1707654"/>
            <a:ext cx="1309642" cy="1471165"/>
          </a:xfrm>
          <a:prstGeom prst="rect">
            <a:avLst/>
          </a:prstGeom>
        </p:spPr>
      </p:pic>
      <p:pic>
        <p:nvPicPr>
          <p:cNvPr id="3"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7403" y="2283718"/>
            <a:ext cx="1008214" cy="2844147"/>
          </a:xfrm>
          <a:prstGeom prst="rect">
            <a:avLst/>
          </a:prstGeom>
        </p:spPr>
      </p:pic>
      <p:pic>
        <p:nvPicPr>
          <p:cNvPr id="4" name="Picture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90572" y="3510015"/>
            <a:ext cx="676275" cy="419100"/>
          </a:xfrm>
          <a:prstGeom prst="rect">
            <a:avLst/>
          </a:prstGeom>
        </p:spPr>
      </p:pic>
      <p:sp>
        <p:nvSpPr>
          <p:cNvPr id="8" name="TextBox 18">
            <a:extLst>
              <a:ext uri="{FF2B5EF4-FFF2-40B4-BE49-F238E27FC236}">
                <a16:creationId xmlns:a16="http://schemas.microsoft.com/office/drawing/2014/main" id="{042C12F7-AE9B-40D2-A6C4-2F1B6BC860EE}"/>
              </a:ext>
            </a:extLst>
          </p:cNvPr>
          <p:cNvSpPr txBox="1"/>
          <p:nvPr/>
        </p:nvSpPr>
        <p:spPr>
          <a:xfrm>
            <a:off x="0" y="-10868"/>
            <a:ext cx="9242342" cy="954107"/>
          </a:xfrm>
          <a:prstGeom prst="rect">
            <a:avLst/>
          </a:prstGeom>
          <a:noFill/>
        </p:spPr>
        <p:txBody>
          <a:bodyPr wrap="square" rtlCol="0" anchor="ctr">
            <a:spAutoFit/>
          </a:bodyPr>
          <a:lstStyle/>
          <a:p>
            <a:pPr>
              <a:buSzPct val="100000"/>
            </a:pPr>
            <a:r>
              <a:rPr lang="zh-TW" altLang="en-US" sz="2800" dirty="0" smtClean="0">
                <a:latin typeface="標楷體" panose="03000509000000000000" pitchFamily="65" charset="-120"/>
                <a:ea typeface="標楷體" panose="03000509000000000000" pitchFamily="65" charset="-120"/>
              </a:rPr>
              <a:t>壹、貪瀆不法案例</a:t>
            </a:r>
            <a:endParaRPr lang="en-US" altLang="zh-TW" sz="2800" dirty="0" smtClean="0">
              <a:latin typeface="標楷體" panose="03000509000000000000" pitchFamily="65" charset="-120"/>
              <a:ea typeface="標楷體" panose="03000509000000000000" pitchFamily="65" charset="-120"/>
            </a:endParaRPr>
          </a:p>
          <a:p>
            <a:pPr>
              <a:buSzPct val="100000"/>
            </a:pPr>
            <a:r>
              <a:rPr lang="en-US" altLang="zh-TW" sz="2800" dirty="0" smtClean="0">
                <a:latin typeface="標楷體" panose="03000509000000000000" pitchFamily="65" charset="-120"/>
                <a:ea typeface="標楷體" panose="03000509000000000000" pitchFamily="65" charset="-120"/>
              </a:rPr>
              <a:t>--</a:t>
            </a:r>
            <a:r>
              <a:rPr lang="zh-TW" altLang="en-US" sz="2800" dirty="0" smtClean="0">
                <a:latin typeface="標楷體" panose="03000509000000000000" pitchFamily="65" charset="-120"/>
                <a:ea typeface="標楷體" panose="03000509000000000000" pitchFamily="65" charset="-120"/>
              </a:rPr>
              <a:t>弊端類型：侵占職務上持有之公有財物。</a:t>
            </a:r>
            <a:endParaRPr lang="en-US" altLang="zh-TW" sz="2800" dirty="0">
              <a:latin typeface="標楷體" panose="03000509000000000000" pitchFamily="65" charset="-120"/>
              <a:ea typeface="標楷體" panose="03000509000000000000" pitchFamily="65" charset="-120"/>
            </a:endParaRPr>
          </a:p>
        </p:txBody>
      </p:sp>
      <p:sp>
        <p:nvSpPr>
          <p:cNvPr id="9" name="矩形 8"/>
          <p:cNvSpPr/>
          <p:nvPr/>
        </p:nvSpPr>
        <p:spPr>
          <a:xfrm>
            <a:off x="1917182" y="1131590"/>
            <a:ext cx="6903290" cy="2585323"/>
          </a:xfrm>
          <a:prstGeom prst="rect">
            <a:avLst/>
          </a:prstGeom>
        </p:spPr>
        <p:txBody>
          <a:bodyPr wrap="square">
            <a:spAutoFit/>
          </a:bodyPr>
          <a:lstStyle/>
          <a:p>
            <a:r>
              <a:rPr lang="zh-TW" altLang="en-US" dirty="0" smtClean="0">
                <a:solidFill>
                  <a:srgbClr val="000000"/>
                </a:solidFill>
                <a:latin typeface="標楷體" panose="03000509000000000000" pitchFamily="65" charset="-120"/>
                <a:ea typeface="標楷體" panose="03000509000000000000" pitchFamily="65" charset="-120"/>
              </a:rPr>
              <a:t>案情</a:t>
            </a:r>
            <a:r>
              <a:rPr lang="zh-TW" altLang="en-US" dirty="0">
                <a:solidFill>
                  <a:srgbClr val="000000"/>
                </a:solidFill>
                <a:latin typeface="標楷體" panose="03000509000000000000" pitchFamily="65" charset="-120"/>
                <a:ea typeface="標楷體" panose="03000509000000000000" pitchFamily="65" charset="-120"/>
              </a:rPr>
              <a:t>概述</a:t>
            </a:r>
            <a:r>
              <a:rPr lang="zh-TW" altLang="en-US" dirty="0" smtClean="0">
                <a:solidFill>
                  <a:srgbClr val="000000"/>
                </a:solidFill>
                <a:latin typeface="標楷體" panose="03000509000000000000" pitchFamily="65" charset="-120"/>
                <a:ea typeface="標楷體" panose="03000509000000000000" pitchFamily="65" charset="-120"/>
              </a:rPr>
              <a:t>：</a:t>
            </a:r>
            <a:endParaRPr lang="en-US" altLang="zh-TW" dirty="0" smtClean="0">
              <a:solidFill>
                <a:srgbClr val="000000"/>
              </a:solidFill>
              <a:latin typeface="標楷體" panose="03000509000000000000" pitchFamily="65" charset="-120"/>
              <a:ea typeface="標楷體" panose="03000509000000000000" pitchFamily="65" charset="-120"/>
            </a:endParaRPr>
          </a:p>
          <a:p>
            <a:r>
              <a:rPr lang="zh-TW" altLang="en-US" dirty="0" smtClean="0">
                <a:solidFill>
                  <a:srgbClr val="000000"/>
                </a:solidFill>
                <a:latin typeface="標楷體" panose="03000509000000000000" pitchFamily="65" charset="-120"/>
                <a:ea typeface="標楷體" panose="03000509000000000000" pitchFamily="65" charset="-120"/>
              </a:rPr>
              <a:t>甲</a:t>
            </a:r>
            <a:r>
              <a:rPr lang="zh-TW" altLang="en-US" dirty="0">
                <a:solidFill>
                  <a:srgbClr val="000000"/>
                </a:solidFill>
                <a:latin typeface="標楷體" panose="03000509000000000000" pitchFamily="65" charset="-120"/>
                <a:ea typeface="標楷體" panose="03000509000000000000" pitchFamily="65" charset="-120"/>
              </a:rPr>
              <a:t>為○○市○○處秘書室主任，為依法令服務於地方自治團體所屬機關而具有法定職務權限之公務員。該處為執行業務之用，購置合計</a:t>
            </a:r>
            <a:r>
              <a:rPr lang="en-US" altLang="zh-TW" dirty="0">
                <a:solidFill>
                  <a:srgbClr val="000000"/>
                </a:solidFill>
                <a:latin typeface="Times New Roman" panose="02020603050405020304" pitchFamily="18" charset="0"/>
                <a:ea typeface="標楷體" panose="03000509000000000000" pitchFamily="65" charset="-120"/>
              </a:rPr>
              <a:t>171</a:t>
            </a:r>
            <a:r>
              <a:rPr lang="zh-TW" altLang="en-US" dirty="0">
                <a:solidFill>
                  <a:srgbClr val="000000"/>
                </a:solidFill>
                <a:latin typeface="標楷體" panose="03000509000000000000" pitchFamily="65" charset="-120"/>
                <a:ea typeface="標楷體" panose="03000509000000000000" pitchFamily="65" charset="-120"/>
              </a:rPr>
              <a:t>萬元面額之郵票，並由甲依職務負責持有保管。詎甲明知其負責保管之郵票係屬公有財物，且應提供公用，並於離職調任時應辦理移交，竟基於意圖為自己不法所有之侵占公有財物之犯意，於離職時未移交上開其因職務保管之郵票計面額</a:t>
            </a:r>
            <a:r>
              <a:rPr lang="en-US" altLang="zh-TW" dirty="0">
                <a:solidFill>
                  <a:srgbClr val="000000"/>
                </a:solidFill>
                <a:latin typeface="Times New Roman" panose="02020603050405020304" pitchFamily="18" charset="0"/>
                <a:ea typeface="標楷體" panose="03000509000000000000" pitchFamily="65" charset="-120"/>
              </a:rPr>
              <a:t>99</a:t>
            </a:r>
            <a:r>
              <a:rPr lang="zh-TW" altLang="en-US" dirty="0">
                <a:solidFill>
                  <a:srgbClr val="000000"/>
                </a:solidFill>
                <a:latin typeface="標楷體" panose="03000509000000000000" pitchFamily="65" charset="-120"/>
                <a:ea typeface="標楷體" panose="03000509000000000000" pitchFamily="65" charset="-120"/>
              </a:rPr>
              <a:t>萬</a:t>
            </a:r>
            <a:r>
              <a:rPr lang="en-US" altLang="zh-TW" dirty="0">
                <a:solidFill>
                  <a:srgbClr val="000000"/>
                </a:solidFill>
                <a:latin typeface="Times New Roman" panose="02020603050405020304" pitchFamily="18" charset="0"/>
                <a:ea typeface="標楷體" panose="03000509000000000000" pitchFamily="65" charset="-120"/>
              </a:rPr>
              <a:t>7,040</a:t>
            </a:r>
            <a:r>
              <a:rPr lang="zh-TW" altLang="en-US" dirty="0">
                <a:solidFill>
                  <a:srgbClr val="000000"/>
                </a:solidFill>
                <a:latin typeface="標楷體" panose="03000509000000000000" pitchFamily="65" charset="-120"/>
                <a:ea typeface="標楷體" panose="03000509000000000000" pitchFamily="65" charset="-120"/>
              </a:rPr>
              <a:t>元，並將之侵占入己。事後將前開侵占其中部分面額</a:t>
            </a:r>
            <a:r>
              <a:rPr lang="en-US" altLang="zh-TW" dirty="0">
                <a:solidFill>
                  <a:srgbClr val="000000"/>
                </a:solidFill>
                <a:latin typeface="Times New Roman" panose="02020603050405020304" pitchFamily="18" charset="0"/>
                <a:ea typeface="標楷體" panose="03000509000000000000" pitchFamily="65" charset="-120"/>
              </a:rPr>
              <a:t>44</a:t>
            </a:r>
            <a:r>
              <a:rPr lang="zh-TW" altLang="en-US" dirty="0">
                <a:solidFill>
                  <a:srgbClr val="000000"/>
                </a:solidFill>
                <a:latin typeface="標楷體" panose="03000509000000000000" pitchFamily="65" charset="-120"/>
                <a:ea typeface="標楷體" panose="03000509000000000000" pitchFamily="65" charset="-120"/>
              </a:rPr>
              <a:t>萬</a:t>
            </a:r>
            <a:r>
              <a:rPr lang="en-US" altLang="zh-TW" dirty="0">
                <a:solidFill>
                  <a:srgbClr val="000000"/>
                </a:solidFill>
                <a:latin typeface="Times New Roman" panose="02020603050405020304" pitchFamily="18" charset="0"/>
                <a:ea typeface="標楷體" panose="03000509000000000000" pitchFamily="65" charset="-120"/>
              </a:rPr>
              <a:t>1,118</a:t>
            </a:r>
            <a:r>
              <a:rPr lang="zh-TW" altLang="en-US" dirty="0">
                <a:solidFill>
                  <a:srgbClr val="000000"/>
                </a:solidFill>
                <a:latin typeface="標楷體" panose="03000509000000000000" pitchFamily="65" charset="-120"/>
                <a:ea typeface="標楷體" panose="03000509000000000000" pitchFamily="65" charset="-120"/>
              </a:rPr>
              <a:t>元之郵票，以八五折價計</a:t>
            </a:r>
            <a:r>
              <a:rPr lang="en-US" altLang="zh-TW" dirty="0">
                <a:solidFill>
                  <a:srgbClr val="000000"/>
                </a:solidFill>
                <a:latin typeface="Times New Roman" panose="02020603050405020304" pitchFamily="18" charset="0"/>
                <a:ea typeface="標楷體" panose="03000509000000000000" pitchFamily="65" charset="-120"/>
              </a:rPr>
              <a:t>37</a:t>
            </a:r>
            <a:r>
              <a:rPr lang="zh-TW" altLang="en-US" dirty="0">
                <a:solidFill>
                  <a:srgbClr val="000000"/>
                </a:solidFill>
                <a:latin typeface="標楷體" panose="03000509000000000000" pitchFamily="65" charset="-120"/>
                <a:ea typeface="標楷體" panose="03000509000000000000" pitchFamily="65" charset="-120"/>
              </a:rPr>
              <a:t>萬</a:t>
            </a:r>
            <a:r>
              <a:rPr lang="en-US" altLang="zh-TW" dirty="0">
                <a:solidFill>
                  <a:srgbClr val="000000"/>
                </a:solidFill>
                <a:latin typeface="Times New Roman" panose="02020603050405020304" pitchFamily="18" charset="0"/>
                <a:ea typeface="標楷體" panose="03000509000000000000" pitchFamily="65" charset="-120"/>
              </a:rPr>
              <a:t>4,951</a:t>
            </a:r>
            <a:r>
              <a:rPr lang="zh-TW" altLang="en-US" dirty="0">
                <a:solidFill>
                  <a:srgbClr val="000000"/>
                </a:solidFill>
                <a:latin typeface="標楷體" panose="03000509000000000000" pitchFamily="65" charset="-120"/>
                <a:ea typeface="標楷體" panose="03000509000000000000" pitchFamily="65" charset="-120"/>
              </a:rPr>
              <a:t>元之價格，轉賣給不知情之店家。</a:t>
            </a:r>
            <a:endParaRPr lang="zh-TW" altLang="en-US" dirty="0"/>
          </a:p>
        </p:txBody>
      </p:sp>
      <p:sp>
        <p:nvSpPr>
          <p:cNvPr id="10" name="矩形 9"/>
          <p:cNvSpPr/>
          <p:nvPr/>
        </p:nvSpPr>
        <p:spPr>
          <a:xfrm>
            <a:off x="1893922" y="3705791"/>
            <a:ext cx="7101840" cy="923330"/>
          </a:xfrm>
          <a:prstGeom prst="rect">
            <a:avLst/>
          </a:prstGeom>
        </p:spPr>
        <p:txBody>
          <a:bodyPr wrap="square">
            <a:spAutoFit/>
          </a:bodyPr>
          <a:lstStyle/>
          <a:p>
            <a:r>
              <a:rPr lang="zh-TW" altLang="en-US" dirty="0">
                <a:latin typeface="標楷體" panose="03000509000000000000" pitchFamily="65" charset="-120"/>
                <a:ea typeface="標楷體" panose="03000509000000000000" pitchFamily="65" charset="-120"/>
              </a:rPr>
              <a:t>違反</a:t>
            </a:r>
            <a:r>
              <a:rPr lang="zh-TW" altLang="en-US" dirty="0" smtClean="0">
                <a:latin typeface="標楷體" panose="03000509000000000000" pitchFamily="65" charset="-120"/>
                <a:ea typeface="標楷體" panose="03000509000000000000" pitchFamily="65" charset="-120"/>
              </a:rPr>
              <a:t>法</a:t>
            </a:r>
            <a:r>
              <a:rPr lang="zh-TW" altLang="en-US" dirty="0" smtClean="0">
                <a:latin typeface="標楷體" panose="03000509000000000000" pitchFamily="65" charset="-120"/>
                <a:ea typeface="標楷體" panose="03000509000000000000" pitchFamily="65" charset="-120"/>
              </a:rPr>
              <a:t>規：</a:t>
            </a:r>
            <a:endParaRPr lang="en-US" altLang="zh-TW" dirty="0" smtClean="0">
              <a:latin typeface="標楷體" panose="03000509000000000000" pitchFamily="65" charset="-120"/>
              <a:ea typeface="標楷體" panose="03000509000000000000" pitchFamily="65" charset="-120"/>
            </a:endParaRPr>
          </a:p>
          <a:p>
            <a:r>
              <a:rPr lang="zh-TW" altLang="en-US" dirty="0" smtClean="0">
                <a:latin typeface="標楷體" panose="03000509000000000000" pitchFamily="65" charset="-120"/>
                <a:ea typeface="標楷體" panose="03000509000000000000" pitchFamily="65" charset="-120"/>
              </a:rPr>
              <a:t>一、貪污</a:t>
            </a:r>
            <a:r>
              <a:rPr lang="zh-TW" altLang="en-US" dirty="0">
                <a:latin typeface="標楷體" panose="03000509000000000000" pitchFamily="65" charset="-120"/>
                <a:ea typeface="標楷體" panose="03000509000000000000" pitchFamily="65" charset="-120"/>
              </a:rPr>
              <a:t>治罪條例</a:t>
            </a:r>
            <a:r>
              <a:rPr lang="zh-TW" altLang="en-US" dirty="0" smtClean="0">
                <a:latin typeface="標楷體" panose="03000509000000000000" pitchFamily="65" charset="-120"/>
                <a:ea typeface="標楷體" panose="03000509000000000000" pitchFamily="65" charset="-120"/>
              </a:rPr>
              <a:t>第</a:t>
            </a:r>
            <a:r>
              <a:rPr lang="en-US" altLang="zh-TW" dirty="0" smtClean="0">
                <a:latin typeface="標楷體" panose="03000509000000000000" pitchFamily="65" charset="-120"/>
                <a:ea typeface="標楷體" panose="03000509000000000000" pitchFamily="65" charset="-120"/>
              </a:rPr>
              <a:t>4</a:t>
            </a:r>
            <a:r>
              <a:rPr lang="zh-TW" altLang="en-US" dirty="0" smtClean="0">
                <a:latin typeface="標楷體" panose="03000509000000000000" pitchFamily="65" charset="-120"/>
                <a:ea typeface="標楷體" panose="03000509000000000000" pitchFamily="65" charset="-120"/>
              </a:rPr>
              <a:t>條</a:t>
            </a:r>
            <a:r>
              <a:rPr lang="zh-TW" altLang="en-US" dirty="0">
                <a:latin typeface="標楷體" panose="03000509000000000000" pitchFamily="65" charset="-120"/>
                <a:ea typeface="標楷體" panose="03000509000000000000" pitchFamily="65" charset="-120"/>
              </a:rPr>
              <a:t>第</a:t>
            </a:r>
            <a:r>
              <a:rPr lang="en-US" altLang="zh-TW" dirty="0">
                <a:latin typeface="標楷體" panose="03000509000000000000" pitchFamily="65" charset="-120"/>
                <a:ea typeface="標楷體" panose="03000509000000000000" pitchFamily="65" charset="-120"/>
              </a:rPr>
              <a:t>1</a:t>
            </a:r>
            <a:r>
              <a:rPr lang="zh-TW" altLang="en-US" dirty="0">
                <a:latin typeface="標楷體" panose="03000509000000000000" pitchFamily="65" charset="-120"/>
                <a:ea typeface="標楷體" panose="03000509000000000000" pitchFamily="65" charset="-120"/>
              </a:rPr>
              <a:t>項</a:t>
            </a:r>
            <a:r>
              <a:rPr lang="zh-TW" altLang="en-US" dirty="0" smtClean="0">
                <a:latin typeface="標楷體" panose="03000509000000000000" pitchFamily="65" charset="-120"/>
                <a:ea typeface="標楷體" panose="03000509000000000000" pitchFamily="65" charset="-120"/>
              </a:rPr>
              <a:t>第</a:t>
            </a:r>
            <a:r>
              <a:rPr lang="en-US" altLang="zh-TW" dirty="0" smtClean="0">
                <a:latin typeface="標楷體" panose="03000509000000000000" pitchFamily="65" charset="-120"/>
                <a:ea typeface="標楷體" panose="03000509000000000000" pitchFamily="65" charset="-120"/>
              </a:rPr>
              <a:t>1</a:t>
            </a:r>
            <a:r>
              <a:rPr lang="zh-TW" altLang="en-US" dirty="0" smtClean="0">
                <a:latin typeface="標楷體" panose="03000509000000000000" pitchFamily="65" charset="-120"/>
                <a:ea typeface="標楷體" panose="03000509000000000000" pitchFamily="65" charset="-120"/>
              </a:rPr>
              <a:t>款。</a:t>
            </a:r>
            <a:endParaRPr lang="en-US" altLang="zh-TW" dirty="0" smtClean="0">
              <a:latin typeface="標楷體" panose="03000509000000000000" pitchFamily="65" charset="-120"/>
              <a:ea typeface="標楷體" panose="03000509000000000000" pitchFamily="65" charset="-120"/>
            </a:endParaRPr>
          </a:p>
          <a:p>
            <a:r>
              <a:rPr lang="zh-TW" altLang="en-US" dirty="0" smtClean="0">
                <a:latin typeface="標楷體" panose="03000509000000000000" pitchFamily="65" charset="-120"/>
                <a:ea typeface="標楷體" panose="03000509000000000000" pitchFamily="65" charset="-120"/>
              </a:rPr>
              <a:t>二、刑法第</a:t>
            </a:r>
            <a:r>
              <a:rPr lang="en-US" altLang="zh-TW" dirty="0" smtClean="0">
                <a:latin typeface="標楷體" panose="03000509000000000000" pitchFamily="65" charset="-120"/>
                <a:ea typeface="標楷體" panose="03000509000000000000" pitchFamily="65" charset="-120"/>
              </a:rPr>
              <a:t>335</a:t>
            </a:r>
            <a:r>
              <a:rPr lang="zh-TW" altLang="en-US" dirty="0" smtClean="0">
                <a:latin typeface="標楷體" panose="03000509000000000000" pitchFamily="65" charset="-120"/>
                <a:ea typeface="標楷體" panose="03000509000000000000" pitchFamily="65" charset="-120"/>
              </a:rPr>
              <a:t>條及</a:t>
            </a:r>
            <a:r>
              <a:rPr lang="en-US" altLang="zh-TW" dirty="0" smtClean="0">
                <a:latin typeface="標楷體" panose="03000509000000000000" pitchFamily="65" charset="-120"/>
                <a:ea typeface="標楷體" panose="03000509000000000000" pitchFamily="65" charset="-120"/>
              </a:rPr>
              <a:t>336</a:t>
            </a:r>
            <a:r>
              <a:rPr lang="zh-TW" altLang="en-US" dirty="0" smtClean="0">
                <a:latin typeface="標楷體" panose="03000509000000000000" pitchFamily="65" charset="-120"/>
                <a:ea typeface="標楷體" panose="03000509000000000000" pitchFamily="65" charset="-120"/>
              </a:rPr>
              <a:t>條。</a:t>
            </a:r>
            <a:endParaRPr lang="en-US" altLang="zh-TW" dirty="0" smtClean="0">
              <a:latin typeface="標楷體" panose="03000509000000000000" pitchFamily="65" charset="-120"/>
              <a:ea typeface="標楷體" panose="03000509000000000000" pitchFamily="65" charset="-120"/>
            </a:endParaRPr>
          </a:p>
        </p:txBody>
      </p:sp>
      <p:sp>
        <p:nvSpPr>
          <p:cNvPr id="11" name="Rectangle 9">
            <a:extLst>
              <a:ext uri="{FF2B5EF4-FFF2-40B4-BE49-F238E27FC236}">
                <a16:creationId xmlns:a16="http://schemas.microsoft.com/office/drawing/2014/main" id="{444E6227-4972-4DE6-BEB0-C3FC42991182}"/>
              </a:ext>
            </a:extLst>
          </p:cNvPr>
          <p:cNvSpPr/>
          <p:nvPr/>
        </p:nvSpPr>
        <p:spPr>
          <a:xfrm>
            <a:off x="1376098" y="1078630"/>
            <a:ext cx="527335" cy="493633"/>
          </a:xfrm>
          <a:custGeom>
            <a:avLst/>
            <a:gdLst>
              <a:gd name="connsiteX0" fmla="*/ 833935 w 3239999"/>
              <a:gd name="connsiteY0" fmla="*/ 22 h 3032924"/>
              <a:gd name="connsiteX1" fmla="*/ 1576606 w 3239999"/>
              <a:gd name="connsiteY1" fmla="*/ 402054 h 3032924"/>
              <a:gd name="connsiteX2" fmla="*/ 1576606 w 3239999"/>
              <a:gd name="connsiteY2" fmla="*/ 430441 h 3032924"/>
              <a:gd name="connsiteX3" fmla="*/ 1576606 w 3239999"/>
              <a:gd name="connsiteY3" fmla="*/ 526981 h 3032924"/>
              <a:gd name="connsiteX4" fmla="*/ 1576606 w 3239999"/>
              <a:gd name="connsiteY4" fmla="*/ 2765302 h 3032924"/>
              <a:gd name="connsiteX5" fmla="*/ 378630 w 3239999"/>
              <a:gd name="connsiteY5" fmla="*/ 2472117 h 3032924"/>
              <a:gd name="connsiteX6" fmla="*/ 384918 w 3239999"/>
              <a:gd name="connsiteY6" fmla="*/ 526981 h 3032924"/>
              <a:gd name="connsiteX7" fmla="*/ 239143 w 3239999"/>
              <a:gd name="connsiteY7" fmla="*/ 526981 h 3032924"/>
              <a:gd name="connsiteX8" fmla="*/ 239143 w 3239999"/>
              <a:gd name="connsiteY8" fmla="*/ 2776423 h 3032924"/>
              <a:gd name="connsiteX9" fmla="*/ 1576606 w 3239999"/>
              <a:gd name="connsiteY9" fmla="*/ 2776423 h 3032924"/>
              <a:gd name="connsiteX10" fmla="*/ 1576606 w 3239999"/>
              <a:gd name="connsiteY10" fmla="*/ 2778202 h 3032924"/>
              <a:gd name="connsiteX11" fmla="*/ 1663394 w 3239999"/>
              <a:gd name="connsiteY11" fmla="*/ 2778202 h 3032924"/>
              <a:gd name="connsiteX12" fmla="*/ 1663394 w 3239999"/>
              <a:gd name="connsiteY12" fmla="*/ 2776423 h 3032924"/>
              <a:gd name="connsiteX13" fmla="*/ 3000856 w 3239999"/>
              <a:gd name="connsiteY13" fmla="*/ 2776423 h 3032924"/>
              <a:gd name="connsiteX14" fmla="*/ 3000856 w 3239999"/>
              <a:gd name="connsiteY14" fmla="*/ 526981 h 3032924"/>
              <a:gd name="connsiteX15" fmla="*/ 2855082 w 3239999"/>
              <a:gd name="connsiteY15" fmla="*/ 526981 h 3032924"/>
              <a:gd name="connsiteX16" fmla="*/ 2861369 w 3239999"/>
              <a:gd name="connsiteY16" fmla="*/ 2472117 h 3032924"/>
              <a:gd name="connsiteX17" fmla="*/ 1663394 w 3239999"/>
              <a:gd name="connsiteY17" fmla="*/ 2765302 h 3032924"/>
              <a:gd name="connsiteX18" fmla="*/ 1663394 w 3239999"/>
              <a:gd name="connsiteY18" fmla="*/ 526981 h 3032924"/>
              <a:gd name="connsiteX19" fmla="*/ 1663394 w 3239999"/>
              <a:gd name="connsiteY19" fmla="*/ 430441 h 3032924"/>
              <a:gd name="connsiteX20" fmla="*/ 1663394 w 3239999"/>
              <a:gd name="connsiteY20" fmla="*/ 402054 h 3032924"/>
              <a:gd name="connsiteX21" fmla="*/ 2406065 w 3239999"/>
              <a:gd name="connsiteY21" fmla="*/ 22 h 3032924"/>
              <a:gd name="connsiteX22" fmla="*/ 2853673 w 3239999"/>
              <a:gd name="connsiteY22" fmla="*/ 91100 h 3032924"/>
              <a:gd name="connsiteX23" fmla="*/ 2854770 w 3239999"/>
              <a:gd name="connsiteY23" fmla="*/ 430441 h 3032924"/>
              <a:gd name="connsiteX24" fmla="*/ 3120669 w 3239999"/>
              <a:gd name="connsiteY24" fmla="*/ 428517 h 3032924"/>
              <a:gd name="connsiteX25" fmla="*/ 3120669 w 3239999"/>
              <a:gd name="connsiteY25" fmla="*/ 738345 h 3032924"/>
              <a:gd name="connsiteX26" fmla="*/ 3239999 w 3239999"/>
              <a:gd name="connsiteY26" fmla="*/ 738345 h 3032924"/>
              <a:gd name="connsiteX27" fmla="*/ 3239999 w 3239999"/>
              <a:gd name="connsiteY27" fmla="*/ 3032924 h 3032924"/>
              <a:gd name="connsiteX28" fmla="*/ 0 w 3239999"/>
              <a:gd name="connsiteY28" fmla="*/ 3032924 h 3032924"/>
              <a:gd name="connsiteX29" fmla="*/ 0 w 3239999"/>
              <a:gd name="connsiteY29" fmla="*/ 738345 h 3032924"/>
              <a:gd name="connsiteX30" fmla="*/ 102477 w 3239999"/>
              <a:gd name="connsiteY30" fmla="*/ 738345 h 3032924"/>
              <a:gd name="connsiteX31" fmla="*/ 102477 w 3239999"/>
              <a:gd name="connsiteY31" fmla="*/ 428517 h 3032924"/>
              <a:gd name="connsiteX32" fmla="*/ 385229 w 3239999"/>
              <a:gd name="connsiteY32" fmla="*/ 430441 h 3032924"/>
              <a:gd name="connsiteX33" fmla="*/ 386326 w 3239999"/>
              <a:gd name="connsiteY33" fmla="*/ 91100 h 3032924"/>
              <a:gd name="connsiteX34" fmla="*/ 833935 w 3239999"/>
              <a:gd name="connsiteY34" fmla="*/ 22 h 3032924"/>
              <a:gd name="connsiteX0" fmla="*/ 833935 w 3239999"/>
              <a:gd name="connsiteY0" fmla="*/ 22 h 3032924"/>
              <a:gd name="connsiteX1" fmla="*/ 1576606 w 3239999"/>
              <a:gd name="connsiteY1" fmla="*/ 402054 h 3032924"/>
              <a:gd name="connsiteX2" fmla="*/ 1576606 w 3239999"/>
              <a:gd name="connsiteY2" fmla="*/ 430441 h 3032924"/>
              <a:gd name="connsiteX3" fmla="*/ 1576606 w 3239999"/>
              <a:gd name="connsiteY3" fmla="*/ 526981 h 3032924"/>
              <a:gd name="connsiteX4" fmla="*/ 1576606 w 3239999"/>
              <a:gd name="connsiteY4" fmla="*/ 2765302 h 3032924"/>
              <a:gd name="connsiteX5" fmla="*/ 378630 w 3239999"/>
              <a:gd name="connsiteY5" fmla="*/ 2472117 h 3032924"/>
              <a:gd name="connsiteX6" fmla="*/ 384918 w 3239999"/>
              <a:gd name="connsiteY6" fmla="*/ 526981 h 3032924"/>
              <a:gd name="connsiteX7" fmla="*/ 239143 w 3239999"/>
              <a:gd name="connsiteY7" fmla="*/ 526981 h 3032924"/>
              <a:gd name="connsiteX8" fmla="*/ 239143 w 3239999"/>
              <a:gd name="connsiteY8" fmla="*/ 2776423 h 3032924"/>
              <a:gd name="connsiteX9" fmla="*/ 1576606 w 3239999"/>
              <a:gd name="connsiteY9" fmla="*/ 2776423 h 3032924"/>
              <a:gd name="connsiteX10" fmla="*/ 1576606 w 3239999"/>
              <a:gd name="connsiteY10" fmla="*/ 2778202 h 3032924"/>
              <a:gd name="connsiteX11" fmla="*/ 1663394 w 3239999"/>
              <a:gd name="connsiteY11" fmla="*/ 2778202 h 3032924"/>
              <a:gd name="connsiteX12" fmla="*/ 1663394 w 3239999"/>
              <a:gd name="connsiteY12" fmla="*/ 2776423 h 3032924"/>
              <a:gd name="connsiteX13" fmla="*/ 3000856 w 3239999"/>
              <a:gd name="connsiteY13" fmla="*/ 2776423 h 3032924"/>
              <a:gd name="connsiteX14" fmla="*/ 3000856 w 3239999"/>
              <a:gd name="connsiteY14" fmla="*/ 526981 h 3032924"/>
              <a:gd name="connsiteX15" fmla="*/ 2855082 w 3239999"/>
              <a:gd name="connsiteY15" fmla="*/ 526981 h 3032924"/>
              <a:gd name="connsiteX16" fmla="*/ 2861369 w 3239999"/>
              <a:gd name="connsiteY16" fmla="*/ 2472117 h 3032924"/>
              <a:gd name="connsiteX17" fmla="*/ 1663394 w 3239999"/>
              <a:gd name="connsiteY17" fmla="*/ 2765302 h 3032924"/>
              <a:gd name="connsiteX18" fmla="*/ 1663394 w 3239999"/>
              <a:gd name="connsiteY18" fmla="*/ 526981 h 3032924"/>
              <a:gd name="connsiteX19" fmla="*/ 1663394 w 3239999"/>
              <a:gd name="connsiteY19" fmla="*/ 430441 h 3032924"/>
              <a:gd name="connsiteX20" fmla="*/ 1663394 w 3239999"/>
              <a:gd name="connsiteY20" fmla="*/ 402054 h 3032924"/>
              <a:gd name="connsiteX21" fmla="*/ 2406065 w 3239999"/>
              <a:gd name="connsiteY21" fmla="*/ 22 h 3032924"/>
              <a:gd name="connsiteX22" fmla="*/ 2853673 w 3239999"/>
              <a:gd name="connsiteY22" fmla="*/ 91100 h 3032924"/>
              <a:gd name="connsiteX23" fmla="*/ 2854770 w 3239999"/>
              <a:gd name="connsiteY23" fmla="*/ 430441 h 3032924"/>
              <a:gd name="connsiteX24" fmla="*/ 3120669 w 3239999"/>
              <a:gd name="connsiteY24" fmla="*/ 428517 h 3032924"/>
              <a:gd name="connsiteX25" fmla="*/ 3120669 w 3239999"/>
              <a:gd name="connsiteY25" fmla="*/ 738345 h 3032924"/>
              <a:gd name="connsiteX26" fmla="*/ 3239999 w 3239999"/>
              <a:gd name="connsiteY26" fmla="*/ 738345 h 3032924"/>
              <a:gd name="connsiteX27" fmla="*/ 3239999 w 3239999"/>
              <a:gd name="connsiteY27" fmla="*/ 3032924 h 3032924"/>
              <a:gd name="connsiteX28" fmla="*/ 0 w 3239999"/>
              <a:gd name="connsiteY28" fmla="*/ 3032924 h 3032924"/>
              <a:gd name="connsiteX29" fmla="*/ 0 w 3239999"/>
              <a:gd name="connsiteY29" fmla="*/ 738345 h 3032924"/>
              <a:gd name="connsiteX30" fmla="*/ 102477 w 3239999"/>
              <a:gd name="connsiteY30" fmla="*/ 738345 h 3032924"/>
              <a:gd name="connsiteX31" fmla="*/ 102477 w 3239999"/>
              <a:gd name="connsiteY31" fmla="*/ 428517 h 3032924"/>
              <a:gd name="connsiteX32" fmla="*/ 385229 w 3239999"/>
              <a:gd name="connsiteY32" fmla="*/ 430441 h 3032924"/>
              <a:gd name="connsiteX33" fmla="*/ 386326 w 3239999"/>
              <a:gd name="connsiteY33" fmla="*/ 91100 h 3032924"/>
              <a:gd name="connsiteX34" fmla="*/ 833935 w 3239999"/>
              <a:gd name="connsiteY34" fmla="*/ 22 h 3032924"/>
              <a:gd name="connsiteX0" fmla="*/ 833935 w 3239999"/>
              <a:gd name="connsiteY0" fmla="*/ 22 h 3032924"/>
              <a:gd name="connsiteX1" fmla="*/ 1576606 w 3239999"/>
              <a:gd name="connsiteY1" fmla="*/ 402054 h 3032924"/>
              <a:gd name="connsiteX2" fmla="*/ 1576606 w 3239999"/>
              <a:gd name="connsiteY2" fmla="*/ 430441 h 3032924"/>
              <a:gd name="connsiteX3" fmla="*/ 1576606 w 3239999"/>
              <a:gd name="connsiteY3" fmla="*/ 526981 h 3032924"/>
              <a:gd name="connsiteX4" fmla="*/ 1576606 w 3239999"/>
              <a:gd name="connsiteY4" fmla="*/ 2765302 h 3032924"/>
              <a:gd name="connsiteX5" fmla="*/ 378630 w 3239999"/>
              <a:gd name="connsiteY5" fmla="*/ 2472117 h 3032924"/>
              <a:gd name="connsiteX6" fmla="*/ 384918 w 3239999"/>
              <a:gd name="connsiteY6" fmla="*/ 526981 h 3032924"/>
              <a:gd name="connsiteX7" fmla="*/ 239143 w 3239999"/>
              <a:gd name="connsiteY7" fmla="*/ 526981 h 3032924"/>
              <a:gd name="connsiteX8" fmla="*/ 239143 w 3239999"/>
              <a:gd name="connsiteY8" fmla="*/ 2776423 h 3032924"/>
              <a:gd name="connsiteX9" fmla="*/ 1576606 w 3239999"/>
              <a:gd name="connsiteY9" fmla="*/ 2776423 h 3032924"/>
              <a:gd name="connsiteX10" fmla="*/ 1576606 w 3239999"/>
              <a:gd name="connsiteY10" fmla="*/ 2778202 h 3032924"/>
              <a:gd name="connsiteX11" fmla="*/ 1663394 w 3239999"/>
              <a:gd name="connsiteY11" fmla="*/ 2778202 h 3032924"/>
              <a:gd name="connsiteX12" fmla="*/ 1663394 w 3239999"/>
              <a:gd name="connsiteY12" fmla="*/ 2776423 h 3032924"/>
              <a:gd name="connsiteX13" fmla="*/ 3000856 w 3239999"/>
              <a:gd name="connsiteY13" fmla="*/ 2776423 h 3032924"/>
              <a:gd name="connsiteX14" fmla="*/ 3000856 w 3239999"/>
              <a:gd name="connsiteY14" fmla="*/ 526981 h 3032924"/>
              <a:gd name="connsiteX15" fmla="*/ 2855082 w 3239999"/>
              <a:gd name="connsiteY15" fmla="*/ 526981 h 3032924"/>
              <a:gd name="connsiteX16" fmla="*/ 2861369 w 3239999"/>
              <a:gd name="connsiteY16" fmla="*/ 2472117 h 3032924"/>
              <a:gd name="connsiteX17" fmla="*/ 1663394 w 3239999"/>
              <a:gd name="connsiteY17" fmla="*/ 2765302 h 3032924"/>
              <a:gd name="connsiteX18" fmla="*/ 1663394 w 3239999"/>
              <a:gd name="connsiteY18" fmla="*/ 526981 h 3032924"/>
              <a:gd name="connsiteX19" fmla="*/ 1663394 w 3239999"/>
              <a:gd name="connsiteY19" fmla="*/ 430441 h 3032924"/>
              <a:gd name="connsiteX20" fmla="*/ 1663394 w 3239999"/>
              <a:gd name="connsiteY20" fmla="*/ 402054 h 3032924"/>
              <a:gd name="connsiteX21" fmla="*/ 2406065 w 3239999"/>
              <a:gd name="connsiteY21" fmla="*/ 22 h 3032924"/>
              <a:gd name="connsiteX22" fmla="*/ 2853673 w 3239999"/>
              <a:gd name="connsiteY22" fmla="*/ 91100 h 3032924"/>
              <a:gd name="connsiteX23" fmla="*/ 2854770 w 3239999"/>
              <a:gd name="connsiteY23" fmla="*/ 430441 h 3032924"/>
              <a:gd name="connsiteX24" fmla="*/ 3120669 w 3239999"/>
              <a:gd name="connsiteY24" fmla="*/ 428517 h 3032924"/>
              <a:gd name="connsiteX25" fmla="*/ 3120669 w 3239999"/>
              <a:gd name="connsiteY25" fmla="*/ 738345 h 3032924"/>
              <a:gd name="connsiteX26" fmla="*/ 3239999 w 3239999"/>
              <a:gd name="connsiteY26" fmla="*/ 738345 h 3032924"/>
              <a:gd name="connsiteX27" fmla="*/ 3239999 w 3239999"/>
              <a:gd name="connsiteY27" fmla="*/ 3032924 h 3032924"/>
              <a:gd name="connsiteX28" fmla="*/ 0 w 3239999"/>
              <a:gd name="connsiteY28" fmla="*/ 3032924 h 3032924"/>
              <a:gd name="connsiteX29" fmla="*/ 0 w 3239999"/>
              <a:gd name="connsiteY29" fmla="*/ 738345 h 3032924"/>
              <a:gd name="connsiteX30" fmla="*/ 102477 w 3239999"/>
              <a:gd name="connsiteY30" fmla="*/ 738345 h 3032924"/>
              <a:gd name="connsiteX31" fmla="*/ 102477 w 3239999"/>
              <a:gd name="connsiteY31" fmla="*/ 428517 h 3032924"/>
              <a:gd name="connsiteX32" fmla="*/ 385229 w 3239999"/>
              <a:gd name="connsiteY32" fmla="*/ 430441 h 3032924"/>
              <a:gd name="connsiteX33" fmla="*/ 386326 w 3239999"/>
              <a:gd name="connsiteY33" fmla="*/ 91100 h 3032924"/>
              <a:gd name="connsiteX34" fmla="*/ 833935 w 3239999"/>
              <a:gd name="connsiteY34" fmla="*/ 2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29618 w 3239999"/>
              <a:gd name="connsiteY32" fmla="*/ 2690698 h 3032924"/>
              <a:gd name="connsiteX33" fmla="*/ 1576606 w 3239999"/>
              <a:gd name="connsiteY33" fmla="*/ 2776423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2991331 w 3239999"/>
              <a:gd name="connsiteY3" fmla="*/ 2709748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29618 w 3239999"/>
              <a:gd name="connsiteY32" fmla="*/ 2690698 h 3032924"/>
              <a:gd name="connsiteX33" fmla="*/ 1576606 w 3239999"/>
              <a:gd name="connsiteY33" fmla="*/ 2776423 h 30329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Lst>
            <a:rect l="l" t="t" r="r" b="b"/>
            <a:pathLst>
              <a:path w="3239999" h="3032924">
                <a:moveTo>
                  <a:pt x="1576606" y="2778202"/>
                </a:moveTo>
                <a:cubicBezTo>
                  <a:pt x="1576606" y="2778795"/>
                  <a:pt x="1663394" y="2792670"/>
                  <a:pt x="1663394" y="2778202"/>
                </a:cubicBezTo>
                <a:lnTo>
                  <a:pt x="1663394" y="2776423"/>
                </a:lnTo>
                <a:cubicBezTo>
                  <a:pt x="2185083" y="2605634"/>
                  <a:pt x="2444552" y="2500589"/>
                  <a:pt x="2991331" y="2709748"/>
                </a:cubicBezTo>
                <a:lnTo>
                  <a:pt x="3000856" y="526981"/>
                </a:lnTo>
                <a:lnTo>
                  <a:pt x="2855082" y="526981"/>
                </a:lnTo>
                <a:cubicBezTo>
                  <a:pt x="2857178" y="1175360"/>
                  <a:pt x="2859273" y="1823738"/>
                  <a:pt x="2861369" y="2472117"/>
                </a:cubicBezTo>
                <a:cubicBezTo>
                  <a:pt x="2483869" y="2318121"/>
                  <a:pt x="2052449" y="2439541"/>
                  <a:pt x="1663394" y="2765302"/>
                </a:cubicBezTo>
                <a:lnTo>
                  <a:pt x="1663394" y="526981"/>
                </a:lnTo>
                <a:lnTo>
                  <a:pt x="1663394" y="430441"/>
                </a:lnTo>
                <a:lnTo>
                  <a:pt x="1663394" y="402054"/>
                </a:lnTo>
                <a:cubicBezTo>
                  <a:pt x="1896442" y="149589"/>
                  <a:pt x="2115835" y="2106"/>
                  <a:pt x="2406065" y="22"/>
                </a:cubicBezTo>
                <a:cubicBezTo>
                  <a:pt x="2537987" y="-925"/>
                  <a:pt x="2684544" y="28169"/>
                  <a:pt x="2853673" y="91100"/>
                </a:cubicBezTo>
                <a:cubicBezTo>
                  <a:pt x="2854039" y="204214"/>
                  <a:pt x="2854404" y="317327"/>
                  <a:pt x="2854770" y="430441"/>
                </a:cubicBezTo>
                <a:lnTo>
                  <a:pt x="3120669" y="428517"/>
                </a:lnTo>
                <a:lnTo>
                  <a:pt x="3120669" y="738345"/>
                </a:lnTo>
                <a:lnTo>
                  <a:pt x="3239999" y="738345"/>
                </a:lnTo>
                <a:lnTo>
                  <a:pt x="3239999" y="3032924"/>
                </a:lnTo>
                <a:lnTo>
                  <a:pt x="0" y="3032924"/>
                </a:lnTo>
                <a:lnTo>
                  <a:pt x="0" y="738345"/>
                </a:lnTo>
                <a:lnTo>
                  <a:pt x="102477" y="738345"/>
                </a:lnTo>
                <a:lnTo>
                  <a:pt x="102477" y="428517"/>
                </a:lnTo>
                <a:lnTo>
                  <a:pt x="385229" y="430441"/>
                </a:lnTo>
                <a:cubicBezTo>
                  <a:pt x="385595" y="317327"/>
                  <a:pt x="385960" y="204214"/>
                  <a:pt x="386326" y="91100"/>
                </a:cubicBezTo>
                <a:cubicBezTo>
                  <a:pt x="555455" y="28169"/>
                  <a:pt x="702013" y="-925"/>
                  <a:pt x="833935" y="22"/>
                </a:cubicBezTo>
                <a:cubicBezTo>
                  <a:pt x="1124164" y="2106"/>
                  <a:pt x="1343558" y="149589"/>
                  <a:pt x="1576606" y="402054"/>
                </a:cubicBezTo>
                <a:lnTo>
                  <a:pt x="1576606" y="430441"/>
                </a:lnTo>
                <a:lnTo>
                  <a:pt x="1576606" y="526981"/>
                </a:lnTo>
                <a:lnTo>
                  <a:pt x="1576606" y="2765302"/>
                </a:lnTo>
                <a:cubicBezTo>
                  <a:pt x="1187550" y="2439541"/>
                  <a:pt x="756130" y="2318121"/>
                  <a:pt x="378630" y="2472117"/>
                </a:cubicBezTo>
                <a:lnTo>
                  <a:pt x="384918" y="526981"/>
                </a:lnTo>
                <a:lnTo>
                  <a:pt x="239143" y="526981"/>
                </a:lnTo>
                <a:lnTo>
                  <a:pt x="229618" y="2690698"/>
                </a:lnTo>
                <a:cubicBezTo>
                  <a:pt x="773243" y="2466244"/>
                  <a:pt x="1081748" y="2626096"/>
                  <a:pt x="1576606" y="2776423"/>
                </a:cubicBezTo>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2" name="Rectangle 7">
            <a:extLst>
              <a:ext uri="{FF2B5EF4-FFF2-40B4-BE49-F238E27FC236}">
                <a16:creationId xmlns:a16="http://schemas.microsoft.com/office/drawing/2014/main" id="{84693C49-05C6-4CD0-A900-4B843CF3016D}"/>
              </a:ext>
            </a:extLst>
          </p:cNvPr>
          <p:cNvSpPr/>
          <p:nvPr/>
        </p:nvSpPr>
        <p:spPr>
          <a:xfrm rot="18900000">
            <a:off x="1674793" y="3771265"/>
            <a:ext cx="225664" cy="502732"/>
          </a:xfrm>
          <a:custGeom>
            <a:avLst/>
            <a:gdLst/>
            <a:ahLst/>
            <a:cxnLst/>
            <a:rect l="l" t="t" r="r" b="b"/>
            <a:pathLst>
              <a:path w="154109" h="343323">
                <a:moveTo>
                  <a:pt x="102909" y="313772"/>
                </a:moveTo>
                <a:lnTo>
                  <a:pt x="102909" y="328547"/>
                </a:lnTo>
                <a:cubicBezTo>
                  <a:pt x="102909" y="336708"/>
                  <a:pt x="96294" y="343322"/>
                  <a:pt x="88133" y="343323"/>
                </a:cubicBezTo>
                <a:lnTo>
                  <a:pt x="65975" y="343322"/>
                </a:lnTo>
                <a:cubicBezTo>
                  <a:pt x="57814" y="343322"/>
                  <a:pt x="51199" y="336708"/>
                  <a:pt x="51199" y="328547"/>
                </a:cubicBezTo>
                <a:cubicBezTo>
                  <a:pt x="51199" y="323622"/>
                  <a:pt x="51200" y="318696"/>
                  <a:pt x="51200" y="313771"/>
                </a:cubicBezTo>
                <a:close/>
                <a:moveTo>
                  <a:pt x="123327" y="15459"/>
                </a:moveTo>
                <a:cubicBezTo>
                  <a:pt x="141678" y="29245"/>
                  <a:pt x="152926" y="50497"/>
                  <a:pt x="154008" y="73425"/>
                </a:cubicBezTo>
                <a:cubicBezTo>
                  <a:pt x="155089" y="96353"/>
                  <a:pt x="145890" y="118568"/>
                  <a:pt x="128916" y="134021"/>
                </a:cubicBezTo>
                <a:lnTo>
                  <a:pt x="119294" y="123450"/>
                </a:lnTo>
                <a:cubicBezTo>
                  <a:pt x="133118" y="110865"/>
                  <a:pt x="140611" y="92772"/>
                  <a:pt x="139730" y="74098"/>
                </a:cubicBezTo>
                <a:cubicBezTo>
                  <a:pt x="138850" y="55424"/>
                  <a:pt x="129689" y="38115"/>
                  <a:pt x="114743" y="26887"/>
                </a:cubicBezTo>
                <a:close/>
                <a:moveTo>
                  <a:pt x="136698" y="17411"/>
                </a:moveTo>
                <a:cubicBezTo>
                  <a:pt x="103758" y="-15529"/>
                  <a:pt x="50351" y="-15529"/>
                  <a:pt x="17412" y="17411"/>
                </a:cubicBezTo>
                <a:cubicBezTo>
                  <a:pt x="-15528" y="50351"/>
                  <a:pt x="-15528" y="103757"/>
                  <a:pt x="17412" y="136697"/>
                </a:cubicBezTo>
                <a:cubicBezTo>
                  <a:pt x="50351" y="169637"/>
                  <a:pt x="103758" y="169637"/>
                  <a:pt x="136698" y="136697"/>
                </a:cubicBezTo>
                <a:cubicBezTo>
                  <a:pt x="169637" y="103757"/>
                  <a:pt x="169637" y="50351"/>
                  <a:pt x="136698" y="17411"/>
                </a:cubicBezTo>
                <a:close/>
                <a:moveTo>
                  <a:pt x="154109" y="0"/>
                </a:moveTo>
                <a:cubicBezTo>
                  <a:pt x="196665" y="42556"/>
                  <a:pt x="196665" y="111552"/>
                  <a:pt x="154109" y="154108"/>
                </a:cubicBezTo>
                <a:cubicBezTo>
                  <a:pt x="139576" y="168641"/>
                  <a:pt x="121959" y="178211"/>
                  <a:pt x="102912" y="180994"/>
                </a:cubicBezTo>
                <a:lnTo>
                  <a:pt x="102912" y="308310"/>
                </a:lnTo>
                <a:lnTo>
                  <a:pt x="51197" y="308310"/>
                </a:lnTo>
                <a:lnTo>
                  <a:pt x="51197" y="180994"/>
                </a:lnTo>
                <a:cubicBezTo>
                  <a:pt x="32150" y="178211"/>
                  <a:pt x="14534" y="168641"/>
                  <a:pt x="0" y="154108"/>
                </a:cubicBezTo>
                <a:cubicBezTo>
                  <a:pt x="-42555" y="111552"/>
                  <a:pt x="-42555" y="42556"/>
                  <a:pt x="0" y="0"/>
                </a:cubicBezTo>
                <a:cubicBezTo>
                  <a:pt x="42556" y="-42556"/>
                  <a:pt x="111553" y="-42556"/>
                  <a:pt x="154109" y="0"/>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p>
        </p:txBody>
      </p:sp>
    </p:spTree>
    <p:extLst>
      <p:ext uri="{BB962C8B-B14F-4D97-AF65-F5344CB8AC3E}">
        <p14:creationId xmlns:p14="http://schemas.microsoft.com/office/powerpoint/2010/main" val="25734959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9512" y="1707654"/>
            <a:ext cx="1309642" cy="1471165"/>
          </a:xfrm>
          <a:prstGeom prst="rect">
            <a:avLst/>
          </a:prstGeom>
        </p:spPr>
      </p:pic>
      <p:pic>
        <p:nvPicPr>
          <p:cNvPr id="3"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7403" y="2283718"/>
            <a:ext cx="1008214" cy="2844147"/>
          </a:xfrm>
          <a:prstGeom prst="rect">
            <a:avLst/>
          </a:prstGeom>
        </p:spPr>
      </p:pic>
      <p:pic>
        <p:nvPicPr>
          <p:cNvPr id="4" name="Picture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90572" y="3510015"/>
            <a:ext cx="676275" cy="419100"/>
          </a:xfrm>
          <a:prstGeom prst="rect">
            <a:avLst/>
          </a:prstGeom>
        </p:spPr>
      </p:pic>
      <p:sp>
        <p:nvSpPr>
          <p:cNvPr id="8" name="TextBox 18">
            <a:extLst>
              <a:ext uri="{FF2B5EF4-FFF2-40B4-BE49-F238E27FC236}">
                <a16:creationId xmlns:a16="http://schemas.microsoft.com/office/drawing/2014/main" id="{042C12F7-AE9B-40D2-A6C4-2F1B6BC860EE}"/>
              </a:ext>
            </a:extLst>
          </p:cNvPr>
          <p:cNvSpPr txBox="1"/>
          <p:nvPr/>
        </p:nvSpPr>
        <p:spPr>
          <a:xfrm>
            <a:off x="0" y="-10868"/>
            <a:ext cx="9242342" cy="954107"/>
          </a:xfrm>
          <a:prstGeom prst="rect">
            <a:avLst/>
          </a:prstGeom>
          <a:noFill/>
        </p:spPr>
        <p:txBody>
          <a:bodyPr wrap="square" rtlCol="0" anchor="ctr">
            <a:spAutoFit/>
          </a:bodyPr>
          <a:lstStyle/>
          <a:p>
            <a:pPr>
              <a:buSzPct val="100000"/>
            </a:pPr>
            <a:r>
              <a:rPr lang="zh-TW" altLang="en-US" sz="2800" b="1" dirty="0" smtClean="0">
                <a:latin typeface="標楷體" panose="03000509000000000000" pitchFamily="65" charset="-120"/>
                <a:ea typeface="標楷體" panose="03000509000000000000" pitchFamily="65" charset="-120"/>
              </a:rPr>
              <a:t>壹、貪瀆不法案例</a:t>
            </a:r>
            <a:endParaRPr lang="en-US" altLang="zh-TW" sz="2800" b="1" dirty="0" smtClean="0">
              <a:latin typeface="標楷體" panose="03000509000000000000" pitchFamily="65" charset="-120"/>
              <a:ea typeface="標楷體" panose="03000509000000000000" pitchFamily="65" charset="-120"/>
            </a:endParaRPr>
          </a:p>
          <a:p>
            <a:pPr>
              <a:buSzPct val="100000"/>
            </a:pPr>
            <a:r>
              <a:rPr lang="en-US" altLang="zh-TW" sz="2800" b="1" dirty="0" smtClean="0">
                <a:latin typeface="標楷體" panose="03000509000000000000" pitchFamily="65" charset="-120"/>
                <a:ea typeface="標楷體" panose="03000509000000000000" pitchFamily="65" charset="-120"/>
              </a:rPr>
              <a:t>--</a:t>
            </a:r>
            <a:r>
              <a:rPr lang="zh-TW" altLang="en-US" sz="2800" b="1" dirty="0" smtClean="0">
                <a:latin typeface="標楷體" panose="03000509000000000000" pitchFamily="65" charset="-120"/>
                <a:ea typeface="標楷體" panose="03000509000000000000" pitchFamily="65" charset="-120"/>
              </a:rPr>
              <a:t>弊端類型：侵占職務上持有之公有財物。</a:t>
            </a:r>
            <a:endParaRPr lang="en-US" altLang="zh-TW" sz="2800" b="1" dirty="0">
              <a:latin typeface="標楷體" panose="03000509000000000000" pitchFamily="65" charset="-120"/>
              <a:ea typeface="標楷體" panose="03000509000000000000" pitchFamily="65" charset="-120"/>
            </a:endParaRPr>
          </a:p>
        </p:txBody>
      </p:sp>
      <p:sp>
        <p:nvSpPr>
          <p:cNvPr id="9" name="矩形 8"/>
          <p:cNvSpPr/>
          <p:nvPr/>
        </p:nvSpPr>
        <p:spPr>
          <a:xfrm>
            <a:off x="1760189" y="1203598"/>
            <a:ext cx="6903290" cy="2862322"/>
          </a:xfrm>
          <a:prstGeom prst="rect">
            <a:avLst/>
          </a:prstGeom>
        </p:spPr>
        <p:txBody>
          <a:bodyPr wrap="square">
            <a:spAutoFit/>
          </a:bodyPr>
          <a:lstStyle/>
          <a:p>
            <a:r>
              <a:rPr lang="zh-TW" altLang="en-US" dirty="0" smtClean="0">
                <a:solidFill>
                  <a:srgbClr val="000000"/>
                </a:solidFill>
                <a:latin typeface="標楷體" panose="03000509000000000000" pitchFamily="65" charset="-120"/>
                <a:ea typeface="標楷體" panose="03000509000000000000" pitchFamily="65" charset="-120"/>
              </a:rPr>
              <a:t>防制作為：</a:t>
            </a:r>
            <a:endParaRPr lang="en-US" altLang="zh-TW" dirty="0" smtClean="0">
              <a:solidFill>
                <a:srgbClr val="000000"/>
              </a:solidFill>
              <a:latin typeface="標楷體" panose="03000509000000000000" pitchFamily="65" charset="-120"/>
              <a:ea typeface="標楷體" panose="03000509000000000000" pitchFamily="65" charset="-120"/>
            </a:endParaRPr>
          </a:p>
          <a:p>
            <a:r>
              <a:rPr lang="zh-TW" altLang="en-US" dirty="0">
                <a:latin typeface="標楷體" panose="03000509000000000000" pitchFamily="65" charset="-120"/>
                <a:ea typeface="標楷體" panose="03000509000000000000" pitchFamily="65" charset="-120"/>
              </a:rPr>
              <a:t>一、 訂定（修正）機關內申領小額款項相關</a:t>
            </a:r>
            <a:r>
              <a:rPr lang="zh-TW" altLang="en-US" dirty="0" smtClean="0">
                <a:latin typeface="標楷體" panose="03000509000000000000" pitchFamily="65" charset="-120"/>
                <a:ea typeface="標楷體" panose="03000509000000000000" pitchFamily="65" charset="-120"/>
              </a:rPr>
              <a:t>規定。</a:t>
            </a:r>
            <a:endParaRPr lang="en-US" altLang="zh-TW" dirty="0" smtClean="0">
              <a:latin typeface="標楷體" panose="03000509000000000000" pitchFamily="65" charset="-120"/>
              <a:ea typeface="標楷體" panose="03000509000000000000" pitchFamily="65" charset="-120"/>
            </a:endParaRPr>
          </a:p>
          <a:p>
            <a:r>
              <a:rPr lang="zh-TW" altLang="en-US" dirty="0">
                <a:latin typeface="標楷體" panose="03000509000000000000" pitchFamily="65" charset="-120"/>
                <a:ea typeface="標楷體" panose="03000509000000000000" pitchFamily="65" charset="-120"/>
              </a:rPr>
              <a:t>二、 落實費用申請與核銷之覈實審查</a:t>
            </a:r>
            <a:r>
              <a:rPr lang="zh-TW" altLang="en-US" dirty="0" smtClean="0">
                <a:latin typeface="標楷體" panose="03000509000000000000" pitchFamily="65" charset="-120"/>
                <a:ea typeface="標楷體" panose="03000509000000000000" pitchFamily="65" charset="-120"/>
              </a:rPr>
              <a:t>機制。</a:t>
            </a:r>
            <a:endParaRPr lang="en-US" altLang="zh-TW" dirty="0" smtClean="0">
              <a:latin typeface="標楷體" panose="03000509000000000000" pitchFamily="65" charset="-120"/>
              <a:ea typeface="標楷體" panose="03000509000000000000" pitchFamily="65" charset="-120"/>
            </a:endParaRPr>
          </a:p>
          <a:p>
            <a:r>
              <a:rPr lang="zh-TW" altLang="en-US" dirty="0">
                <a:latin typeface="標楷體" panose="03000509000000000000" pitchFamily="65" charset="-120"/>
                <a:ea typeface="標楷體" panose="03000509000000000000" pitchFamily="65" charset="-120"/>
              </a:rPr>
              <a:t>三、 研提具體改進措施及建議，完善內部控制作業</a:t>
            </a:r>
            <a:r>
              <a:rPr lang="zh-TW" altLang="en-US" dirty="0" smtClean="0">
                <a:latin typeface="標楷體" panose="03000509000000000000" pitchFamily="65" charset="-120"/>
                <a:ea typeface="標楷體" panose="03000509000000000000" pitchFamily="65" charset="-120"/>
              </a:rPr>
              <a:t>程序。</a:t>
            </a:r>
            <a:endParaRPr lang="en-US" altLang="zh-TW" dirty="0" smtClean="0">
              <a:latin typeface="標楷體" panose="03000509000000000000" pitchFamily="65" charset="-120"/>
              <a:ea typeface="標楷體" panose="03000509000000000000" pitchFamily="65" charset="-120"/>
            </a:endParaRPr>
          </a:p>
          <a:p>
            <a:r>
              <a:rPr lang="zh-TW" altLang="en-US" dirty="0">
                <a:latin typeface="標楷體" panose="03000509000000000000" pitchFamily="65" charset="-120"/>
                <a:ea typeface="標楷體" panose="03000509000000000000" pitchFamily="65" charset="-120"/>
              </a:rPr>
              <a:t>四、 發揮督導功能，強化主管考核</a:t>
            </a:r>
            <a:r>
              <a:rPr lang="zh-TW" altLang="en-US" dirty="0" smtClean="0">
                <a:latin typeface="標楷體" panose="03000509000000000000" pitchFamily="65" charset="-120"/>
                <a:ea typeface="標楷體" panose="03000509000000000000" pitchFamily="65" charset="-120"/>
              </a:rPr>
              <a:t>責任。</a:t>
            </a:r>
            <a:endParaRPr lang="en-US" altLang="zh-TW" dirty="0" smtClean="0">
              <a:latin typeface="標楷體" panose="03000509000000000000" pitchFamily="65" charset="-120"/>
              <a:ea typeface="標楷體" panose="03000509000000000000" pitchFamily="65" charset="-120"/>
            </a:endParaRPr>
          </a:p>
          <a:p>
            <a:r>
              <a:rPr lang="zh-TW" altLang="en-US" dirty="0">
                <a:latin typeface="標楷體" panose="03000509000000000000" pitchFamily="65" charset="-120"/>
                <a:ea typeface="標楷體" panose="03000509000000000000" pitchFamily="65" charset="-120"/>
              </a:rPr>
              <a:t>五、 加強橫向聯繫通報</a:t>
            </a:r>
            <a:r>
              <a:rPr lang="zh-TW" altLang="en-US" dirty="0" smtClean="0">
                <a:latin typeface="標楷體" panose="03000509000000000000" pitchFamily="65" charset="-120"/>
                <a:ea typeface="標楷體" panose="03000509000000000000" pitchFamily="65" charset="-120"/>
              </a:rPr>
              <a:t>機制。</a:t>
            </a:r>
            <a:endParaRPr lang="en-US" altLang="zh-TW" dirty="0" smtClean="0">
              <a:latin typeface="標楷體" panose="03000509000000000000" pitchFamily="65" charset="-120"/>
              <a:ea typeface="標楷體" panose="03000509000000000000" pitchFamily="65" charset="-120"/>
            </a:endParaRPr>
          </a:p>
          <a:p>
            <a:r>
              <a:rPr lang="zh-TW" altLang="en-US" dirty="0">
                <a:latin typeface="標楷體" panose="03000509000000000000" pitchFamily="65" charset="-120"/>
                <a:ea typeface="標楷體" panose="03000509000000000000" pitchFamily="65" charset="-120"/>
              </a:rPr>
              <a:t>六、 善用各項資訊系統，建立交叉比對勾稽</a:t>
            </a:r>
            <a:r>
              <a:rPr lang="zh-TW" altLang="en-US" dirty="0" smtClean="0">
                <a:latin typeface="標楷體" panose="03000509000000000000" pitchFamily="65" charset="-120"/>
                <a:ea typeface="標楷體" panose="03000509000000000000" pitchFamily="65" charset="-120"/>
              </a:rPr>
              <a:t>制度。</a:t>
            </a:r>
            <a:endParaRPr lang="en-US" altLang="zh-TW" dirty="0" smtClean="0">
              <a:latin typeface="標楷體" panose="03000509000000000000" pitchFamily="65" charset="-120"/>
              <a:ea typeface="標楷體" panose="03000509000000000000" pitchFamily="65" charset="-120"/>
            </a:endParaRPr>
          </a:p>
          <a:p>
            <a:r>
              <a:rPr lang="zh-TW" altLang="en-US" dirty="0">
                <a:latin typeface="標楷體" panose="03000509000000000000" pitchFamily="65" charset="-120"/>
                <a:ea typeface="標楷體" panose="03000509000000000000" pitchFamily="65" charset="-120"/>
              </a:rPr>
              <a:t>七、 強化廉政法紀</a:t>
            </a:r>
            <a:r>
              <a:rPr lang="zh-TW" altLang="en-US" dirty="0" smtClean="0">
                <a:latin typeface="標楷體" panose="03000509000000000000" pitchFamily="65" charset="-120"/>
                <a:ea typeface="標楷體" panose="03000509000000000000" pitchFamily="65" charset="-120"/>
              </a:rPr>
              <a:t>教育。</a:t>
            </a:r>
            <a:endParaRPr lang="en-US" altLang="zh-TW" dirty="0" smtClean="0">
              <a:latin typeface="標楷體" panose="03000509000000000000" pitchFamily="65" charset="-120"/>
              <a:ea typeface="標楷體" panose="03000509000000000000" pitchFamily="65" charset="-120"/>
            </a:endParaRPr>
          </a:p>
          <a:p>
            <a:r>
              <a:rPr lang="zh-TW" altLang="en-US" dirty="0">
                <a:latin typeface="標楷體" panose="03000509000000000000" pitchFamily="65" charset="-120"/>
                <a:ea typeface="標楷體" panose="03000509000000000000" pitchFamily="65" charset="-120"/>
              </a:rPr>
              <a:t>八、 落實出納管理、財產管理制度及盤點</a:t>
            </a:r>
            <a:r>
              <a:rPr lang="zh-TW" altLang="en-US" dirty="0" smtClean="0">
                <a:latin typeface="標楷體" panose="03000509000000000000" pitchFamily="65" charset="-120"/>
                <a:ea typeface="標楷體" panose="03000509000000000000" pitchFamily="65" charset="-120"/>
              </a:rPr>
              <a:t>工作。</a:t>
            </a:r>
            <a:endParaRPr lang="en-US" altLang="zh-TW" dirty="0" smtClean="0">
              <a:latin typeface="標楷體" panose="03000509000000000000" pitchFamily="65" charset="-120"/>
              <a:ea typeface="標楷體" panose="03000509000000000000" pitchFamily="65" charset="-120"/>
            </a:endParaRPr>
          </a:p>
          <a:p>
            <a:r>
              <a:rPr lang="zh-TW" altLang="en-US" dirty="0">
                <a:latin typeface="標楷體" panose="03000509000000000000" pitchFamily="65" charset="-120"/>
                <a:ea typeface="標楷體" panose="03000509000000000000" pitchFamily="65" charset="-120"/>
              </a:rPr>
              <a:t>九、 加強確認刷卡消費款項，避免重複請</a:t>
            </a:r>
            <a:r>
              <a:rPr lang="zh-TW" altLang="en-US" dirty="0" smtClean="0">
                <a:latin typeface="標楷體" panose="03000509000000000000" pitchFamily="65" charset="-120"/>
                <a:ea typeface="標楷體" panose="03000509000000000000" pitchFamily="65" charset="-120"/>
              </a:rPr>
              <a:t>領。</a:t>
            </a:r>
            <a:endParaRPr lang="zh-TW" altLang="en-US" dirty="0">
              <a:latin typeface="標楷體" panose="03000509000000000000" pitchFamily="65" charset="-120"/>
              <a:ea typeface="標楷體" panose="03000509000000000000" pitchFamily="65" charset="-120"/>
            </a:endParaRPr>
          </a:p>
        </p:txBody>
      </p:sp>
      <p:sp>
        <p:nvSpPr>
          <p:cNvPr id="13" name="Heart 38">
            <a:extLst>
              <a:ext uri="{FF2B5EF4-FFF2-40B4-BE49-F238E27FC236}">
                <a16:creationId xmlns:a16="http://schemas.microsoft.com/office/drawing/2014/main" id="{07191768-391A-445C-9738-68FC969D5D3B}"/>
              </a:ext>
            </a:extLst>
          </p:cNvPr>
          <p:cNvSpPr/>
          <p:nvPr/>
        </p:nvSpPr>
        <p:spPr>
          <a:xfrm>
            <a:off x="1241381" y="1163379"/>
            <a:ext cx="544275" cy="544275"/>
          </a:xfrm>
          <a:prstGeom prst="heart">
            <a:avLst/>
          </a:prstGeom>
          <a:solidFill>
            <a:schemeClr val="accent3"/>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ko-KR" altLang="en-US"/>
          </a:p>
        </p:txBody>
      </p:sp>
    </p:spTree>
    <p:extLst>
      <p:ext uri="{BB962C8B-B14F-4D97-AF65-F5344CB8AC3E}">
        <p14:creationId xmlns:p14="http://schemas.microsoft.com/office/powerpoint/2010/main" val="30921454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18">
            <a:extLst>
              <a:ext uri="{FF2B5EF4-FFF2-40B4-BE49-F238E27FC236}">
                <a16:creationId xmlns:a16="http://schemas.microsoft.com/office/drawing/2014/main" id="{042C12F7-AE9B-40D2-A6C4-2F1B6BC860EE}"/>
              </a:ext>
            </a:extLst>
          </p:cNvPr>
          <p:cNvSpPr txBox="1"/>
          <p:nvPr/>
        </p:nvSpPr>
        <p:spPr>
          <a:xfrm>
            <a:off x="0" y="31850"/>
            <a:ext cx="7982710" cy="954107"/>
          </a:xfrm>
          <a:prstGeom prst="rect">
            <a:avLst/>
          </a:prstGeom>
          <a:noFill/>
        </p:spPr>
        <p:txBody>
          <a:bodyPr wrap="square" rtlCol="0" anchor="ctr">
            <a:spAutoFit/>
          </a:bodyPr>
          <a:lstStyle/>
          <a:p>
            <a:pPr>
              <a:buSzPct val="100000"/>
            </a:pPr>
            <a:r>
              <a:rPr lang="zh-TW" altLang="en-US" sz="2800" dirty="0" smtClean="0">
                <a:latin typeface="標楷體" panose="03000509000000000000" pitchFamily="65" charset="-120"/>
                <a:ea typeface="標楷體" panose="03000509000000000000" pitchFamily="65" charset="-120"/>
              </a:rPr>
              <a:t>貳、廉政倫理規範案例</a:t>
            </a:r>
            <a:endParaRPr lang="en-US" altLang="zh-TW" sz="2800" dirty="0" smtClean="0">
              <a:latin typeface="標楷體" panose="03000509000000000000" pitchFamily="65" charset="-120"/>
              <a:ea typeface="標楷體" panose="03000509000000000000" pitchFamily="65" charset="-120"/>
            </a:endParaRPr>
          </a:p>
          <a:p>
            <a:pPr>
              <a:buSzPct val="100000"/>
            </a:pPr>
            <a:r>
              <a:rPr lang="en-US" altLang="zh-TW" sz="2800" dirty="0" smtClean="0">
                <a:latin typeface="標楷體" panose="03000509000000000000" pitchFamily="65" charset="-120"/>
                <a:ea typeface="標楷體" panose="03000509000000000000" pitchFamily="65" charset="-120"/>
              </a:rPr>
              <a:t>--</a:t>
            </a:r>
            <a:r>
              <a:rPr lang="zh-TW" altLang="en-US" sz="2800" dirty="0" smtClean="0">
                <a:latin typeface="標楷體" panose="03000509000000000000" pitchFamily="65" charset="-120"/>
                <a:ea typeface="標楷體" panose="03000509000000000000" pitchFamily="65" charset="-120"/>
              </a:rPr>
              <a:t>受廠商邀請參加廠商舉辦尾牙宴會</a:t>
            </a:r>
            <a:r>
              <a:rPr lang="zh-TW" altLang="zh-TW" sz="2800" dirty="0" smtClean="0">
                <a:latin typeface="標楷體" panose="03000509000000000000" pitchFamily="65" charset="-120"/>
                <a:ea typeface="標楷體" panose="03000509000000000000" pitchFamily="65" charset="-120"/>
              </a:rPr>
              <a:t>案</a:t>
            </a:r>
            <a:endParaRPr lang="en-US" altLang="zh-TW" sz="2800" dirty="0">
              <a:latin typeface="標楷體" panose="03000509000000000000" pitchFamily="65" charset="-120"/>
              <a:ea typeface="標楷體" panose="03000509000000000000" pitchFamily="65" charset="-120"/>
            </a:endParaRPr>
          </a:p>
        </p:txBody>
      </p:sp>
      <p:sp>
        <p:nvSpPr>
          <p:cNvPr id="6" name="圓角矩形 5"/>
          <p:cNvSpPr/>
          <p:nvPr/>
        </p:nvSpPr>
        <p:spPr>
          <a:xfrm>
            <a:off x="251520" y="985957"/>
            <a:ext cx="3312368" cy="3962057"/>
          </a:xfrm>
          <a:prstGeom prst="roundRect">
            <a:avLst/>
          </a:prstGeom>
          <a:solidFill>
            <a:schemeClr val="accent3">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zh-TW" altLang="en-US" sz="2400" dirty="0" smtClean="0">
                <a:solidFill>
                  <a:schemeClr val="accent1">
                    <a:lumMod val="50000"/>
                  </a:schemeClr>
                </a:solidFill>
                <a:latin typeface="標楷體" panose="03000509000000000000" pitchFamily="65" charset="-120"/>
                <a:ea typeface="標楷體" panose="03000509000000000000" pitchFamily="65" charset="-120"/>
              </a:rPr>
              <a:t>案情概要</a:t>
            </a:r>
            <a:endParaRPr lang="en-US" altLang="zh-TW" sz="2400" dirty="0" smtClean="0">
              <a:solidFill>
                <a:schemeClr val="accent1">
                  <a:lumMod val="50000"/>
                </a:schemeClr>
              </a:solidFill>
              <a:latin typeface="標楷體" panose="03000509000000000000" pitchFamily="65" charset="-120"/>
              <a:ea typeface="標楷體" panose="03000509000000000000" pitchFamily="65" charset="-120"/>
            </a:endParaRPr>
          </a:p>
          <a:p>
            <a:r>
              <a:rPr lang="zh-TW" altLang="en-US" sz="2400" dirty="0">
                <a:solidFill>
                  <a:schemeClr val="accent1">
                    <a:lumMod val="50000"/>
                  </a:schemeClr>
                </a:solidFill>
                <a:latin typeface="標楷體" panose="03000509000000000000" pitchFamily="65" charset="-120"/>
                <a:ea typeface="標楷體" panose="03000509000000000000" pitchFamily="65" charset="-120"/>
              </a:rPr>
              <a:t>甲機關某工程契約</a:t>
            </a:r>
            <a:r>
              <a:rPr lang="zh-TW" altLang="en-US" sz="2400" dirty="0" smtClean="0">
                <a:solidFill>
                  <a:schemeClr val="accent1">
                    <a:lumMod val="50000"/>
                  </a:schemeClr>
                </a:solidFill>
                <a:latin typeface="標楷體" panose="03000509000000000000" pitchFamily="65" charset="-120"/>
                <a:ea typeface="標楷體" panose="03000509000000000000" pitchFamily="65" charset="-120"/>
              </a:rPr>
              <a:t>承攬廠商</a:t>
            </a:r>
            <a:r>
              <a:rPr lang="zh-TW" altLang="en-US" sz="2400" dirty="0">
                <a:solidFill>
                  <a:schemeClr val="accent1">
                    <a:lumMod val="50000"/>
                  </a:schemeClr>
                </a:solidFill>
                <a:latin typeface="標楷體" panose="03000509000000000000" pitchFamily="65" charset="-120"/>
                <a:ea typeface="標楷體" panose="03000509000000000000" pitchFamily="65" charset="-120"/>
              </a:rPr>
              <a:t>乙舉辦尾牙聚餐</a:t>
            </a:r>
            <a:r>
              <a:rPr lang="zh-TW" altLang="en-US" sz="2400" dirty="0" smtClean="0">
                <a:solidFill>
                  <a:schemeClr val="accent1">
                    <a:lumMod val="50000"/>
                  </a:schemeClr>
                </a:solidFill>
                <a:latin typeface="標楷體" panose="03000509000000000000" pitchFamily="65" charset="-120"/>
                <a:ea typeface="標楷體" panose="03000509000000000000" pitchFamily="65" charset="-120"/>
              </a:rPr>
              <a:t>，邀請</a:t>
            </a:r>
            <a:r>
              <a:rPr lang="zh-TW" altLang="en-US" sz="2400" dirty="0">
                <a:solidFill>
                  <a:schemeClr val="accent1">
                    <a:lumMod val="50000"/>
                  </a:schemeClr>
                </a:solidFill>
                <a:latin typeface="標楷體" panose="03000509000000000000" pitchFamily="65" charset="-120"/>
                <a:ea typeface="標楷體" panose="03000509000000000000" pitchFamily="65" charset="-120"/>
              </a:rPr>
              <a:t>甲機關相關主管</a:t>
            </a:r>
            <a:r>
              <a:rPr lang="zh-TW" altLang="en-US" sz="2400" dirty="0" smtClean="0">
                <a:solidFill>
                  <a:schemeClr val="accent1">
                    <a:lumMod val="50000"/>
                  </a:schemeClr>
                </a:solidFill>
                <a:latin typeface="標楷體" panose="03000509000000000000" pitchFamily="65" charset="-120"/>
                <a:ea typeface="標楷體" panose="03000509000000000000" pitchFamily="65" charset="-120"/>
              </a:rPr>
              <a:t>共襄盛舉。</a:t>
            </a:r>
            <a:endParaRPr lang="en-US" altLang="zh-TW" sz="2400" dirty="0" smtClean="0">
              <a:solidFill>
                <a:schemeClr val="accent1">
                  <a:lumMod val="50000"/>
                </a:schemeClr>
              </a:solidFill>
              <a:latin typeface="標楷體" panose="03000509000000000000" pitchFamily="65" charset="-120"/>
              <a:ea typeface="標楷體" panose="03000509000000000000" pitchFamily="65" charset="-120"/>
            </a:endParaRPr>
          </a:p>
          <a:p>
            <a:endParaRPr lang="en-US" altLang="zh-TW" sz="2400" dirty="0">
              <a:solidFill>
                <a:schemeClr val="accent1">
                  <a:lumMod val="50000"/>
                </a:schemeClr>
              </a:solidFill>
              <a:latin typeface="標楷體" panose="03000509000000000000" pitchFamily="65" charset="-120"/>
              <a:ea typeface="標楷體" panose="03000509000000000000" pitchFamily="65" charset="-120"/>
            </a:endParaRPr>
          </a:p>
        </p:txBody>
      </p:sp>
      <p:sp>
        <p:nvSpPr>
          <p:cNvPr id="8" name="圓角矩形 7"/>
          <p:cNvSpPr/>
          <p:nvPr/>
        </p:nvSpPr>
        <p:spPr>
          <a:xfrm>
            <a:off x="5580112" y="985957"/>
            <a:ext cx="3312368" cy="3985189"/>
          </a:xfrm>
          <a:prstGeom prst="roundRect">
            <a:avLst/>
          </a:prstGeom>
          <a:solidFill>
            <a:schemeClr val="accent3">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zh-TW" altLang="en-US" sz="2200" dirty="0" smtClean="0">
                <a:solidFill>
                  <a:schemeClr val="accent1">
                    <a:lumMod val="50000"/>
                  </a:schemeClr>
                </a:solidFill>
                <a:latin typeface="標楷體" panose="03000509000000000000" pitchFamily="65" charset="-120"/>
                <a:ea typeface="標楷體" panose="03000509000000000000" pitchFamily="65" charset="-120"/>
              </a:rPr>
              <a:t>處理情形</a:t>
            </a:r>
            <a:endParaRPr lang="en-US" altLang="zh-TW" sz="2200" dirty="0" smtClean="0">
              <a:solidFill>
                <a:schemeClr val="accent1">
                  <a:lumMod val="50000"/>
                </a:schemeClr>
              </a:solidFill>
              <a:latin typeface="標楷體" panose="03000509000000000000" pitchFamily="65" charset="-120"/>
              <a:ea typeface="標楷體" panose="03000509000000000000" pitchFamily="65" charset="-120"/>
            </a:endParaRPr>
          </a:p>
          <a:p>
            <a:r>
              <a:rPr lang="zh-TW" altLang="en-US" sz="2200" dirty="0" smtClean="0">
                <a:solidFill>
                  <a:schemeClr val="accent1">
                    <a:lumMod val="50000"/>
                  </a:schemeClr>
                </a:solidFill>
                <a:latin typeface="標楷體" panose="03000509000000000000" pitchFamily="65" charset="-120"/>
                <a:ea typeface="標楷體" panose="03000509000000000000" pitchFamily="65" charset="-120"/>
              </a:rPr>
              <a:t>●</a:t>
            </a:r>
            <a:r>
              <a:rPr lang="zh-TW" altLang="en-US" sz="2200" dirty="0">
                <a:solidFill>
                  <a:schemeClr val="accent1">
                    <a:lumMod val="50000"/>
                  </a:schemeClr>
                </a:solidFill>
                <a:latin typeface="標楷體" panose="03000509000000000000" pitchFamily="65" charset="-120"/>
                <a:ea typeface="標楷體" panose="03000509000000000000" pitchFamily="65" charset="-120"/>
              </a:rPr>
              <a:t>本案相關人員應依規</a:t>
            </a:r>
            <a:r>
              <a:rPr lang="zh-TW" altLang="en-US" sz="2200" dirty="0" smtClean="0">
                <a:solidFill>
                  <a:schemeClr val="accent1">
                    <a:lumMod val="50000"/>
                  </a:schemeClr>
                </a:solidFill>
                <a:latin typeface="標楷體" panose="03000509000000000000" pitchFamily="65" charset="-120"/>
                <a:ea typeface="標楷體" panose="03000509000000000000" pitchFamily="65" charset="-120"/>
              </a:rPr>
              <a:t>完成事前</a:t>
            </a:r>
            <a:r>
              <a:rPr lang="zh-TW" altLang="en-US" sz="2200" dirty="0">
                <a:solidFill>
                  <a:schemeClr val="accent1">
                    <a:lumMod val="50000"/>
                  </a:schemeClr>
                </a:solidFill>
                <a:latin typeface="標楷體" panose="03000509000000000000" pitchFamily="65" charset="-120"/>
                <a:ea typeface="標楷體" panose="03000509000000000000" pitchFamily="65" charset="-120"/>
              </a:rPr>
              <a:t>核准程序並向政風</a:t>
            </a:r>
            <a:r>
              <a:rPr lang="zh-TW" altLang="en-US" sz="2200" dirty="0" smtClean="0">
                <a:solidFill>
                  <a:schemeClr val="accent1">
                    <a:lumMod val="50000"/>
                  </a:schemeClr>
                </a:solidFill>
                <a:latin typeface="標楷體" panose="03000509000000000000" pitchFamily="65" charset="-120"/>
                <a:ea typeface="標楷體" panose="03000509000000000000" pitchFamily="65" charset="-120"/>
              </a:rPr>
              <a:t>辦理</a:t>
            </a:r>
            <a:r>
              <a:rPr lang="zh-TW" altLang="en-US" sz="2200" dirty="0">
                <a:solidFill>
                  <a:schemeClr val="accent1">
                    <a:lumMod val="50000"/>
                  </a:schemeClr>
                </a:solidFill>
                <a:latin typeface="標楷體" panose="03000509000000000000" pitchFamily="65" charset="-120"/>
                <a:ea typeface="標楷體" panose="03000509000000000000" pitchFamily="65" charset="-120"/>
              </a:rPr>
              <a:t>登錄備查後始得參加</a:t>
            </a:r>
            <a:r>
              <a:rPr lang="zh-TW" altLang="en-US" sz="2200" dirty="0" smtClean="0">
                <a:solidFill>
                  <a:schemeClr val="accent1">
                    <a:lumMod val="50000"/>
                  </a:schemeClr>
                </a:solidFill>
                <a:latin typeface="標楷體" panose="03000509000000000000" pitchFamily="65" charset="-120"/>
                <a:ea typeface="標楷體" panose="03000509000000000000" pitchFamily="65" charset="-120"/>
              </a:rPr>
              <a:t>尾牙。</a:t>
            </a:r>
            <a:endParaRPr lang="en-US" altLang="zh-TW" sz="2200" dirty="0" smtClean="0">
              <a:solidFill>
                <a:schemeClr val="accent1">
                  <a:lumMod val="50000"/>
                </a:schemeClr>
              </a:solidFill>
              <a:latin typeface="標楷體" panose="03000509000000000000" pitchFamily="65" charset="-120"/>
              <a:ea typeface="標楷體" panose="03000509000000000000" pitchFamily="65" charset="-120"/>
            </a:endParaRPr>
          </a:p>
          <a:p>
            <a:r>
              <a:rPr lang="zh-TW" altLang="en-US" sz="2200" dirty="0" smtClean="0">
                <a:solidFill>
                  <a:schemeClr val="accent1">
                    <a:lumMod val="50000"/>
                  </a:schemeClr>
                </a:solidFill>
                <a:latin typeface="標楷體" panose="03000509000000000000" pitchFamily="65" charset="-120"/>
                <a:ea typeface="標楷體" panose="03000509000000000000" pitchFamily="65" charset="-120"/>
              </a:rPr>
              <a:t>●</a:t>
            </a:r>
            <a:r>
              <a:rPr lang="zh-TW" altLang="en-US" sz="2200" dirty="0">
                <a:solidFill>
                  <a:schemeClr val="accent1">
                    <a:lumMod val="50000"/>
                  </a:schemeClr>
                </a:solidFill>
                <a:latin typeface="標楷體" panose="03000509000000000000" pitchFamily="65" charset="-120"/>
                <a:ea typeface="標楷體" panose="03000509000000000000" pitchFamily="65" charset="-120"/>
              </a:rPr>
              <a:t>然參加尾牙可否參與</a:t>
            </a:r>
            <a:r>
              <a:rPr lang="zh-TW" altLang="en-US" sz="2200" dirty="0" smtClean="0">
                <a:solidFill>
                  <a:schemeClr val="accent1">
                    <a:lumMod val="50000"/>
                  </a:schemeClr>
                </a:solidFill>
                <a:latin typeface="標楷體" panose="03000509000000000000" pitchFamily="65" charset="-120"/>
                <a:ea typeface="標楷體" panose="03000509000000000000" pitchFamily="65" charset="-120"/>
              </a:rPr>
              <a:t>廠商舉辦</a:t>
            </a:r>
            <a:r>
              <a:rPr lang="zh-TW" altLang="en-US" sz="2200" dirty="0">
                <a:solidFill>
                  <a:schemeClr val="accent1">
                    <a:lumMod val="50000"/>
                  </a:schemeClr>
                </a:solidFill>
                <a:latin typeface="標楷體" panose="03000509000000000000" pitchFamily="65" charset="-120"/>
                <a:ea typeface="標楷體" panose="03000509000000000000" pitchFamily="65" charset="-120"/>
              </a:rPr>
              <a:t>之摸彩活動？因屬</a:t>
            </a:r>
            <a:r>
              <a:rPr lang="zh-TW" altLang="en-US" sz="2200" dirty="0" smtClean="0">
                <a:solidFill>
                  <a:schemeClr val="accent1">
                    <a:lumMod val="50000"/>
                  </a:schemeClr>
                </a:solidFill>
                <a:latin typeface="標楷體" panose="03000509000000000000" pitchFamily="65" charset="-120"/>
                <a:ea typeface="標楷體" panose="03000509000000000000" pitchFamily="65" charset="-120"/>
              </a:rPr>
              <a:t>受贈</a:t>
            </a:r>
            <a:r>
              <a:rPr lang="zh-TW" altLang="en-US" sz="2200" dirty="0">
                <a:solidFill>
                  <a:schemeClr val="accent1">
                    <a:lumMod val="50000"/>
                  </a:schemeClr>
                </a:solidFill>
                <a:latin typeface="標楷體" panose="03000509000000000000" pitchFamily="65" charset="-120"/>
                <a:ea typeface="標楷體" panose="03000509000000000000" pitchFamily="65" charset="-120"/>
              </a:rPr>
              <a:t>財物，應予拒絕或</a:t>
            </a:r>
            <a:r>
              <a:rPr lang="zh-TW" altLang="en-US" sz="2200" dirty="0" smtClean="0">
                <a:solidFill>
                  <a:schemeClr val="accent1">
                    <a:lumMod val="50000"/>
                  </a:schemeClr>
                </a:solidFill>
                <a:latin typeface="標楷體" panose="03000509000000000000" pitchFamily="65" charset="-120"/>
                <a:ea typeface="標楷體" panose="03000509000000000000" pitchFamily="65" charset="-120"/>
              </a:rPr>
              <a:t>退還</a:t>
            </a:r>
            <a:r>
              <a:rPr lang="zh-TW" altLang="en-US" sz="2200" dirty="0">
                <a:solidFill>
                  <a:schemeClr val="accent1">
                    <a:lumMod val="50000"/>
                  </a:schemeClr>
                </a:solidFill>
                <a:latin typeface="標楷體" panose="03000509000000000000" pitchFamily="65" charset="-120"/>
                <a:ea typeface="標楷體" panose="03000509000000000000" pitchFamily="65" charset="-120"/>
              </a:rPr>
              <a:t>，以杜絕藉尾牙摸彩</a:t>
            </a:r>
            <a:r>
              <a:rPr lang="zh-TW" altLang="en-US" sz="2200" dirty="0" smtClean="0">
                <a:solidFill>
                  <a:schemeClr val="accent1">
                    <a:lumMod val="50000"/>
                  </a:schemeClr>
                </a:solidFill>
                <a:latin typeface="標楷體" panose="03000509000000000000" pitchFamily="65" charset="-120"/>
                <a:ea typeface="標楷體" panose="03000509000000000000" pitchFamily="65" charset="-120"/>
              </a:rPr>
              <a:t>行受賄</a:t>
            </a:r>
            <a:r>
              <a:rPr lang="zh-TW" altLang="en-US" sz="2200" dirty="0">
                <a:solidFill>
                  <a:schemeClr val="accent1">
                    <a:lumMod val="50000"/>
                  </a:schemeClr>
                </a:solidFill>
                <a:latin typeface="標楷體" panose="03000509000000000000" pitchFamily="65" charset="-120"/>
                <a:ea typeface="標楷體" panose="03000509000000000000" pitchFamily="65" charset="-120"/>
              </a:rPr>
              <a:t>之質疑</a:t>
            </a:r>
            <a:r>
              <a:rPr lang="zh-TW" altLang="en-US" sz="2200" dirty="0" smtClean="0">
                <a:solidFill>
                  <a:schemeClr val="accent1">
                    <a:lumMod val="50000"/>
                  </a:schemeClr>
                </a:solidFill>
                <a:latin typeface="標楷體" panose="03000509000000000000" pitchFamily="65" charset="-120"/>
                <a:ea typeface="標楷體" panose="03000509000000000000" pitchFamily="65" charset="-120"/>
              </a:rPr>
              <a:t>。 </a:t>
            </a:r>
            <a:endParaRPr lang="en-US" altLang="zh-TW" sz="2200" dirty="0" smtClean="0">
              <a:solidFill>
                <a:schemeClr val="accent1">
                  <a:lumMod val="50000"/>
                </a:schemeClr>
              </a:solidFill>
              <a:latin typeface="標楷體" panose="03000509000000000000" pitchFamily="65" charset="-120"/>
              <a:ea typeface="標楷體" panose="03000509000000000000" pitchFamily="65" charset="-120"/>
            </a:endParaRPr>
          </a:p>
          <a:p>
            <a:pPr algn="ctr"/>
            <a:endParaRPr lang="en-US" altLang="zh-TW" sz="2200" dirty="0">
              <a:solidFill>
                <a:schemeClr val="accent1">
                  <a:lumMod val="50000"/>
                </a:schemeClr>
              </a:solidFill>
              <a:latin typeface="標楷體" panose="03000509000000000000" pitchFamily="65" charset="-120"/>
              <a:ea typeface="標楷體" panose="03000509000000000000" pitchFamily="65" charset="-120"/>
            </a:endParaRPr>
          </a:p>
        </p:txBody>
      </p:sp>
      <p:sp>
        <p:nvSpPr>
          <p:cNvPr id="9" name="矩形 8"/>
          <p:cNvSpPr/>
          <p:nvPr/>
        </p:nvSpPr>
        <p:spPr>
          <a:xfrm>
            <a:off x="3849791" y="1131590"/>
            <a:ext cx="1497747" cy="923330"/>
          </a:xfrm>
          <a:prstGeom prst="rect">
            <a:avLst/>
          </a:prstGeom>
          <a:solidFill>
            <a:schemeClr val="accent3">
              <a:lumMod val="40000"/>
              <a:lumOff val="60000"/>
            </a:schemeClr>
          </a:solidFill>
        </p:spPr>
        <p:txBody>
          <a:bodyPr wrap="square">
            <a:spAutoFit/>
          </a:bodyPr>
          <a:lstStyle/>
          <a:p>
            <a:r>
              <a:rPr lang="zh-TW" altLang="en-US" dirty="0" smtClean="0">
                <a:latin typeface="標楷體" panose="03000509000000000000" pitchFamily="65" charset="-120"/>
                <a:ea typeface="標楷體" panose="03000509000000000000" pitchFamily="65" charset="-120"/>
              </a:rPr>
              <a:t>參考法規：公務人員廉</a:t>
            </a:r>
            <a:r>
              <a:rPr lang="zh-TW" altLang="en-US" dirty="0">
                <a:latin typeface="標楷體" panose="03000509000000000000" pitchFamily="65" charset="-120"/>
                <a:ea typeface="標楷體" panose="03000509000000000000" pitchFamily="65" charset="-120"/>
              </a:rPr>
              <a:t>政倫理規範 </a:t>
            </a:r>
          </a:p>
        </p:txBody>
      </p:sp>
      <p:pic>
        <p:nvPicPr>
          <p:cNvPr id="10" name="圖片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26593" y="3003797"/>
            <a:ext cx="1902768" cy="1282451"/>
          </a:xfrm>
          <a:prstGeom prst="rect">
            <a:avLst/>
          </a:prstGeom>
        </p:spPr>
      </p:pic>
    </p:spTree>
    <p:extLst>
      <p:ext uri="{BB962C8B-B14F-4D97-AF65-F5344CB8AC3E}">
        <p14:creationId xmlns:p14="http://schemas.microsoft.com/office/powerpoint/2010/main" val="29173862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9512" y="1707654"/>
            <a:ext cx="1309642" cy="1471165"/>
          </a:xfrm>
          <a:prstGeom prst="rect">
            <a:avLst/>
          </a:prstGeom>
        </p:spPr>
      </p:pic>
      <p:pic>
        <p:nvPicPr>
          <p:cNvPr id="3"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7403" y="2283718"/>
            <a:ext cx="1008214" cy="2844147"/>
          </a:xfrm>
          <a:prstGeom prst="rect">
            <a:avLst/>
          </a:prstGeom>
        </p:spPr>
      </p:pic>
      <p:pic>
        <p:nvPicPr>
          <p:cNvPr id="4" name="Picture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90572" y="3510015"/>
            <a:ext cx="676275" cy="419100"/>
          </a:xfrm>
          <a:prstGeom prst="rect">
            <a:avLst/>
          </a:prstGeom>
        </p:spPr>
      </p:pic>
      <p:sp>
        <p:nvSpPr>
          <p:cNvPr id="5" name="TextBox 18">
            <a:extLst>
              <a:ext uri="{FF2B5EF4-FFF2-40B4-BE49-F238E27FC236}">
                <a16:creationId xmlns:a16="http://schemas.microsoft.com/office/drawing/2014/main" id="{042C12F7-AE9B-40D2-A6C4-2F1B6BC860EE}"/>
              </a:ext>
            </a:extLst>
          </p:cNvPr>
          <p:cNvSpPr txBox="1"/>
          <p:nvPr/>
        </p:nvSpPr>
        <p:spPr>
          <a:xfrm>
            <a:off x="0" y="31850"/>
            <a:ext cx="7982710" cy="954107"/>
          </a:xfrm>
          <a:prstGeom prst="rect">
            <a:avLst/>
          </a:prstGeom>
          <a:noFill/>
        </p:spPr>
        <p:txBody>
          <a:bodyPr wrap="square" rtlCol="0" anchor="ctr">
            <a:spAutoFit/>
          </a:bodyPr>
          <a:lstStyle/>
          <a:p>
            <a:pPr>
              <a:buSzPct val="100000"/>
            </a:pPr>
            <a:r>
              <a:rPr lang="zh-TW" altLang="en-US" sz="2800" dirty="0">
                <a:latin typeface="標楷體" panose="03000509000000000000" pitchFamily="65" charset="-120"/>
                <a:ea typeface="標楷體" panose="03000509000000000000" pitchFamily="65" charset="-120"/>
              </a:rPr>
              <a:t>參</a:t>
            </a:r>
            <a:r>
              <a:rPr lang="zh-TW" altLang="en-US" sz="2800" dirty="0" smtClean="0">
                <a:latin typeface="標楷體" panose="03000509000000000000" pitchFamily="65" charset="-120"/>
                <a:ea typeface="標楷體" panose="03000509000000000000" pitchFamily="65" charset="-120"/>
              </a:rPr>
              <a:t>、公職人員利益衝突迴避法</a:t>
            </a:r>
            <a:endParaRPr lang="en-US" altLang="zh-TW" sz="2800" dirty="0" smtClean="0">
              <a:latin typeface="標楷體" panose="03000509000000000000" pitchFamily="65" charset="-120"/>
              <a:ea typeface="標楷體" panose="03000509000000000000" pitchFamily="65" charset="-120"/>
            </a:endParaRPr>
          </a:p>
          <a:p>
            <a:pPr>
              <a:buSzPct val="100000"/>
            </a:pPr>
            <a:r>
              <a:rPr lang="en-US" altLang="zh-TW" sz="2800" dirty="0" smtClean="0">
                <a:latin typeface="標楷體" panose="03000509000000000000" pitchFamily="65" charset="-120"/>
                <a:ea typeface="標楷體" panose="03000509000000000000" pitchFamily="65" charset="-120"/>
              </a:rPr>
              <a:t>--</a:t>
            </a:r>
            <a:r>
              <a:rPr lang="zh-TW" altLang="en-US" sz="2800" dirty="0" smtClean="0">
                <a:latin typeface="標楷體" panose="03000509000000000000" pitchFamily="65" charset="-120"/>
                <a:ea typeface="標楷體" panose="03000509000000000000" pitchFamily="65" charset="-120"/>
              </a:rPr>
              <a:t>未自行迴避關係人之人事進用態樣</a:t>
            </a:r>
            <a:endParaRPr lang="en-US" altLang="zh-TW" sz="2800" dirty="0">
              <a:latin typeface="標楷體" panose="03000509000000000000" pitchFamily="65" charset="-120"/>
              <a:ea typeface="標楷體" panose="03000509000000000000" pitchFamily="65" charset="-120"/>
            </a:endParaRPr>
          </a:p>
        </p:txBody>
      </p:sp>
      <p:sp>
        <p:nvSpPr>
          <p:cNvPr id="7" name="矩形 6"/>
          <p:cNvSpPr/>
          <p:nvPr/>
        </p:nvSpPr>
        <p:spPr>
          <a:xfrm>
            <a:off x="1750016" y="1131590"/>
            <a:ext cx="6494392" cy="3312368"/>
          </a:xfrm>
          <a:prstGeom prst="rect">
            <a:avLst/>
          </a:prstGeom>
          <a:solidFill>
            <a:schemeClr val="accent3">
              <a:alpha val="50000"/>
            </a:schemeClr>
          </a:solidFill>
          <a:ln>
            <a:solidFill>
              <a:schemeClr val="accent3">
                <a:lumMod val="40000"/>
                <a:lumOff val="60000"/>
              </a:schemeClr>
            </a:solidFill>
          </a:ln>
        </p:spPr>
        <p:style>
          <a:lnRef idx="0">
            <a:scrgbClr r="0" g="0" b="0"/>
          </a:lnRef>
          <a:fillRef idx="0">
            <a:scrgbClr r="0" g="0" b="0"/>
          </a:fillRef>
          <a:effectRef idx="0">
            <a:scrgbClr r="0" g="0" b="0"/>
          </a:effectRef>
          <a:fontRef idx="minor">
            <a:schemeClr val="lt1"/>
          </a:fontRef>
        </p:style>
        <p:txBody>
          <a:bodyPr rtlCol="0" anchor="ctr"/>
          <a:lstStyle/>
          <a:p>
            <a:r>
              <a:rPr lang="zh-TW" altLang="en-US" sz="2400" dirty="0" smtClean="0">
                <a:ln w="0"/>
                <a:solidFill>
                  <a:schemeClr val="tx1"/>
                </a:solidFill>
                <a:effectLst>
                  <a:outerShdw blurRad="38100" dist="19050" dir="2700000" algn="tl" rotWithShape="0">
                    <a:schemeClr val="dk1">
                      <a:alpha val="40000"/>
                    </a:schemeClr>
                  </a:outerShdw>
                </a:effectLst>
                <a:latin typeface="標楷體" panose="03000509000000000000" pitchFamily="65" charset="-120"/>
                <a:ea typeface="標楷體" panose="03000509000000000000" pitchFamily="65" charset="-120"/>
              </a:rPr>
              <a:t>案情概要：</a:t>
            </a:r>
            <a:endParaRPr lang="en-US" altLang="zh-TW" sz="2400" dirty="0" smtClean="0">
              <a:ln w="0"/>
              <a:solidFill>
                <a:schemeClr val="tx1"/>
              </a:solidFill>
              <a:effectLst>
                <a:outerShdw blurRad="38100" dist="19050" dir="2700000" algn="tl" rotWithShape="0">
                  <a:schemeClr val="dk1">
                    <a:alpha val="40000"/>
                  </a:schemeClr>
                </a:outerShdw>
              </a:effectLst>
              <a:latin typeface="標楷體" panose="03000509000000000000" pitchFamily="65" charset="-120"/>
              <a:ea typeface="標楷體" panose="03000509000000000000" pitchFamily="65" charset="-120"/>
            </a:endParaRPr>
          </a:p>
          <a:p>
            <a:r>
              <a:rPr lang="zh-TW" altLang="en-US" sz="2400" dirty="0" smtClean="0">
                <a:ln w="0"/>
                <a:solidFill>
                  <a:schemeClr val="tx1"/>
                </a:solidFill>
                <a:effectLst>
                  <a:outerShdw blurRad="38100" dist="19050" dir="2700000" algn="tl" rotWithShape="0">
                    <a:schemeClr val="dk1">
                      <a:alpha val="40000"/>
                    </a:schemeClr>
                  </a:outerShdw>
                </a:effectLst>
                <a:latin typeface="標楷體" panose="03000509000000000000" pitchFamily="65" charset="-120"/>
                <a:ea typeface="標楷體" panose="03000509000000000000" pitchFamily="65" charset="-120"/>
              </a:rPr>
              <a:t>甲為木葉國小校長，該國小辦理籃球設備更新採購案，依規定須成立評選委員會，甲勾選評選委員時，明知其配偶乙明列評選委員建議名單上，按規定應自行迴避，停止執行該項職務，卻未自行迴避，仍勾選乙擔任評選委員，使乙獲得擔任評選委員之利益，違反本法第</a:t>
            </a:r>
            <a:r>
              <a:rPr lang="en-US" altLang="zh-TW" sz="2400" dirty="0" smtClean="0">
                <a:ln w="0"/>
                <a:solidFill>
                  <a:schemeClr val="tx1"/>
                </a:solidFill>
                <a:effectLst>
                  <a:outerShdw blurRad="38100" dist="19050" dir="2700000" algn="tl" rotWithShape="0">
                    <a:schemeClr val="dk1">
                      <a:alpha val="40000"/>
                    </a:schemeClr>
                  </a:outerShdw>
                </a:effectLst>
                <a:latin typeface="標楷體" panose="03000509000000000000" pitchFamily="65" charset="-120"/>
                <a:ea typeface="標楷體" panose="03000509000000000000" pitchFamily="65" charset="-120"/>
              </a:rPr>
              <a:t>6</a:t>
            </a:r>
            <a:r>
              <a:rPr lang="zh-TW" altLang="en-US" sz="2400" dirty="0" smtClean="0">
                <a:ln w="0"/>
                <a:solidFill>
                  <a:schemeClr val="tx1"/>
                </a:solidFill>
                <a:effectLst>
                  <a:outerShdw blurRad="38100" dist="19050" dir="2700000" algn="tl" rotWithShape="0">
                    <a:schemeClr val="dk1">
                      <a:alpha val="40000"/>
                    </a:schemeClr>
                  </a:outerShdw>
                </a:effectLst>
                <a:latin typeface="標楷體" panose="03000509000000000000" pitchFamily="65" charset="-120"/>
                <a:ea typeface="標楷體" panose="03000509000000000000" pitchFamily="65" charset="-120"/>
              </a:rPr>
              <a:t>條第</a:t>
            </a:r>
            <a:r>
              <a:rPr lang="en-US" altLang="zh-TW" sz="2400" dirty="0" smtClean="0">
                <a:ln w="0"/>
                <a:solidFill>
                  <a:schemeClr val="tx1"/>
                </a:solidFill>
                <a:effectLst>
                  <a:outerShdw blurRad="38100" dist="19050" dir="2700000" algn="tl" rotWithShape="0">
                    <a:schemeClr val="dk1">
                      <a:alpha val="40000"/>
                    </a:schemeClr>
                  </a:outerShdw>
                </a:effectLst>
                <a:latin typeface="標楷體" panose="03000509000000000000" pitchFamily="65" charset="-120"/>
                <a:ea typeface="標楷體" panose="03000509000000000000" pitchFamily="65" charset="-120"/>
              </a:rPr>
              <a:t>1</a:t>
            </a:r>
            <a:r>
              <a:rPr lang="zh-TW" altLang="en-US" sz="2400" dirty="0" smtClean="0">
                <a:ln w="0"/>
                <a:solidFill>
                  <a:schemeClr val="tx1"/>
                </a:solidFill>
                <a:effectLst>
                  <a:outerShdw blurRad="38100" dist="19050" dir="2700000" algn="tl" rotWithShape="0">
                    <a:schemeClr val="dk1">
                      <a:alpha val="40000"/>
                    </a:schemeClr>
                  </a:outerShdw>
                </a:effectLst>
                <a:latin typeface="標楷體" panose="03000509000000000000" pitchFamily="65" charset="-120"/>
                <a:ea typeface="標楷體" panose="03000509000000000000" pitchFamily="65" charset="-120"/>
              </a:rPr>
              <a:t>項規定，依第</a:t>
            </a:r>
            <a:r>
              <a:rPr lang="en-US" altLang="zh-TW" sz="2400" dirty="0" smtClean="0">
                <a:ln w="0"/>
                <a:solidFill>
                  <a:schemeClr val="tx1"/>
                </a:solidFill>
                <a:effectLst>
                  <a:outerShdw blurRad="38100" dist="19050" dir="2700000" algn="tl" rotWithShape="0">
                    <a:schemeClr val="dk1">
                      <a:alpha val="40000"/>
                    </a:schemeClr>
                  </a:outerShdw>
                </a:effectLst>
                <a:latin typeface="標楷體" panose="03000509000000000000" pitchFamily="65" charset="-120"/>
                <a:ea typeface="標楷體" panose="03000509000000000000" pitchFamily="65" charset="-120"/>
              </a:rPr>
              <a:t>16</a:t>
            </a:r>
            <a:r>
              <a:rPr lang="zh-TW" altLang="en-US" sz="2400" dirty="0" smtClean="0">
                <a:ln w="0"/>
                <a:solidFill>
                  <a:schemeClr val="tx1"/>
                </a:solidFill>
                <a:effectLst>
                  <a:outerShdw blurRad="38100" dist="19050" dir="2700000" algn="tl" rotWithShape="0">
                    <a:schemeClr val="dk1">
                      <a:alpha val="40000"/>
                    </a:schemeClr>
                  </a:outerShdw>
                </a:effectLst>
                <a:latin typeface="標楷體" panose="03000509000000000000" pitchFamily="65" charset="-120"/>
                <a:ea typeface="標楷體" panose="03000509000000000000" pitchFamily="65" charset="-120"/>
              </a:rPr>
              <a:t>條第</a:t>
            </a:r>
            <a:r>
              <a:rPr lang="en-US" altLang="zh-TW" sz="2400" dirty="0" smtClean="0">
                <a:ln w="0"/>
                <a:solidFill>
                  <a:schemeClr val="tx1"/>
                </a:solidFill>
                <a:effectLst>
                  <a:outerShdw blurRad="38100" dist="19050" dir="2700000" algn="tl" rotWithShape="0">
                    <a:schemeClr val="dk1">
                      <a:alpha val="40000"/>
                    </a:schemeClr>
                  </a:outerShdw>
                </a:effectLst>
                <a:latin typeface="標楷體" panose="03000509000000000000" pitchFamily="65" charset="-120"/>
                <a:ea typeface="標楷體" panose="03000509000000000000" pitchFamily="65" charset="-120"/>
              </a:rPr>
              <a:t>1</a:t>
            </a:r>
            <a:r>
              <a:rPr lang="zh-TW" altLang="en-US" sz="2400" dirty="0" smtClean="0">
                <a:ln w="0"/>
                <a:solidFill>
                  <a:schemeClr val="tx1"/>
                </a:solidFill>
                <a:effectLst>
                  <a:outerShdw blurRad="38100" dist="19050" dir="2700000" algn="tl" rotWithShape="0">
                    <a:schemeClr val="dk1">
                      <a:alpha val="40000"/>
                    </a:schemeClr>
                  </a:outerShdw>
                </a:effectLst>
                <a:latin typeface="標楷體" panose="03000509000000000000" pitchFamily="65" charset="-120"/>
                <a:ea typeface="標楷體" panose="03000509000000000000" pitchFamily="65" charset="-120"/>
              </a:rPr>
              <a:t>項得處</a:t>
            </a:r>
            <a:r>
              <a:rPr lang="en-US" altLang="zh-TW" sz="2400" dirty="0" smtClean="0">
                <a:ln w="0"/>
                <a:solidFill>
                  <a:schemeClr val="tx1"/>
                </a:solidFill>
                <a:effectLst>
                  <a:outerShdw blurRad="38100" dist="19050" dir="2700000" algn="tl" rotWithShape="0">
                    <a:schemeClr val="dk1">
                      <a:alpha val="40000"/>
                    </a:schemeClr>
                  </a:outerShdw>
                </a:effectLst>
                <a:latin typeface="標楷體" panose="03000509000000000000" pitchFamily="65" charset="-120"/>
                <a:ea typeface="標楷體" panose="03000509000000000000" pitchFamily="65" charset="-120"/>
              </a:rPr>
              <a:t>10</a:t>
            </a:r>
            <a:r>
              <a:rPr lang="zh-TW" altLang="en-US" sz="2400" dirty="0" smtClean="0">
                <a:ln w="0"/>
                <a:solidFill>
                  <a:schemeClr val="tx1"/>
                </a:solidFill>
                <a:effectLst>
                  <a:outerShdw blurRad="38100" dist="19050" dir="2700000" algn="tl" rotWithShape="0">
                    <a:schemeClr val="dk1">
                      <a:alpha val="40000"/>
                    </a:schemeClr>
                  </a:outerShdw>
                </a:effectLst>
                <a:latin typeface="標楷體" panose="03000509000000000000" pitchFamily="65" charset="-120"/>
                <a:ea typeface="標楷體" panose="03000509000000000000" pitchFamily="65" charset="-120"/>
              </a:rPr>
              <a:t>萬元以上</a:t>
            </a:r>
            <a:r>
              <a:rPr lang="en-US" altLang="zh-TW" sz="2400" dirty="0" smtClean="0">
                <a:ln w="0"/>
                <a:solidFill>
                  <a:schemeClr val="tx1"/>
                </a:solidFill>
                <a:effectLst>
                  <a:outerShdw blurRad="38100" dist="19050" dir="2700000" algn="tl" rotWithShape="0">
                    <a:schemeClr val="dk1">
                      <a:alpha val="40000"/>
                    </a:schemeClr>
                  </a:outerShdw>
                </a:effectLst>
                <a:latin typeface="標楷體" panose="03000509000000000000" pitchFamily="65" charset="-120"/>
                <a:ea typeface="標楷體" panose="03000509000000000000" pitchFamily="65" charset="-120"/>
              </a:rPr>
              <a:t>200</a:t>
            </a:r>
            <a:r>
              <a:rPr lang="zh-TW" altLang="en-US" sz="2400" dirty="0" smtClean="0">
                <a:ln w="0"/>
                <a:solidFill>
                  <a:schemeClr val="tx1"/>
                </a:solidFill>
                <a:effectLst>
                  <a:outerShdw blurRad="38100" dist="19050" dir="2700000" algn="tl" rotWithShape="0">
                    <a:schemeClr val="dk1">
                      <a:alpha val="40000"/>
                    </a:schemeClr>
                  </a:outerShdw>
                </a:effectLst>
                <a:latin typeface="標楷體" panose="03000509000000000000" pitchFamily="65" charset="-120"/>
                <a:ea typeface="標楷體" panose="03000509000000000000" pitchFamily="65" charset="-120"/>
              </a:rPr>
              <a:t>萬元以下罰鍰。</a:t>
            </a:r>
            <a:endParaRPr lang="zh-TW" altLang="en-US" sz="2400" dirty="0">
              <a:ln w="0"/>
              <a:solidFill>
                <a:schemeClr val="tx1"/>
              </a:solidFill>
              <a:effectLst>
                <a:outerShdw blurRad="38100" dist="19050" dir="2700000" algn="tl" rotWithShape="0">
                  <a:schemeClr val="dk1">
                    <a:alpha val="40000"/>
                  </a:schemeClr>
                </a:outerShdw>
              </a:effectLst>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38935861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9512" y="1707654"/>
            <a:ext cx="1309642" cy="1471165"/>
          </a:xfrm>
          <a:prstGeom prst="rect">
            <a:avLst/>
          </a:prstGeom>
        </p:spPr>
      </p:pic>
      <p:pic>
        <p:nvPicPr>
          <p:cNvPr id="3"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7403" y="2283718"/>
            <a:ext cx="1008214" cy="2844147"/>
          </a:xfrm>
          <a:prstGeom prst="rect">
            <a:avLst/>
          </a:prstGeom>
        </p:spPr>
      </p:pic>
      <p:pic>
        <p:nvPicPr>
          <p:cNvPr id="4" name="Picture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90572" y="3510015"/>
            <a:ext cx="676275" cy="419100"/>
          </a:xfrm>
          <a:prstGeom prst="rect">
            <a:avLst/>
          </a:prstGeom>
        </p:spPr>
      </p:pic>
      <p:sp>
        <p:nvSpPr>
          <p:cNvPr id="5" name="TextBox 18">
            <a:extLst>
              <a:ext uri="{FF2B5EF4-FFF2-40B4-BE49-F238E27FC236}">
                <a16:creationId xmlns:a16="http://schemas.microsoft.com/office/drawing/2014/main" id="{042C12F7-AE9B-40D2-A6C4-2F1B6BC860EE}"/>
              </a:ext>
            </a:extLst>
          </p:cNvPr>
          <p:cNvSpPr txBox="1"/>
          <p:nvPr/>
        </p:nvSpPr>
        <p:spPr>
          <a:xfrm>
            <a:off x="0" y="31850"/>
            <a:ext cx="7982710" cy="954107"/>
          </a:xfrm>
          <a:prstGeom prst="rect">
            <a:avLst/>
          </a:prstGeom>
          <a:noFill/>
        </p:spPr>
        <p:txBody>
          <a:bodyPr wrap="square" rtlCol="0" anchor="ctr">
            <a:spAutoFit/>
          </a:bodyPr>
          <a:lstStyle/>
          <a:p>
            <a:pPr>
              <a:buSzPct val="100000"/>
            </a:pPr>
            <a:r>
              <a:rPr lang="zh-TW" altLang="en-US" sz="2800" dirty="0">
                <a:latin typeface="標楷體" panose="03000509000000000000" pitchFamily="65" charset="-120"/>
                <a:ea typeface="標楷體" panose="03000509000000000000" pitchFamily="65" charset="-120"/>
              </a:rPr>
              <a:t>參</a:t>
            </a:r>
            <a:r>
              <a:rPr lang="zh-TW" altLang="en-US" sz="2800" dirty="0" smtClean="0">
                <a:latin typeface="標楷體" panose="03000509000000000000" pitchFamily="65" charset="-120"/>
                <a:ea typeface="標楷體" panose="03000509000000000000" pitchFamily="65" charset="-120"/>
              </a:rPr>
              <a:t>、公職人員利益衝突迴避法</a:t>
            </a:r>
            <a:endParaRPr lang="en-US" altLang="zh-TW" sz="2800" dirty="0" smtClean="0">
              <a:latin typeface="標楷體" panose="03000509000000000000" pitchFamily="65" charset="-120"/>
              <a:ea typeface="標楷體" panose="03000509000000000000" pitchFamily="65" charset="-120"/>
            </a:endParaRPr>
          </a:p>
          <a:p>
            <a:pPr>
              <a:buSzPct val="100000"/>
            </a:pPr>
            <a:r>
              <a:rPr lang="en-US" altLang="zh-TW" sz="2800" dirty="0" smtClean="0">
                <a:latin typeface="標楷體" panose="03000509000000000000" pitchFamily="65" charset="-120"/>
                <a:ea typeface="標楷體" panose="03000509000000000000" pitchFamily="65" charset="-120"/>
              </a:rPr>
              <a:t>--</a:t>
            </a:r>
            <a:r>
              <a:rPr lang="zh-TW" altLang="en-US" sz="2800" dirty="0" smtClean="0">
                <a:latin typeface="標楷體" panose="03000509000000000000" pitchFamily="65" charset="-120"/>
                <a:ea typeface="標楷體" panose="03000509000000000000" pitchFamily="65" charset="-120"/>
              </a:rPr>
              <a:t>未自行迴避關係人之人事進用態樣</a:t>
            </a:r>
            <a:endParaRPr lang="en-US" altLang="zh-TW" sz="2800" dirty="0">
              <a:latin typeface="標楷體" panose="03000509000000000000" pitchFamily="65" charset="-120"/>
              <a:ea typeface="標楷體" panose="03000509000000000000" pitchFamily="65" charset="-120"/>
            </a:endParaRPr>
          </a:p>
        </p:txBody>
      </p:sp>
      <p:sp>
        <p:nvSpPr>
          <p:cNvPr id="6" name="矩形 5"/>
          <p:cNvSpPr/>
          <p:nvPr/>
        </p:nvSpPr>
        <p:spPr>
          <a:xfrm>
            <a:off x="6012160" y="195486"/>
            <a:ext cx="1800200" cy="648072"/>
          </a:xfrm>
          <a:prstGeom prst="rect">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4000" dirty="0" smtClean="0">
                <a:latin typeface="標楷體" panose="03000509000000000000" pitchFamily="65" charset="-120"/>
                <a:ea typeface="標楷體" panose="03000509000000000000" pitchFamily="65" charset="-120"/>
              </a:rPr>
              <a:t>解析</a:t>
            </a:r>
            <a:endParaRPr lang="zh-TW" altLang="en-US" sz="4000" dirty="0">
              <a:latin typeface="標楷體" panose="03000509000000000000" pitchFamily="65" charset="-120"/>
              <a:ea typeface="標楷體" panose="03000509000000000000" pitchFamily="65" charset="-120"/>
            </a:endParaRPr>
          </a:p>
        </p:txBody>
      </p:sp>
      <p:sp>
        <p:nvSpPr>
          <p:cNvPr id="8" name="標題 1"/>
          <p:cNvSpPr txBox="1">
            <a:spLocks/>
          </p:cNvSpPr>
          <p:nvPr/>
        </p:nvSpPr>
        <p:spPr>
          <a:xfrm>
            <a:off x="1623365" y="1158530"/>
            <a:ext cx="7503712" cy="588430"/>
          </a:xfrm>
          <a:prstGeom prst="rect">
            <a:avLst/>
          </a:prstGeom>
        </p:spPr>
        <p:txBody>
          <a:bodyPr vert="horz" lIns="91440" tIns="45720" rIns="91440" bIns="45720" rtlCol="0" anchor="ctr">
            <a:normAutofit/>
          </a:bodyPr>
          <a:lst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a:lstStyle>
          <a:p>
            <a:r>
              <a:rPr lang="zh-TW" altLang="en-US" sz="2400" b="1" dirty="0" smtClean="0">
                <a:solidFill>
                  <a:schemeClr val="accent1">
                    <a:lumMod val="50000"/>
                  </a:schemeClr>
                </a:solidFill>
                <a:latin typeface="標楷體" panose="03000509000000000000" pitchFamily="65" charset="-120"/>
                <a:ea typeface="標楷體" panose="03000509000000000000" pitchFamily="65" charset="-120"/>
              </a:rPr>
              <a:t>「評選委員」是否適用利益衝突迴避法？</a:t>
            </a:r>
            <a:endParaRPr lang="zh-TW" altLang="en-US" sz="2400" b="1" dirty="0">
              <a:solidFill>
                <a:schemeClr val="accent1">
                  <a:lumMod val="50000"/>
                </a:schemeClr>
              </a:solidFill>
              <a:latin typeface="標楷體" panose="03000509000000000000" pitchFamily="65" charset="-120"/>
              <a:ea typeface="標楷體" panose="03000509000000000000" pitchFamily="65" charset="-120"/>
            </a:endParaRPr>
          </a:p>
        </p:txBody>
      </p:sp>
      <p:sp>
        <p:nvSpPr>
          <p:cNvPr id="10" name="TextBox 21"/>
          <p:cNvSpPr txBox="1">
            <a:spLocks/>
          </p:cNvSpPr>
          <p:nvPr/>
        </p:nvSpPr>
        <p:spPr>
          <a:xfrm>
            <a:off x="1750016" y="1713818"/>
            <a:ext cx="6548044" cy="3323987"/>
          </a:xfrm>
          <a:prstGeom prst="rect">
            <a:avLst/>
          </a:prstGeom>
          <a:noFill/>
        </p:spPr>
        <p:txBody>
          <a:bodyPr wrap="square" lIns="0" tIns="0" rIns="0" bIns="0" rtlCol="0">
            <a:spAutoFit/>
          </a:bodyPr>
          <a:lstStyle>
            <a:lvl1pPr marL="342900" indent="-342900" algn="l" defTabSz="914400" rtl="0" eaLnBrk="1" latinLnBrk="1"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1"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hangingPunct="0">
              <a:buNone/>
            </a:pPr>
            <a:r>
              <a:rPr lang="zh-TW" altLang="en-US" sz="2400" b="1" spc="-5" dirty="0" smtClean="0">
                <a:solidFill>
                  <a:schemeClr val="accent1">
                    <a:lumMod val="50000"/>
                  </a:schemeClr>
                </a:solidFill>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rPr>
              <a:t>機關採購評選委員會委員</a:t>
            </a:r>
            <a:r>
              <a:rPr lang="zh-TW" altLang="en-US" sz="2400" spc="-5" dirty="0" smtClean="0">
                <a:solidFill>
                  <a:schemeClr val="accent1">
                    <a:lumMod val="50000"/>
                  </a:schemeClr>
                </a:solidFill>
                <a:latin typeface="標楷體" panose="03000509000000000000" pitchFamily="65" charset="-120"/>
                <a:ea typeface="標楷體" panose="03000509000000000000" pitchFamily="65" charset="-120"/>
              </a:rPr>
              <a:t>應依政府採購法令規定公正執行採購評選職務，亦</a:t>
            </a:r>
            <a:r>
              <a:rPr lang="zh-TW" altLang="en-US" sz="2400" b="1" spc="-5" dirty="0" smtClean="0">
                <a:solidFill>
                  <a:schemeClr val="accent1">
                    <a:lumMod val="50000"/>
                  </a:schemeClr>
                </a:solidFill>
                <a:latin typeface="標楷體" panose="03000509000000000000" pitchFamily="65" charset="-120"/>
                <a:ea typeface="標楷體" panose="03000509000000000000" pitchFamily="65" charset="-120"/>
              </a:rPr>
              <a:t>屬本法第</a:t>
            </a:r>
            <a:r>
              <a:rPr lang="en-US" altLang="zh-TW" sz="2400" b="1" spc="-5" dirty="0" smtClean="0">
                <a:solidFill>
                  <a:schemeClr val="accent1">
                    <a:lumMod val="50000"/>
                  </a:schemeClr>
                </a:solidFill>
                <a:latin typeface="標楷體" panose="03000509000000000000" pitchFamily="65" charset="-120"/>
                <a:ea typeface="標楷體" panose="03000509000000000000" pitchFamily="65" charset="-120"/>
              </a:rPr>
              <a:t>4</a:t>
            </a:r>
            <a:r>
              <a:rPr lang="zh-TW" altLang="en-US" sz="2400" b="1" spc="-5" dirty="0" smtClean="0">
                <a:solidFill>
                  <a:schemeClr val="accent1">
                    <a:lumMod val="50000"/>
                  </a:schemeClr>
                </a:solidFill>
                <a:latin typeface="標楷體" panose="03000509000000000000" pitchFamily="65" charset="-120"/>
                <a:ea typeface="標楷體" panose="03000509000000000000" pitchFamily="65" charset="-120"/>
              </a:rPr>
              <a:t>條第</a:t>
            </a:r>
            <a:r>
              <a:rPr lang="en-US" altLang="zh-TW" sz="2400" b="1" spc="-5" dirty="0" smtClean="0">
                <a:solidFill>
                  <a:schemeClr val="accent1">
                    <a:lumMod val="50000"/>
                  </a:schemeClr>
                </a:solidFill>
                <a:latin typeface="標楷體" panose="03000509000000000000" pitchFamily="65" charset="-120"/>
                <a:ea typeface="標楷體" panose="03000509000000000000" pitchFamily="65" charset="-120"/>
              </a:rPr>
              <a:t>3</a:t>
            </a:r>
            <a:r>
              <a:rPr lang="zh-TW" altLang="en-US" sz="2400" b="1" spc="-5" dirty="0" smtClean="0">
                <a:solidFill>
                  <a:schemeClr val="accent1">
                    <a:lumMod val="50000"/>
                  </a:schemeClr>
                </a:solidFill>
                <a:latin typeface="標楷體" panose="03000509000000000000" pitchFamily="65" charset="-120"/>
                <a:ea typeface="標楷體" panose="03000509000000000000" pitchFamily="65" charset="-120"/>
              </a:rPr>
              <a:t>項「其他相類似之人事措施」之範疇</a:t>
            </a:r>
            <a:r>
              <a:rPr lang="zh-TW" altLang="en-US" sz="2400" spc="-5" dirty="0" smtClean="0">
                <a:solidFill>
                  <a:schemeClr val="accent1">
                    <a:lumMod val="50000"/>
                  </a:schemeClr>
                </a:solidFill>
                <a:latin typeface="標楷體" panose="03000509000000000000" pitchFamily="65" charset="-120"/>
                <a:ea typeface="標楷體" panose="03000509000000000000" pitchFamily="65" charset="-120"/>
              </a:rPr>
              <a:t>，機關公職人員於涉及其本法第</a:t>
            </a:r>
            <a:r>
              <a:rPr lang="en-US" altLang="zh-TW" sz="2400" spc="-5" dirty="0" smtClean="0">
                <a:solidFill>
                  <a:schemeClr val="accent1">
                    <a:lumMod val="50000"/>
                  </a:schemeClr>
                </a:solidFill>
                <a:latin typeface="標楷體" panose="03000509000000000000" pitchFamily="65" charset="-120"/>
                <a:ea typeface="標楷體" panose="03000509000000000000" pitchFamily="65" charset="-120"/>
              </a:rPr>
              <a:t>3</a:t>
            </a:r>
            <a:r>
              <a:rPr lang="zh-TW" altLang="en-US" sz="2400" spc="-5" dirty="0" smtClean="0">
                <a:solidFill>
                  <a:schemeClr val="accent1">
                    <a:lumMod val="50000"/>
                  </a:schemeClr>
                </a:solidFill>
                <a:latin typeface="標楷體" panose="03000509000000000000" pitchFamily="65" charset="-120"/>
                <a:ea typeface="標楷體" panose="03000509000000000000" pitchFamily="65" charset="-120"/>
              </a:rPr>
              <a:t>條之關係人獲聘為機關採購評選委員會委員過程中，應自行迴避，亦不得假借職務上之權力、機會或方法，圖其關係人獲聘為機關採購評選委員會委員之利益，始符本法第</a:t>
            </a:r>
            <a:r>
              <a:rPr lang="en-US" altLang="zh-TW" sz="2400" spc="-5" dirty="0" smtClean="0">
                <a:solidFill>
                  <a:schemeClr val="accent1">
                    <a:lumMod val="50000"/>
                  </a:schemeClr>
                </a:solidFill>
                <a:latin typeface="標楷體" panose="03000509000000000000" pitchFamily="65" charset="-120"/>
                <a:ea typeface="標楷體" panose="03000509000000000000" pitchFamily="65" charset="-120"/>
              </a:rPr>
              <a:t>6</a:t>
            </a:r>
            <a:r>
              <a:rPr lang="zh-TW" altLang="en-US" sz="2400" spc="-5" dirty="0" smtClean="0">
                <a:solidFill>
                  <a:schemeClr val="accent1">
                    <a:lumMod val="50000"/>
                  </a:schemeClr>
                </a:solidFill>
                <a:latin typeface="標楷體" panose="03000509000000000000" pitchFamily="65" charset="-120"/>
                <a:ea typeface="標楷體" panose="03000509000000000000" pitchFamily="65" charset="-120"/>
              </a:rPr>
              <a:t>條及第</a:t>
            </a:r>
            <a:r>
              <a:rPr lang="en-US" altLang="zh-TW" sz="2400" spc="-5" dirty="0" smtClean="0">
                <a:solidFill>
                  <a:schemeClr val="accent1">
                    <a:lumMod val="50000"/>
                  </a:schemeClr>
                </a:solidFill>
                <a:latin typeface="標楷體" panose="03000509000000000000" pitchFamily="65" charset="-120"/>
                <a:ea typeface="標楷體" panose="03000509000000000000" pitchFamily="65" charset="-120"/>
              </a:rPr>
              <a:t>12</a:t>
            </a:r>
            <a:r>
              <a:rPr lang="zh-TW" altLang="en-US" sz="2400" spc="-5" dirty="0" smtClean="0">
                <a:solidFill>
                  <a:schemeClr val="accent1">
                    <a:lumMod val="50000"/>
                  </a:schemeClr>
                </a:solidFill>
                <a:latin typeface="標楷體" panose="03000509000000000000" pitchFamily="65" charset="-120"/>
                <a:ea typeface="標楷體" panose="03000509000000000000" pitchFamily="65" charset="-120"/>
              </a:rPr>
              <a:t>條規定。</a:t>
            </a:r>
            <a:r>
              <a:rPr lang="en-US" altLang="zh-TW" sz="2400" spc="-5" dirty="0" smtClean="0">
                <a:solidFill>
                  <a:schemeClr val="accent1">
                    <a:lumMod val="50000"/>
                  </a:schemeClr>
                </a:solidFill>
                <a:latin typeface="標楷體" panose="03000509000000000000" pitchFamily="65" charset="-120"/>
                <a:ea typeface="標楷體" panose="03000509000000000000" pitchFamily="65" charset="-120"/>
              </a:rPr>
              <a:t>(</a:t>
            </a:r>
            <a:r>
              <a:rPr lang="zh-TW" altLang="en-US" sz="2400" dirty="0">
                <a:solidFill>
                  <a:schemeClr val="accent1">
                    <a:lumMod val="50000"/>
                  </a:schemeClr>
                </a:solidFill>
                <a:latin typeface="標楷體" panose="03000509000000000000" pitchFamily="65" charset="-120"/>
                <a:ea typeface="標楷體" panose="03000509000000000000" pitchFamily="65" charset="-120"/>
              </a:rPr>
              <a:t>法務部</a:t>
            </a:r>
            <a:r>
              <a:rPr lang="en-US" altLang="zh-TW" sz="2400" dirty="0">
                <a:solidFill>
                  <a:schemeClr val="accent1">
                    <a:lumMod val="50000"/>
                  </a:schemeClr>
                </a:solidFill>
                <a:latin typeface="標楷體" panose="03000509000000000000" pitchFamily="65" charset="-120"/>
                <a:ea typeface="標楷體" panose="03000509000000000000" pitchFamily="65" charset="-120"/>
              </a:rPr>
              <a:t>108</a:t>
            </a:r>
            <a:r>
              <a:rPr lang="zh-TW" altLang="en-US" sz="2400" dirty="0">
                <a:solidFill>
                  <a:schemeClr val="accent1">
                    <a:lumMod val="50000"/>
                  </a:schemeClr>
                </a:solidFill>
                <a:latin typeface="標楷體" panose="03000509000000000000" pitchFamily="65" charset="-120"/>
                <a:ea typeface="標楷體" panose="03000509000000000000" pitchFamily="65" charset="-120"/>
              </a:rPr>
              <a:t>年</a:t>
            </a:r>
            <a:r>
              <a:rPr lang="en-US" altLang="zh-TW" sz="2400" dirty="0">
                <a:solidFill>
                  <a:schemeClr val="accent1">
                    <a:lumMod val="50000"/>
                  </a:schemeClr>
                </a:solidFill>
                <a:latin typeface="標楷體" panose="03000509000000000000" pitchFamily="65" charset="-120"/>
                <a:ea typeface="標楷體" panose="03000509000000000000" pitchFamily="65" charset="-120"/>
              </a:rPr>
              <a:t>8</a:t>
            </a:r>
            <a:r>
              <a:rPr lang="zh-TW" altLang="en-US" sz="2400" dirty="0">
                <a:solidFill>
                  <a:schemeClr val="accent1">
                    <a:lumMod val="50000"/>
                  </a:schemeClr>
                </a:solidFill>
                <a:latin typeface="標楷體" panose="03000509000000000000" pitchFamily="65" charset="-120"/>
                <a:ea typeface="標楷體" panose="03000509000000000000" pitchFamily="65" charset="-120"/>
              </a:rPr>
              <a:t>月</a:t>
            </a:r>
            <a:r>
              <a:rPr lang="en-US" altLang="zh-TW" sz="2400" dirty="0">
                <a:solidFill>
                  <a:schemeClr val="accent1">
                    <a:lumMod val="50000"/>
                  </a:schemeClr>
                </a:solidFill>
                <a:latin typeface="標楷體" panose="03000509000000000000" pitchFamily="65" charset="-120"/>
                <a:ea typeface="標楷體" panose="03000509000000000000" pitchFamily="65" charset="-120"/>
              </a:rPr>
              <a:t>20</a:t>
            </a:r>
            <a:r>
              <a:rPr lang="zh-TW" altLang="en-US" sz="2400" dirty="0">
                <a:solidFill>
                  <a:schemeClr val="accent1">
                    <a:lumMod val="50000"/>
                  </a:schemeClr>
                </a:solidFill>
                <a:latin typeface="標楷體" panose="03000509000000000000" pitchFamily="65" charset="-120"/>
                <a:ea typeface="標楷體" panose="03000509000000000000" pitchFamily="65" charset="-120"/>
              </a:rPr>
              <a:t>日法授廉利字第</a:t>
            </a:r>
            <a:r>
              <a:rPr lang="en-US" altLang="zh-TW" sz="2400" dirty="0">
                <a:solidFill>
                  <a:schemeClr val="accent1">
                    <a:lumMod val="50000"/>
                  </a:schemeClr>
                </a:solidFill>
                <a:latin typeface="標楷體" panose="03000509000000000000" pitchFamily="65" charset="-120"/>
                <a:ea typeface="標楷體" panose="03000509000000000000" pitchFamily="65" charset="-120"/>
              </a:rPr>
              <a:t>10805006280</a:t>
            </a:r>
            <a:r>
              <a:rPr lang="zh-TW" altLang="en-US" sz="2400" dirty="0">
                <a:solidFill>
                  <a:schemeClr val="accent1">
                    <a:lumMod val="50000"/>
                  </a:schemeClr>
                </a:solidFill>
                <a:latin typeface="標楷體" panose="03000509000000000000" pitchFamily="65" charset="-120"/>
                <a:ea typeface="標楷體" panose="03000509000000000000" pitchFamily="65" charset="-120"/>
              </a:rPr>
              <a:t>號</a:t>
            </a:r>
            <a:r>
              <a:rPr lang="zh-TW" altLang="en-US" sz="2400" dirty="0" smtClean="0">
                <a:solidFill>
                  <a:schemeClr val="accent1">
                    <a:lumMod val="50000"/>
                  </a:schemeClr>
                </a:solidFill>
                <a:latin typeface="標楷體" panose="03000509000000000000" pitchFamily="65" charset="-120"/>
                <a:ea typeface="標楷體" panose="03000509000000000000" pitchFamily="65" charset="-120"/>
              </a:rPr>
              <a:t>函</a:t>
            </a:r>
            <a:r>
              <a:rPr lang="en-US" altLang="zh-TW" sz="2400" spc="-5" dirty="0" smtClean="0">
                <a:solidFill>
                  <a:schemeClr val="accent1">
                    <a:lumMod val="50000"/>
                  </a:schemeClr>
                </a:solidFill>
                <a:latin typeface="標楷體" panose="03000509000000000000" pitchFamily="65" charset="-120"/>
                <a:ea typeface="標楷體" panose="03000509000000000000" pitchFamily="65" charset="-120"/>
              </a:rPr>
              <a:t>)</a:t>
            </a:r>
            <a:endParaRPr lang="zh-TW" altLang="en-US" sz="2400" dirty="0">
              <a:solidFill>
                <a:schemeClr val="accent1">
                  <a:lumMod val="50000"/>
                </a:schemeClr>
              </a:solidFill>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7402660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9512" y="1707654"/>
            <a:ext cx="1309642" cy="1471165"/>
          </a:xfrm>
          <a:prstGeom prst="rect">
            <a:avLst/>
          </a:prstGeom>
        </p:spPr>
      </p:pic>
      <p:pic>
        <p:nvPicPr>
          <p:cNvPr id="3"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7403" y="2283718"/>
            <a:ext cx="1008214" cy="2844147"/>
          </a:xfrm>
          <a:prstGeom prst="rect">
            <a:avLst/>
          </a:prstGeom>
        </p:spPr>
      </p:pic>
      <p:pic>
        <p:nvPicPr>
          <p:cNvPr id="4" name="Picture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90572" y="3510015"/>
            <a:ext cx="676275" cy="419100"/>
          </a:xfrm>
          <a:prstGeom prst="rect">
            <a:avLst/>
          </a:prstGeom>
        </p:spPr>
      </p:pic>
      <p:sp>
        <p:nvSpPr>
          <p:cNvPr id="5" name="TextBox 18">
            <a:extLst>
              <a:ext uri="{FF2B5EF4-FFF2-40B4-BE49-F238E27FC236}">
                <a16:creationId xmlns:a16="http://schemas.microsoft.com/office/drawing/2014/main" id="{042C12F7-AE9B-40D2-A6C4-2F1B6BC860EE}"/>
              </a:ext>
            </a:extLst>
          </p:cNvPr>
          <p:cNvSpPr txBox="1"/>
          <p:nvPr/>
        </p:nvSpPr>
        <p:spPr>
          <a:xfrm>
            <a:off x="0" y="31850"/>
            <a:ext cx="7982710" cy="954107"/>
          </a:xfrm>
          <a:prstGeom prst="rect">
            <a:avLst/>
          </a:prstGeom>
          <a:noFill/>
        </p:spPr>
        <p:txBody>
          <a:bodyPr wrap="square" rtlCol="0" anchor="ctr">
            <a:spAutoFit/>
          </a:bodyPr>
          <a:lstStyle/>
          <a:p>
            <a:pPr>
              <a:buSzPct val="100000"/>
            </a:pPr>
            <a:r>
              <a:rPr lang="zh-TW" altLang="en-US" sz="2800" dirty="0">
                <a:latin typeface="標楷體" panose="03000509000000000000" pitchFamily="65" charset="-120"/>
                <a:ea typeface="標楷體" panose="03000509000000000000" pitchFamily="65" charset="-120"/>
              </a:rPr>
              <a:t>參</a:t>
            </a:r>
            <a:r>
              <a:rPr lang="zh-TW" altLang="en-US" sz="2800" dirty="0" smtClean="0">
                <a:latin typeface="標楷體" panose="03000509000000000000" pitchFamily="65" charset="-120"/>
                <a:ea typeface="標楷體" panose="03000509000000000000" pitchFamily="65" charset="-120"/>
              </a:rPr>
              <a:t>、公職人員利益衝突迴避法</a:t>
            </a:r>
            <a:endParaRPr lang="en-US" altLang="zh-TW" sz="2800" dirty="0" smtClean="0">
              <a:latin typeface="標楷體" panose="03000509000000000000" pitchFamily="65" charset="-120"/>
              <a:ea typeface="標楷體" panose="03000509000000000000" pitchFamily="65" charset="-120"/>
            </a:endParaRPr>
          </a:p>
          <a:p>
            <a:pPr>
              <a:buSzPct val="100000"/>
            </a:pPr>
            <a:r>
              <a:rPr lang="en-US" altLang="zh-TW" sz="2800" dirty="0" smtClean="0">
                <a:latin typeface="標楷體" panose="03000509000000000000" pitchFamily="65" charset="-120"/>
                <a:ea typeface="標楷體" panose="03000509000000000000" pitchFamily="65" charset="-120"/>
              </a:rPr>
              <a:t>--</a:t>
            </a:r>
            <a:r>
              <a:rPr lang="zh-TW" altLang="en-US" sz="2800" dirty="0" smtClean="0">
                <a:latin typeface="標楷體" panose="03000509000000000000" pitchFamily="65" charset="-120"/>
                <a:ea typeface="標楷體" panose="03000509000000000000" pitchFamily="65" charset="-120"/>
              </a:rPr>
              <a:t>未自行迴避關係人之人事進用態樣</a:t>
            </a:r>
            <a:endParaRPr lang="en-US" altLang="zh-TW" sz="2800" dirty="0">
              <a:latin typeface="標楷體" panose="03000509000000000000" pitchFamily="65" charset="-120"/>
              <a:ea typeface="標楷體" panose="03000509000000000000" pitchFamily="65" charset="-120"/>
            </a:endParaRPr>
          </a:p>
        </p:txBody>
      </p:sp>
      <p:sp>
        <p:nvSpPr>
          <p:cNvPr id="6" name="矩形 5"/>
          <p:cNvSpPr/>
          <p:nvPr/>
        </p:nvSpPr>
        <p:spPr>
          <a:xfrm>
            <a:off x="6012160" y="195486"/>
            <a:ext cx="1800200" cy="648072"/>
          </a:xfrm>
          <a:prstGeom prst="rect">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4000" dirty="0" smtClean="0">
                <a:latin typeface="標楷體" panose="03000509000000000000" pitchFamily="65" charset="-120"/>
                <a:ea typeface="標楷體" panose="03000509000000000000" pitchFamily="65" charset="-120"/>
              </a:rPr>
              <a:t>解析</a:t>
            </a:r>
            <a:endParaRPr lang="zh-TW" altLang="en-US" sz="4000" dirty="0">
              <a:latin typeface="標楷體" panose="03000509000000000000" pitchFamily="65" charset="-120"/>
              <a:ea typeface="標楷體" panose="03000509000000000000" pitchFamily="65" charset="-120"/>
            </a:endParaRPr>
          </a:p>
        </p:txBody>
      </p:sp>
      <p:graphicFrame>
        <p:nvGraphicFramePr>
          <p:cNvPr id="11" name="表格 10"/>
          <p:cNvGraphicFramePr>
            <a:graphicFrameLocks noGrp="1"/>
          </p:cNvGraphicFramePr>
          <p:nvPr>
            <p:extLst>
              <p:ext uri="{D42A27DB-BD31-4B8C-83A1-F6EECF244321}">
                <p14:modId xmlns:p14="http://schemas.microsoft.com/office/powerpoint/2010/main" val="2452498267"/>
              </p:ext>
            </p:extLst>
          </p:nvPr>
        </p:nvGraphicFramePr>
        <p:xfrm>
          <a:off x="1588348" y="1007194"/>
          <a:ext cx="6854433" cy="3935572"/>
        </p:xfrm>
        <a:graphic>
          <a:graphicData uri="http://schemas.openxmlformats.org/drawingml/2006/table">
            <a:tbl>
              <a:tblPr firstRow="1" bandRow="1">
                <a:tableStyleId>{8799B23B-EC83-4686-B30A-512413B5E67A}</a:tableStyleId>
              </a:tblPr>
              <a:tblGrid>
                <a:gridCol w="1304059">
                  <a:extLst>
                    <a:ext uri="{9D8B030D-6E8A-4147-A177-3AD203B41FA5}">
                      <a16:colId xmlns:a16="http://schemas.microsoft.com/office/drawing/2014/main" val="4131923903"/>
                    </a:ext>
                  </a:extLst>
                </a:gridCol>
                <a:gridCol w="211216">
                  <a:extLst>
                    <a:ext uri="{9D8B030D-6E8A-4147-A177-3AD203B41FA5}">
                      <a16:colId xmlns:a16="http://schemas.microsoft.com/office/drawing/2014/main" val="1979166058"/>
                    </a:ext>
                  </a:extLst>
                </a:gridCol>
                <a:gridCol w="2669579">
                  <a:extLst>
                    <a:ext uri="{9D8B030D-6E8A-4147-A177-3AD203B41FA5}">
                      <a16:colId xmlns:a16="http://schemas.microsoft.com/office/drawing/2014/main" val="572245479"/>
                    </a:ext>
                  </a:extLst>
                </a:gridCol>
                <a:gridCol w="2669579">
                  <a:extLst>
                    <a:ext uri="{9D8B030D-6E8A-4147-A177-3AD203B41FA5}">
                      <a16:colId xmlns:a16="http://schemas.microsoft.com/office/drawing/2014/main" val="20003"/>
                    </a:ext>
                  </a:extLst>
                </a:gridCol>
              </a:tblGrid>
              <a:tr h="362528">
                <a:tc>
                  <a:txBody>
                    <a:bodyPr/>
                    <a:lstStyle/>
                    <a:p>
                      <a:pPr marL="0" marR="0" indent="0" algn="ctr" defTabSz="914400" rtl="0" eaLnBrk="1" fontAlgn="auto" latinLnBrk="0" hangingPunct="0">
                        <a:lnSpc>
                          <a:spcPct val="100000"/>
                        </a:lnSpc>
                        <a:spcBef>
                          <a:spcPts val="0"/>
                        </a:spcBef>
                        <a:spcAft>
                          <a:spcPts val="0"/>
                        </a:spcAft>
                        <a:buClrTx/>
                        <a:buSzTx/>
                        <a:buFontTx/>
                        <a:buNone/>
                        <a:tabLst/>
                        <a:defRPr/>
                      </a:pPr>
                      <a:r>
                        <a:rPr lang="zh-TW" altLang="en-US" sz="1400" dirty="0" smtClean="0">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sym typeface="DotumChe" pitchFamily="49" charset="-127"/>
                        </a:rPr>
                        <a:t>迴避類型</a:t>
                      </a:r>
                      <a:endParaRPr lang="zh-TW" altLang="en-US" sz="1400" b="1" dirty="0">
                        <a:solidFill>
                          <a:schemeClr val="bg1"/>
                        </a:solidFill>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endParaRPr>
                    </a:p>
                  </a:txBody>
                  <a:tcPr marL="63324" marR="63324" marT="31662" marB="31662" anchor="ctr"/>
                </a:tc>
                <a:tc>
                  <a:txBody>
                    <a:bodyPr/>
                    <a:lstStyle/>
                    <a:p>
                      <a:pPr algn="just" hangingPunct="0"/>
                      <a:endParaRPr lang="zh-TW" altLang="en-US" sz="1400" b="1" dirty="0">
                        <a:solidFill>
                          <a:schemeClr val="bg2">
                            <a:lumMod val="25000"/>
                          </a:schemeClr>
                        </a:solidFill>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endParaRPr>
                    </a:p>
                  </a:txBody>
                  <a:tcPr marL="63324" marR="63324" marT="31662" marB="31662" anchor="ctr"/>
                </a:tc>
                <a:tc gridSpan="2">
                  <a:txBody>
                    <a:bodyPr/>
                    <a:lstStyle/>
                    <a:p>
                      <a:pPr marL="0" marR="0" indent="0" algn="ctr" defTabSz="914400" rtl="0" eaLnBrk="1" fontAlgn="auto" latinLnBrk="0" hangingPunct="0">
                        <a:lnSpc>
                          <a:spcPct val="100000"/>
                        </a:lnSpc>
                        <a:spcBef>
                          <a:spcPts val="0"/>
                        </a:spcBef>
                        <a:spcAft>
                          <a:spcPts val="0"/>
                        </a:spcAft>
                        <a:buClrTx/>
                        <a:buSzTx/>
                        <a:buFontTx/>
                        <a:buNone/>
                        <a:tabLst/>
                        <a:defRPr/>
                      </a:pPr>
                      <a:r>
                        <a:rPr lang="zh-TW" altLang="zh-TW" sz="1400" dirty="0" smtClean="0">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rPr>
                        <a:t>自行</a:t>
                      </a:r>
                      <a:r>
                        <a:rPr lang="zh-TW" altLang="zh-TW" sz="1400" dirty="0" smtClean="0">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rPr>
                        <a:t>迴避</a:t>
                      </a:r>
                      <a:r>
                        <a:rPr lang="en-US" altLang="zh-TW" sz="1400" dirty="0" smtClean="0">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rPr>
                        <a:t>(§</a:t>
                      </a:r>
                      <a:r>
                        <a:rPr lang="en-US" altLang="zh-TW" sz="1400" dirty="0" smtClean="0">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rPr>
                        <a:t>6Ⅰ)</a:t>
                      </a:r>
                      <a:endParaRPr lang="zh-TW" altLang="en-US" sz="1400" b="1" dirty="0">
                        <a:solidFill>
                          <a:schemeClr val="bg1"/>
                        </a:solidFill>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endParaRPr>
                    </a:p>
                  </a:txBody>
                  <a:tcPr marL="63324" marR="63324" marT="31662" marB="31662" anchor="ctr"/>
                </a:tc>
                <a:tc hMerge="1">
                  <a:txBody>
                    <a:bodyPr/>
                    <a:lstStyle/>
                    <a:p>
                      <a:endParaRPr lang="zh-TW" altLang="en-US"/>
                    </a:p>
                  </a:txBody>
                  <a:tcPr/>
                </a:tc>
                <a:extLst>
                  <a:ext uri="{0D108BD9-81ED-4DB2-BD59-A6C34878D82A}">
                    <a16:rowId xmlns:a16="http://schemas.microsoft.com/office/drawing/2014/main" val="1589603727"/>
                  </a:ext>
                </a:extLst>
              </a:tr>
              <a:tr h="208015">
                <a:tc>
                  <a:txBody>
                    <a:bodyPr/>
                    <a:lstStyle/>
                    <a:p>
                      <a:pPr algn="just" hangingPunct="0"/>
                      <a:endParaRPr lang="zh-TW" altLang="en-US" sz="1400" b="1" dirty="0">
                        <a:solidFill>
                          <a:schemeClr val="bg2">
                            <a:lumMod val="25000"/>
                          </a:schemeClr>
                        </a:solidFill>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endParaRPr>
                    </a:p>
                  </a:txBody>
                  <a:tcPr marL="63324" marR="63324" marT="31662" marB="31662" anchor="ctr"/>
                </a:tc>
                <a:tc>
                  <a:txBody>
                    <a:bodyPr/>
                    <a:lstStyle/>
                    <a:p>
                      <a:pPr algn="just" hangingPunct="0"/>
                      <a:endParaRPr lang="zh-TW" altLang="en-US" sz="1400" b="1" dirty="0">
                        <a:solidFill>
                          <a:schemeClr val="bg2">
                            <a:lumMod val="25000"/>
                          </a:schemeClr>
                        </a:solidFill>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endParaRPr>
                    </a:p>
                  </a:txBody>
                  <a:tcPr marL="63324" marR="63324" marT="31662" marB="31662" anchor="ctr"/>
                </a:tc>
                <a:tc gridSpan="2">
                  <a:txBody>
                    <a:bodyPr/>
                    <a:lstStyle/>
                    <a:p>
                      <a:pPr algn="ctr" hangingPunct="0"/>
                      <a:r>
                        <a:rPr lang="zh-TW" altLang="en-US" sz="1400" dirty="0" smtClean="0">
                          <a:effectLst/>
                          <a:latin typeface="標楷體" panose="03000509000000000000" pitchFamily="65" charset="-120"/>
                          <a:ea typeface="標楷體" panose="03000509000000000000" pitchFamily="65" charset="-120"/>
                        </a:rPr>
                        <a:t>公職人員知有利益衝突之情事者，應即自行迴避</a:t>
                      </a:r>
                      <a:endParaRPr lang="zh-TW" altLang="en-US" sz="1400" b="1" dirty="0">
                        <a:solidFill>
                          <a:schemeClr val="bg2">
                            <a:lumMod val="25000"/>
                          </a:schemeClr>
                        </a:solidFill>
                        <a:effectLst/>
                        <a:latin typeface="標楷體" panose="03000509000000000000" pitchFamily="65" charset="-120"/>
                        <a:ea typeface="標楷體" panose="03000509000000000000" pitchFamily="65" charset="-120"/>
                      </a:endParaRPr>
                    </a:p>
                  </a:txBody>
                  <a:tcPr marL="63324" marR="63324" marT="31662" marB="31662"/>
                </a:tc>
                <a:tc hMerge="1">
                  <a:txBody>
                    <a:bodyPr/>
                    <a:lstStyle/>
                    <a:p>
                      <a:endParaRPr lang="zh-TW" altLang="en-US"/>
                    </a:p>
                  </a:txBody>
                  <a:tcPr/>
                </a:tc>
                <a:extLst>
                  <a:ext uri="{0D108BD9-81ED-4DB2-BD59-A6C34878D82A}">
                    <a16:rowId xmlns:a16="http://schemas.microsoft.com/office/drawing/2014/main" val="2375751037"/>
                  </a:ext>
                </a:extLst>
              </a:tr>
              <a:tr h="0">
                <a:tc>
                  <a:txBody>
                    <a:bodyPr/>
                    <a:lstStyle/>
                    <a:p>
                      <a:pPr algn="just" hangingPunct="0">
                        <a:lnSpc>
                          <a:spcPts val="200"/>
                        </a:lnSpc>
                      </a:pPr>
                      <a:endParaRPr lang="zh-TW" altLang="en-US" sz="1400" b="1" dirty="0">
                        <a:solidFill>
                          <a:schemeClr val="bg2">
                            <a:lumMod val="25000"/>
                          </a:schemeClr>
                        </a:solidFill>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endParaRPr>
                    </a:p>
                  </a:txBody>
                  <a:tcPr marL="63324" marR="63324" marT="31662" marB="31662" anchor="ctr"/>
                </a:tc>
                <a:tc>
                  <a:txBody>
                    <a:bodyPr/>
                    <a:lstStyle/>
                    <a:p>
                      <a:pPr algn="just" hangingPunct="0">
                        <a:lnSpc>
                          <a:spcPts val="200"/>
                        </a:lnSpc>
                      </a:pPr>
                      <a:endParaRPr lang="zh-TW" altLang="en-US" sz="1400" b="1" dirty="0">
                        <a:solidFill>
                          <a:schemeClr val="bg2">
                            <a:lumMod val="25000"/>
                          </a:schemeClr>
                        </a:solidFill>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endParaRPr>
                    </a:p>
                  </a:txBody>
                  <a:tcPr marL="63324" marR="63324" marT="31662" marB="31662" anchor="ctr"/>
                </a:tc>
                <a:tc gridSpan="2">
                  <a:txBody>
                    <a:bodyPr/>
                    <a:lstStyle/>
                    <a:p>
                      <a:pPr algn="just" hangingPunct="0">
                        <a:lnSpc>
                          <a:spcPts val="200"/>
                        </a:lnSpc>
                      </a:pPr>
                      <a:endParaRPr lang="zh-TW" altLang="en-US" sz="1400" b="1" dirty="0">
                        <a:solidFill>
                          <a:schemeClr val="bg2">
                            <a:lumMod val="25000"/>
                          </a:schemeClr>
                        </a:solidFill>
                        <a:effectLst/>
                        <a:latin typeface="標楷體" panose="03000509000000000000" pitchFamily="65" charset="-120"/>
                        <a:ea typeface="標楷體" panose="03000509000000000000" pitchFamily="65" charset="-120"/>
                      </a:endParaRPr>
                    </a:p>
                  </a:txBody>
                  <a:tcPr marL="63324" marR="63324" marT="31662" marB="31662"/>
                </a:tc>
                <a:tc hMerge="1">
                  <a:txBody>
                    <a:bodyPr/>
                    <a:lstStyle/>
                    <a:p>
                      <a:endParaRPr lang="zh-TW" altLang="en-US"/>
                    </a:p>
                  </a:txBody>
                  <a:tcPr/>
                </a:tc>
                <a:extLst>
                  <a:ext uri="{0D108BD9-81ED-4DB2-BD59-A6C34878D82A}">
                    <a16:rowId xmlns:a16="http://schemas.microsoft.com/office/drawing/2014/main" val="1477234606"/>
                  </a:ext>
                </a:extLst>
              </a:tr>
              <a:tr h="225442">
                <a:tc>
                  <a:txBody>
                    <a:bodyPr/>
                    <a:lstStyle/>
                    <a:p>
                      <a:pPr algn="ctr" hangingPunct="0"/>
                      <a:r>
                        <a:rPr lang="zh-TW" altLang="en-US" sz="1400" dirty="0" smtClean="0">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rPr>
                        <a:t>迴避方式</a:t>
                      </a:r>
                      <a:endParaRPr lang="zh-TW" altLang="en-US" sz="1400" b="1" dirty="0">
                        <a:solidFill>
                          <a:schemeClr val="bg1"/>
                        </a:solidFill>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endParaRPr>
                    </a:p>
                  </a:txBody>
                  <a:tcPr marL="63324" marR="63324" marT="31662" marB="31662" anchor="ctr"/>
                </a:tc>
                <a:tc>
                  <a:txBody>
                    <a:bodyPr/>
                    <a:lstStyle/>
                    <a:p>
                      <a:pPr algn="just" hangingPunct="0"/>
                      <a:endParaRPr lang="zh-TW" altLang="en-US" sz="1400" b="1" dirty="0">
                        <a:solidFill>
                          <a:schemeClr val="bg2">
                            <a:lumMod val="25000"/>
                          </a:schemeClr>
                        </a:solidFill>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endParaRPr>
                    </a:p>
                  </a:txBody>
                  <a:tcPr marL="63324" marR="63324" marT="31662" marB="31662" anchor="ctr"/>
                </a:tc>
                <a:tc>
                  <a:txBody>
                    <a:bodyPr/>
                    <a:lstStyle/>
                    <a:p>
                      <a:pPr marL="0" marR="0" indent="0" algn="ctr" defTabSz="914400" rtl="0" eaLnBrk="1" fontAlgn="auto" latinLnBrk="0" hangingPunct="0">
                        <a:lnSpc>
                          <a:spcPct val="100000"/>
                        </a:lnSpc>
                        <a:spcBef>
                          <a:spcPts val="0"/>
                        </a:spcBef>
                        <a:spcAft>
                          <a:spcPts val="0"/>
                        </a:spcAft>
                        <a:buClrTx/>
                        <a:buSzTx/>
                        <a:buFontTx/>
                        <a:buNone/>
                        <a:tabLst/>
                        <a:defRPr/>
                      </a:pPr>
                      <a:r>
                        <a:rPr lang="zh-TW" altLang="en-US" sz="1400" dirty="0" smtClean="0">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rPr>
                        <a:t>書面通知</a:t>
                      </a:r>
                      <a:r>
                        <a:rPr lang="en-US" altLang="zh-TW" sz="1400" dirty="0" smtClean="0">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rPr>
                        <a:t>(§6Ⅱ)</a:t>
                      </a:r>
                      <a:endParaRPr lang="zh-TW" altLang="en-US" sz="1400" b="1" dirty="0">
                        <a:solidFill>
                          <a:schemeClr val="bg2">
                            <a:lumMod val="25000"/>
                          </a:schemeClr>
                        </a:solidFill>
                        <a:effectLst/>
                        <a:latin typeface="標楷體" panose="03000509000000000000" pitchFamily="65" charset="-120"/>
                        <a:ea typeface="標楷體" panose="03000509000000000000" pitchFamily="65" charset="-120"/>
                      </a:endParaRPr>
                    </a:p>
                  </a:txBody>
                  <a:tcPr marL="63324" marR="63324" marT="31662" marB="31662" anchor="ctr"/>
                </a:tc>
                <a:tc>
                  <a:txBody>
                    <a:bodyPr/>
                    <a:lstStyle/>
                    <a:p>
                      <a:pPr marL="0" marR="0" indent="0" algn="ctr" defTabSz="914400" rtl="0" eaLnBrk="1" fontAlgn="auto" latinLnBrk="0" hangingPunct="0">
                        <a:lnSpc>
                          <a:spcPct val="100000"/>
                        </a:lnSpc>
                        <a:spcBef>
                          <a:spcPts val="0"/>
                        </a:spcBef>
                        <a:spcAft>
                          <a:spcPts val="0"/>
                        </a:spcAft>
                        <a:buClrTx/>
                        <a:buSzTx/>
                        <a:buFontTx/>
                        <a:buNone/>
                        <a:tabLst/>
                        <a:defRPr/>
                      </a:pPr>
                      <a:r>
                        <a:rPr lang="zh-TW" altLang="en-US" sz="1400" dirty="0" smtClean="0">
                          <a:effectLst/>
                          <a:latin typeface="標楷體" panose="03000509000000000000" pitchFamily="65" charset="-120"/>
                          <a:ea typeface="標楷體" panose="03000509000000000000" pitchFamily="65" charset="-120"/>
                        </a:rPr>
                        <a:t>令其迴避</a:t>
                      </a:r>
                      <a:r>
                        <a:rPr lang="en-US" altLang="zh-TW" sz="1400" dirty="0" smtClean="0">
                          <a:effectLst/>
                          <a:latin typeface="標楷體" panose="03000509000000000000" pitchFamily="65" charset="-120"/>
                          <a:ea typeface="標楷體" panose="03000509000000000000" pitchFamily="65" charset="-120"/>
                        </a:rPr>
                        <a:t>(§8</a:t>
                      </a:r>
                      <a:r>
                        <a:rPr lang="zh-TW" altLang="en-US" sz="1400" dirty="0" smtClean="0">
                          <a:effectLst/>
                          <a:latin typeface="標楷體" panose="03000509000000000000" pitchFamily="65" charset="-120"/>
                          <a:ea typeface="標楷體" panose="03000509000000000000" pitchFamily="65" charset="-120"/>
                        </a:rPr>
                        <a:t>後段</a:t>
                      </a:r>
                      <a:r>
                        <a:rPr lang="en-US" altLang="zh-TW" sz="1400" dirty="0" smtClean="0">
                          <a:effectLst/>
                          <a:latin typeface="標楷體" panose="03000509000000000000" pitchFamily="65" charset="-120"/>
                          <a:ea typeface="標楷體" panose="03000509000000000000" pitchFamily="65" charset="-120"/>
                        </a:rPr>
                        <a:t>)</a:t>
                      </a:r>
                      <a:endParaRPr lang="zh-TW" altLang="en-US" sz="1400" b="1" dirty="0" smtClean="0">
                        <a:solidFill>
                          <a:schemeClr val="bg1"/>
                        </a:solidFill>
                        <a:effectLst/>
                        <a:latin typeface="標楷體" panose="03000509000000000000" pitchFamily="65" charset="-120"/>
                        <a:ea typeface="標楷體" panose="03000509000000000000" pitchFamily="65" charset="-120"/>
                      </a:endParaRPr>
                    </a:p>
                  </a:txBody>
                  <a:tcPr marL="63324" marR="63324" marT="31662" marB="31662" anchor="ctr"/>
                </a:tc>
                <a:extLst>
                  <a:ext uri="{0D108BD9-81ED-4DB2-BD59-A6C34878D82A}">
                    <a16:rowId xmlns:a16="http://schemas.microsoft.com/office/drawing/2014/main" val="3190347044"/>
                  </a:ext>
                </a:extLst>
              </a:tr>
              <a:tr h="919976">
                <a:tc>
                  <a:txBody>
                    <a:bodyPr/>
                    <a:lstStyle/>
                    <a:p>
                      <a:pPr algn="ctr" hangingPunct="0"/>
                      <a:r>
                        <a:rPr lang="zh-TW" altLang="en-US" sz="1400" dirty="0" smtClean="0">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rPr>
                        <a:t>迴避內容</a:t>
                      </a:r>
                      <a:endParaRPr lang="zh-TW" altLang="en-US" sz="1400" b="1" dirty="0">
                        <a:solidFill>
                          <a:schemeClr val="bg1"/>
                        </a:solidFill>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endParaRPr>
                    </a:p>
                  </a:txBody>
                  <a:tcPr marL="63324" marR="63324" marT="31662" marB="31662" anchor="ctr"/>
                </a:tc>
                <a:tc>
                  <a:txBody>
                    <a:bodyPr/>
                    <a:lstStyle/>
                    <a:p>
                      <a:pPr algn="just" hangingPunct="0"/>
                      <a:endParaRPr lang="zh-TW" altLang="en-US" sz="1400" b="1" dirty="0">
                        <a:solidFill>
                          <a:schemeClr val="bg1"/>
                        </a:solidFill>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endParaRPr>
                    </a:p>
                  </a:txBody>
                  <a:tcPr marL="63324" marR="63324" marT="31662" marB="31662" anchor="ctr"/>
                </a:tc>
                <a:tc gridSpan="2">
                  <a:txBody>
                    <a:bodyPr/>
                    <a:lstStyle/>
                    <a:p>
                      <a:pPr marL="0" marR="0" indent="0" algn="ctr" defTabSz="914400" rtl="0" eaLnBrk="1" fontAlgn="auto" latinLnBrk="0" hangingPunct="0">
                        <a:lnSpc>
                          <a:spcPct val="100000"/>
                        </a:lnSpc>
                        <a:spcBef>
                          <a:spcPts val="0"/>
                        </a:spcBef>
                        <a:spcAft>
                          <a:spcPts val="0"/>
                        </a:spcAft>
                        <a:buClrTx/>
                        <a:buSzTx/>
                        <a:buFontTx/>
                        <a:buNone/>
                        <a:tabLst/>
                        <a:defRPr/>
                      </a:pPr>
                      <a:r>
                        <a:rPr lang="zh-TW" altLang="en-US" sz="1400" dirty="0" smtClean="0">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rPr>
                        <a:t>停止執行職務</a:t>
                      </a:r>
                      <a:r>
                        <a:rPr lang="en-US" altLang="zh-TW" sz="1400" dirty="0" smtClean="0">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rPr>
                        <a:t>(§10)</a:t>
                      </a:r>
                    </a:p>
                    <a:p>
                      <a:pPr marL="0" marR="0" indent="0" algn="l" defTabSz="914400" rtl="0" eaLnBrk="1" fontAlgn="auto" latinLnBrk="0" hangingPunct="0">
                        <a:lnSpc>
                          <a:spcPct val="100000"/>
                        </a:lnSpc>
                        <a:spcBef>
                          <a:spcPts val="0"/>
                        </a:spcBef>
                        <a:spcAft>
                          <a:spcPts val="0"/>
                        </a:spcAft>
                        <a:buClrTx/>
                        <a:buSzTx/>
                        <a:buFontTx/>
                        <a:buNone/>
                        <a:tabLst/>
                        <a:defRPr/>
                      </a:pPr>
                      <a:r>
                        <a:rPr lang="en-US" altLang="zh-TW" sz="1400" dirty="0" smtClean="0">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rPr>
                        <a:t>1</a:t>
                      </a:r>
                      <a:r>
                        <a:rPr lang="zh-TW" altLang="en-US" sz="1400" dirty="0" smtClean="0">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rPr>
                        <a:t>、民意代表，不得參與個人利益相關議案之審議及表決。</a:t>
                      </a:r>
                      <a:endParaRPr lang="en-US" altLang="zh-TW" sz="1400" dirty="0" smtClean="0">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endParaRPr>
                    </a:p>
                    <a:p>
                      <a:pPr marL="0" marR="0" indent="0" algn="l" defTabSz="914400" rtl="0" eaLnBrk="1" fontAlgn="auto" latinLnBrk="0" hangingPunct="0">
                        <a:lnSpc>
                          <a:spcPct val="100000"/>
                        </a:lnSpc>
                        <a:spcBef>
                          <a:spcPts val="0"/>
                        </a:spcBef>
                        <a:spcAft>
                          <a:spcPts val="0"/>
                        </a:spcAft>
                        <a:buClrTx/>
                        <a:buSzTx/>
                        <a:buFontTx/>
                        <a:buNone/>
                        <a:tabLst/>
                        <a:defRPr/>
                      </a:pPr>
                      <a:r>
                        <a:rPr lang="en-US" altLang="zh-TW" sz="1400" dirty="0" smtClean="0">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rPr>
                        <a:t>2</a:t>
                      </a:r>
                      <a:r>
                        <a:rPr lang="zh-TW" altLang="en-US" sz="1400" dirty="0" smtClean="0">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rPr>
                        <a:t>、其他公職人員應停止執行該項職務，並由該職務之代理人執行。必要時，由各該機關團體指定代理人執行該職務之人</a:t>
                      </a:r>
                      <a:r>
                        <a:rPr lang="zh-TW" altLang="en-US" sz="1400" dirty="0" smtClean="0">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rPr>
                        <a:t>。</a:t>
                      </a:r>
                      <a:endParaRPr lang="zh-TW" altLang="en-US" sz="1400" b="1" dirty="0">
                        <a:solidFill>
                          <a:schemeClr val="bg1"/>
                        </a:solidFill>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endParaRPr>
                    </a:p>
                  </a:txBody>
                  <a:tcPr marL="63324" marR="63324" marT="31662" marB="31662" anchor="ctr"/>
                </a:tc>
                <a:tc hMerge="1">
                  <a:txBody>
                    <a:bodyPr/>
                    <a:lstStyle/>
                    <a:p>
                      <a:endParaRPr lang="zh-TW" altLang="en-US"/>
                    </a:p>
                  </a:txBody>
                  <a:tcPr/>
                </a:tc>
                <a:extLst>
                  <a:ext uri="{0D108BD9-81ED-4DB2-BD59-A6C34878D82A}">
                    <a16:rowId xmlns:a16="http://schemas.microsoft.com/office/drawing/2014/main" val="212531338"/>
                  </a:ext>
                </a:extLst>
              </a:tr>
              <a:tr h="0">
                <a:tc>
                  <a:txBody>
                    <a:bodyPr/>
                    <a:lstStyle/>
                    <a:p>
                      <a:pPr algn="ctr" hangingPunct="0">
                        <a:lnSpc>
                          <a:spcPts val="200"/>
                        </a:lnSpc>
                      </a:pPr>
                      <a:endParaRPr lang="zh-TW" altLang="en-US" sz="1400" b="1" dirty="0">
                        <a:solidFill>
                          <a:schemeClr val="bg1"/>
                        </a:solidFill>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endParaRPr>
                    </a:p>
                  </a:txBody>
                  <a:tcPr marL="63324" marR="63324" marT="31662" marB="31662" anchor="ctr"/>
                </a:tc>
                <a:tc>
                  <a:txBody>
                    <a:bodyPr/>
                    <a:lstStyle/>
                    <a:p>
                      <a:pPr algn="just" hangingPunct="0">
                        <a:lnSpc>
                          <a:spcPts val="200"/>
                        </a:lnSpc>
                      </a:pPr>
                      <a:endParaRPr lang="zh-TW" altLang="en-US" sz="1400" b="1" dirty="0">
                        <a:solidFill>
                          <a:schemeClr val="bg2">
                            <a:lumMod val="25000"/>
                          </a:schemeClr>
                        </a:solidFill>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endParaRPr>
                    </a:p>
                  </a:txBody>
                  <a:tcPr marL="63324" marR="63324" marT="31662" marB="31662" anchor="ctr"/>
                </a:tc>
                <a:tc gridSpan="2">
                  <a:txBody>
                    <a:bodyPr/>
                    <a:lstStyle/>
                    <a:p>
                      <a:pPr algn="just" hangingPunct="0">
                        <a:lnSpc>
                          <a:spcPts val="200"/>
                        </a:lnSpc>
                      </a:pPr>
                      <a:endParaRPr lang="zh-TW" altLang="en-US" sz="1400" b="1" dirty="0">
                        <a:solidFill>
                          <a:schemeClr val="bg2">
                            <a:lumMod val="25000"/>
                          </a:schemeClr>
                        </a:solidFill>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endParaRPr>
                    </a:p>
                  </a:txBody>
                  <a:tcPr marL="63324" marR="63324" marT="31662" marB="31662" anchor="ctr"/>
                </a:tc>
                <a:tc hMerge="1">
                  <a:txBody>
                    <a:bodyPr/>
                    <a:lstStyle/>
                    <a:p>
                      <a:endParaRPr lang="zh-TW" altLang="en-US"/>
                    </a:p>
                  </a:txBody>
                  <a:tcPr/>
                </a:tc>
                <a:extLst>
                  <a:ext uri="{0D108BD9-81ED-4DB2-BD59-A6C34878D82A}">
                    <a16:rowId xmlns:a16="http://schemas.microsoft.com/office/drawing/2014/main" val="192214945"/>
                  </a:ext>
                </a:extLst>
              </a:tr>
              <a:tr h="1475018">
                <a:tc>
                  <a:txBody>
                    <a:bodyPr/>
                    <a:lstStyle/>
                    <a:p>
                      <a:pPr algn="ctr" hangingPunct="0"/>
                      <a:r>
                        <a:rPr lang="zh-TW" altLang="en-US" sz="1400" dirty="0" smtClean="0">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rPr>
                        <a:t>通知機</a:t>
                      </a:r>
                      <a:r>
                        <a:rPr lang="en-US" altLang="zh-TW" sz="1400" dirty="0" smtClean="0">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rPr>
                        <a:t>(</a:t>
                      </a:r>
                      <a:r>
                        <a:rPr lang="zh-TW" altLang="en-US" sz="1400" dirty="0" smtClean="0">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rPr>
                        <a:t>關</a:t>
                      </a:r>
                      <a:r>
                        <a:rPr lang="en-US" altLang="zh-TW" sz="1400" dirty="0" smtClean="0">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rPr>
                        <a:t>)</a:t>
                      </a:r>
                      <a:r>
                        <a:rPr lang="zh-TW" altLang="en-US" sz="1400" dirty="0" smtClean="0">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rPr>
                        <a:t>構</a:t>
                      </a:r>
                      <a:endParaRPr lang="zh-TW" altLang="en-US" sz="1400" b="1" dirty="0">
                        <a:solidFill>
                          <a:schemeClr val="bg1"/>
                        </a:solidFill>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endParaRPr>
                    </a:p>
                  </a:txBody>
                  <a:tcPr marL="63324" marR="63324" marT="31662" marB="31662" anchor="ctr"/>
                </a:tc>
                <a:tc>
                  <a:txBody>
                    <a:bodyPr/>
                    <a:lstStyle/>
                    <a:p>
                      <a:pPr algn="just" hangingPunct="0"/>
                      <a:endParaRPr lang="zh-TW" altLang="en-US" sz="1400" b="1" dirty="0">
                        <a:solidFill>
                          <a:schemeClr val="bg2">
                            <a:lumMod val="25000"/>
                          </a:schemeClr>
                        </a:solidFill>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endParaRPr>
                    </a:p>
                  </a:txBody>
                  <a:tcPr marL="63324" marR="63324" marT="31662" marB="31662" anchor="ctr"/>
                </a:tc>
                <a:tc gridSpan="2">
                  <a:txBody>
                    <a:bodyPr/>
                    <a:lstStyle/>
                    <a:p>
                      <a:pPr algn="l" hangingPunct="0"/>
                      <a:r>
                        <a:rPr lang="en-US" altLang="zh-TW" sz="1400" dirty="0" smtClean="0">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rPr>
                        <a:t>1</a:t>
                      </a:r>
                      <a:r>
                        <a:rPr lang="zh-TW" altLang="en-US" sz="1400" dirty="0" smtClean="0">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rPr>
                        <a:t>、民意代表通知民意機關。</a:t>
                      </a:r>
                      <a:endParaRPr lang="en-US" altLang="zh-TW" sz="1400" dirty="0" smtClean="0">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endParaRPr>
                    </a:p>
                    <a:p>
                      <a:pPr algn="l" hangingPunct="0"/>
                      <a:r>
                        <a:rPr lang="en-US" altLang="zh-TW" sz="1400" dirty="0" smtClean="0">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rPr>
                        <a:t>2</a:t>
                      </a:r>
                      <a:r>
                        <a:rPr lang="zh-TW" altLang="en-US" sz="1400" dirty="0" smtClean="0">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rPr>
                        <a:t>、</a:t>
                      </a:r>
                      <a:r>
                        <a:rPr lang="en-US" altLang="zh-TW" sz="1400" dirty="0" smtClean="0">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rPr>
                        <a:t>§2Ⅰ⑥(</a:t>
                      </a:r>
                      <a:r>
                        <a:rPr lang="zh-TW" altLang="en-US" sz="1400" dirty="0" smtClean="0">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rPr>
                        <a:t>代表政府或公股出任其出資、捐助之司法人之董事、監察人與該等職務之人</a:t>
                      </a:r>
                      <a:r>
                        <a:rPr lang="en-US" altLang="zh-TW" sz="1400" dirty="0" smtClean="0">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rPr>
                        <a:t>)</a:t>
                      </a:r>
                      <a:r>
                        <a:rPr lang="zh-TW" altLang="en-US" sz="1400" dirty="0" smtClean="0">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rPr>
                        <a:t>、⑦</a:t>
                      </a:r>
                      <a:r>
                        <a:rPr lang="en-US" altLang="zh-TW" sz="1400" dirty="0" smtClean="0">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rPr>
                        <a:t>(</a:t>
                      </a:r>
                      <a:r>
                        <a:rPr lang="zh-TW" altLang="en-US" sz="1400" dirty="0" smtClean="0">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rPr>
                        <a:t>公法人之董事、監察人、首長、執行長與該等職務之人。</a:t>
                      </a:r>
                      <a:r>
                        <a:rPr lang="en-US" altLang="zh-TW" sz="1400" dirty="0" smtClean="0">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rPr>
                        <a:t>)</a:t>
                      </a:r>
                      <a:r>
                        <a:rPr lang="zh-TW" altLang="en-US" sz="1400" dirty="0" smtClean="0">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rPr>
                        <a:t>之公職人員，通知指派、遴聘或聘任機關。</a:t>
                      </a:r>
                      <a:endParaRPr lang="en-US" altLang="zh-TW" sz="1400" dirty="0" smtClean="0">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endParaRPr>
                    </a:p>
                    <a:p>
                      <a:pPr algn="l" hangingPunct="0"/>
                      <a:r>
                        <a:rPr lang="en-US" altLang="zh-TW" sz="1400" dirty="0" smtClean="0">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rPr>
                        <a:t>3</a:t>
                      </a:r>
                      <a:r>
                        <a:rPr lang="zh-TW" altLang="en-US" sz="1400" dirty="0" smtClean="0">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rPr>
                        <a:t>、其他公職人員通知其服務之機關團體。</a:t>
                      </a:r>
                      <a:endParaRPr lang="en-US" altLang="zh-TW" sz="1400" dirty="0" smtClean="0">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endParaRPr>
                    </a:p>
                    <a:p>
                      <a:pPr algn="l" hangingPunct="0"/>
                      <a:r>
                        <a:rPr lang="en-US" altLang="zh-TW" sz="1400" dirty="0" smtClean="0">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rPr>
                        <a:t>4</a:t>
                      </a:r>
                      <a:r>
                        <a:rPr lang="zh-TW" altLang="en-US" sz="1400" dirty="0" smtClean="0">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rPr>
                        <a:t>、公職人員若為機關首長，通知其服務機關團體及上級機關團體；無上級機關者，通知其服務之機關團體。</a:t>
                      </a:r>
                      <a:endParaRPr lang="zh-TW" altLang="en-US" sz="1400" b="1" dirty="0" smtClean="0">
                        <a:solidFill>
                          <a:schemeClr val="bg1"/>
                        </a:solidFill>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endParaRPr>
                    </a:p>
                  </a:txBody>
                  <a:tcPr marL="63324" marR="63324" marT="31662" marB="31662" anchor="ctr"/>
                </a:tc>
                <a:tc hMerge="1">
                  <a:txBody>
                    <a:bodyPr/>
                    <a:lstStyle/>
                    <a:p>
                      <a:endParaRPr lang="zh-TW" altLang="en-US"/>
                    </a:p>
                  </a:txBody>
                  <a:tcPr/>
                </a:tc>
                <a:extLst>
                  <a:ext uri="{0D108BD9-81ED-4DB2-BD59-A6C34878D82A}">
                    <a16:rowId xmlns:a16="http://schemas.microsoft.com/office/drawing/2014/main" val="55404121"/>
                  </a:ext>
                </a:extLst>
              </a:tr>
              <a:tr h="0">
                <a:tc>
                  <a:txBody>
                    <a:bodyPr/>
                    <a:lstStyle/>
                    <a:p>
                      <a:pPr algn="ctr" hangingPunct="0">
                        <a:lnSpc>
                          <a:spcPts val="200"/>
                        </a:lnSpc>
                      </a:pPr>
                      <a:endParaRPr lang="zh-TW" altLang="en-US" sz="1400" b="1" dirty="0">
                        <a:solidFill>
                          <a:schemeClr val="bg1"/>
                        </a:solidFill>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endParaRPr>
                    </a:p>
                  </a:txBody>
                  <a:tcPr marL="63324" marR="63324" marT="31662" marB="31662" anchor="ctr"/>
                </a:tc>
                <a:tc>
                  <a:txBody>
                    <a:bodyPr/>
                    <a:lstStyle/>
                    <a:p>
                      <a:pPr algn="just" hangingPunct="0">
                        <a:lnSpc>
                          <a:spcPts val="200"/>
                        </a:lnSpc>
                      </a:pPr>
                      <a:endParaRPr lang="zh-TW" altLang="en-US" sz="1400" b="1" dirty="0">
                        <a:solidFill>
                          <a:schemeClr val="bg2">
                            <a:lumMod val="25000"/>
                          </a:schemeClr>
                        </a:solidFill>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endParaRPr>
                    </a:p>
                  </a:txBody>
                  <a:tcPr marL="63324" marR="63324" marT="31662" marB="31662" anchor="ctr"/>
                </a:tc>
                <a:tc gridSpan="2">
                  <a:txBody>
                    <a:bodyPr/>
                    <a:lstStyle/>
                    <a:p>
                      <a:pPr algn="ctr" hangingPunct="0">
                        <a:lnSpc>
                          <a:spcPts val="200"/>
                        </a:lnSpc>
                      </a:pPr>
                      <a:endParaRPr lang="zh-TW" altLang="en-US" sz="1400" b="1" dirty="0">
                        <a:solidFill>
                          <a:schemeClr val="bg1"/>
                        </a:solidFill>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endParaRPr>
                    </a:p>
                  </a:txBody>
                  <a:tcPr marL="63324" marR="63324" marT="31662" marB="31662" anchor="ctr"/>
                </a:tc>
                <a:tc hMerge="1">
                  <a:txBody>
                    <a:bodyPr/>
                    <a:lstStyle/>
                    <a:p>
                      <a:endParaRPr lang="zh-TW" altLang="en-US"/>
                    </a:p>
                  </a:txBody>
                  <a:tcPr/>
                </a:tc>
                <a:extLst>
                  <a:ext uri="{0D108BD9-81ED-4DB2-BD59-A6C34878D82A}">
                    <a16:rowId xmlns:a16="http://schemas.microsoft.com/office/drawing/2014/main" val="2340198365"/>
                  </a:ext>
                </a:extLst>
              </a:tr>
              <a:tr h="244197">
                <a:tc>
                  <a:txBody>
                    <a:bodyPr/>
                    <a:lstStyle/>
                    <a:p>
                      <a:pPr algn="ctr" hangingPunct="0"/>
                      <a:r>
                        <a:rPr lang="zh-TW" altLang="en-US" sz="1400" dirty="0" smtClean="0">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rPr>
                        <a:t>違法裁罰</a:t>
                      </a:r>
                      <a:endParaRPr lang="zh-TW" altLang="en-US" sz="1400" b="1" dirty="0">
                        <a:solidFill>
                          <a:schemeClr val="bg1"/>
                        </a:solidFill>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endParaRPr>
                    </a:p>
                  </a:txBody>
                  <a:tcPr marL="63324" marR="63324" marT="31662" marB="31662" anchor="ctr"/>
                </a:tc>
                <a:tc>
                  <a:txBody>
                    <a:bodyPr/>
                    <a:lstStyle/>
                    <a:p>
                      <a:pPr algn="just" hangingPunct="0"/>
                      <a:endParaRPr lang="zh-TW" altLang="en-US" sz="1400" b="1" dirty="0">
                        <a:solidFill>
                          <a:schemeClr val="bg2">
                            <a:lumMod val="25000"/>
                          </a:schemeClr>
                        </a:solidFill>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endParaRPr>
                    </a:p>
                  </a:txBody>
                  <a:tcPr marL="63324" marR="63324" marT="31662" marB="31662" anchor="ctr"/>
                </a:tc>
                <a:tc gridSpan="2">
                  <a:txBody>
                    <a:bodyPr/>
                    <a:lstStyle/>
                    <a:p>
                      <a:pPr algn="ctr" hangingPunct="0"/>
                      <a:r>
                        <a:rPr lang="en-US" altLang="zh-TW" sz="1400" dirty="0" smtClean="0">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rPr>
                        <a:t>10</a:t>
                      </a:r>
                      <a:r>
                        <a:rPr lang="zh-TW" altLang="en-US" sz="1400" dirty="0" smtClean="0">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rPr>
                        <a:t>萬</a:t>
                      </a:r>
                      <a:r>
                        <a:rPr lang="en-US" altLang="zh-TW" sz="1400" dirty="0" smtClean="0">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rPr>
                        <a:t>~200</a:t>
                      </a:r>
                      <a:r>
                        <a:rPr lang="zh-TW" altLang="en-US" sz="1400" dirty="0" smtClean="0">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rPr>
                        <a:t>萬</a:t>
                      </a:r>
                      <a:r>
                        <a:rPr lang="en-US" altLang="zh-TW" sz="1400" dirty="0" smtClean="0">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rPr>
                        <a:t>(§16Ⅰ)</a:t>
                      </a:r>
                      <a:endParaRPr lang="zh-TW" altLang="en-US" sz="1400" b="1" dirty="0">
                        <a:solidFill>
                          <a:schemeClr val="bg1"/>
                        </a:solidFill>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endParaRPr>
                    </a:p>
                  </a:txBody>
                  <a:tcPr marL="63324" marR="63324" marT="31662" marB="31662" anchor="ctr"/>
                </a:tc>
                <a:tc hMerge="1">
                  <a:txBody>
                    <a:bodyPr/>
                    <a:lstStyle/>
                    <a:p>
                      <a:endParaRPr lang="zh-TW" altLang="en-US"/>
                    </a:p>
                  </a:txBody>
                  <a:tcPr/>
                </a:tc>
                <a:extLst>
                  <a:ext uri="{0D108BD9-81ED-4DB2-BD59-A6C34878D82A}">
                    <a16:rowId xmlns:a16="http://schemas.microsoft.com/office/drawing/2014/main" val="1140001831"/>
                  </a:ext>
                </a:extLst>
              </a:tr>
            </a:tbl>
          </a:graphicData>
        </a:graphic>
      </p:graphicFrame>
    </p:spTree>
    <p:extLst>
      <p:ext uri="{BB962C8B-B14F-4D97-AF65-F5344CB8AC3E}">
        <p14:creationId xmlns:p14="http://schemas.microsoft.com/office/powerpoint/2010/main" val="16676472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9512" y="1707654"/>
            <a:ext cx="1309642" cy="1471165"/>
          </a:xfrm>
          <a:prstGeom prst="rect">
            <a:avLst/>
          </a:prstGeom>
        </p:spPr>
      </p:pic>
      <p:pic>
        <p:nvPicPr>
          <p:cNvPr id="3"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7403" y="2283718"/>
            <a:ext cx="1008214" cy="2844147"/>
          </a:xfrm>
          <a:prstGeom prst="rect">
            <a:avLst/>
          </a:prstGeom>
        </p:spPr>
      </p:pic>
      <p:pic>
        <p:nvPicPr>
          <p:cNvPr id="4" name="Picture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90572" y="3510015"/>
            <a:ext cx="676275" cy="419100"/>
          </a:xfrm>
          <a:prstGeom prst="rect">
            <a:avLst/>
          </a:prstGeom>
        </p:spPr>
      </p:pic>
      <p:sp>
        <p:nvSpPr>
          <p:cNvPr id="5" name="TextBox 18">
            <a:extLst>
              <a:ext uri="{FF2B5EF4-FFF2-40B4-BE49-F238E27FC236}">
                <a16:creationId xmlns:a16="http://schemas.microsoft.com/office/drawing/2014/main" id="{042C12F7-AE9B-40D2-A6C4-2F1B6BC860EE}"/>
              </a:ext>
            </a:extLst>
          </p:cNvPr>
          <p:cNvSpPr txBox="1"/>
          <p:nvPr/>
        </p:nvSpPr>
        <p:spPr>
          <a:xfrm>
            <a:off x="0" y="31850"/>
            <a:ext cx="7982710" cy="954107"/>
          </a:xfrm>
          <a:prstGeom prst="rect">
            <a:avLst/>
          </a:prstGeom>
          <a:noFill/>
        </p:spPr>
        <p:txBody>
          <a:bodyPr wrap="square" rtlCol="0" anchor="ctr">
            <a:spAutoFit/>
          </a:bodyPr>
          <a:lstStyle/>
          <a:p>
            <a:pPr>
              <a:buSzPct val="100000"/>
            </a:pPr>
            <a:r>
              <a:rPr lang="zh-TW" altLang="en-US" sz="2800" dirty="0" smtClean="0">
                <a:latin typeface="標楷體" panose="03000509000000000000" pitchFamily="65" charset="-120"/>
                <a:ea typeface="標楷體" panose="03000509000000000000" pitchFamily="65" charset="-120"/>
              </a:rPr>
              <a:t>肆、消費者保護宣導</a:t>
            </a:r>
            <a:endParaRPr lang="en-US" altLang="zh-TW" sz="2800" dirty="0" smtClean="0">
              <a:latin typeface="標楷體" panose="03000509000000000000" pitchFamily="65" charset="-120"/>
              <a:ea typeface="標楷體" panose="03000509000000000000" pitchFamily="65" charset="-120"/>
            </a:endParaRPr>
          </a:p>
          <a:p>
            <a:pPr>
              <a:buSzPct val="100000"/>
            </a:pPr>
            <a:r>
              <a:rPr lang="en-US" altLang="zh-TW" sz="2800" dirty="0" smtClean="0">
                <a:latin typeface="標楷體" panose="03000509000000000000" pitchFamily="65" charset="-120"/>
                <a:ea typeface="標楷體" panose="03000509000000000000" pitchFamily="65" charset="-120"/>
              </a:rPr>
              <a:t>--</a:t>
            </a:r>
            <a:r>
              <a:rPr lang="zh-TW" altLang="en-US" sz="2800" dirty="0">
                <a:latin typeface="標楷體" panose="03000509000000000000" pitchFamily="65" charset="-120"/>
                <a:ea typeface="標楷體" panose="03000509000000000000" pitchFamily="65" charset="-120"/>
              </a:rPr>
              <a:t>保健食品的訪問買賣與廣告不實問題</a:t>
            </a:r>
            <a:endParaRPr lang="en-US" altLang="zh-TW" sz="2800" dirty="0">
              <a:latin typeface="標楷體" panose="03000509000000000000" pitchFamily="65" charset="-120"/>
              <a:ea typeface="標楷體" panose="03000509000000000000" pitchFamily="65" charset="-120"/>
            </a:endParaRPr>
          </a:p>
        </p:txBody>
      </p:sp>
      <p:sp>
        <p:nvSpPr>
          <p:cNvPr id="6" name="矩形 5"/>
          <p:cNvSpPr/>
          <p:nvPr/>
        </p:nvSpPr>
        <p:spPr>
          <a:xfrm>
            <a:off x="1598786" y="985957"/>
            <a:ext cx="7005662" cy="4104456"/>
          </a:xfrm>
          <a:prstGeom prst="rect">
            <a:avLst/>
          </a:prstGeom>
          <a:solidFill>
            <a:schemeClr val="accent3">
              <a:alpha val="50000"/>
            </a:schemeClr>
          </a:solidFill>
          <a:ln>
            <a:solidFill>
              <a:schemeClr val="accent3">
                <a:lumMod val="40000"/>
                <a:lumOff val="60000"/>
              </a:schemeClr>
            </a:solidFill>
          </a:ln>
        </p:spPr>
        <p:style>
          <a:lnRef idx="0">
            <a:scrgbClr r="0" g="0" b="0"/>
          </a:lnRef>
          <a:fillRef idx="0">
            <a:scrgbClr r="0" g="0" b="0"/>
          </a:fillRef>
          <a:effectRef idx="0">
            <a:scrgbClr r="0" g="0" b="0"/>
          </a:effectRef>
          <a:fontRef idx="minor">
            <a:schemeClr val="lt1"/>
          </a:fontRef>
        </p:style>
        <p:txBody>
          <a:bodyPr rtlCol="0" anchor="ctr"/>
          <a:lstStyle/>
          <a:p>
            <a:r>
              <a:rPr lang="zh-TW" altLang="en-US" dirty="0" smtClean="0">
                <a:ln w="0"/>
                <a:solidFill>
                  <a:schemeClr val="accent1">
                    <a:lumMod val="50000"/>
                  </a:schemeClr>
                </a:solidFill>
                <a:effectLst>
                  <a:outerShdw blurRad="38100" dist="19050" dir="2700000" algn="tl" rotWithShape="0">
                    <a:schemeClr val="dk1">
                      <a:alpha val="40000"/>
                    </a:schemeClr>
                  </a:outerShdw>
                </a:effectLst>
                <a:latin typeface="標楷體" panose="03000509000000000000" pitchFamily="65" charset="-120"/>
                <a:ea typeface="標楷體" panose="03000509000000000000" pitchFamily="65" charset="-120"/>
              </a:rPr>
              <a:t>案情概要：</a:t>
            </a:r>
            <a:endParaRPr lang="en-US" altLang="zh-TW" dirty="0" smtClean="0">
              <a:ln w="0"/>
              <a:solidFill>
                <a:schemeClr val="accent1">
                  <a:lumMod val="50000"/>
                </a:schemeClr>
              </a:solidFill>
              <a:effectLst>
                <a:outerShdw blurRad="38100" dist="19050" dir="2700000" algn="tl" rotWithShape="0">
                  <a:schemeClr val="dk1">
                    <a:alpha val="40000"/>
                  </a:schemeClr>
                </a:outerShdw>
              </a:effectLst>
              <a:latin typeface="標楷體" panose="03000509000000000000" pitchFamily="65" charset="-120"/>
              <a:ea typeface="標楷體" panose="03000509000000000000" pitchFamily="65" charset="-120"/>
            </a:endParaRPr>
          </a:p>
          <a:p>
            <a:r>
              <a:rPr lang="zh-TW" altLang="en-US" dirty="0">
                <a:solidFill>
                  <a:schemeClr val="accent1">
                    <a:lumMod val="50000"/>
                  </a:schemeClr>
                </a:solidFill>
                <a:latin typeface="標楷體" panose="03000509000000000000" pitchFamily="65" charset="-120"/>
                <a:ea typeface="標楷體" panose="03000509000000000000" pitchFamily="65" charset="-120"/>
              </a:rPr>
              <a:t>夏荷在郵局門口遇到廠商業務員推銷奈米酵素，該推銷人員表示，奈米酵素是以進口牛乳為原料，經最新儀器及技術提煉，食用後可以改善體質，可讓人看起來年輕、有活力。夏荷怦然心動，一口氣買了十盒。</a:t>
            </a:r>
            <a:r>
              <a:rPr lang="zh-TW" altLang="en-US" dirty="0">
                <a:solidFill>
                  <a:schemeClr val="accent1">
                    <a:lumMod val="50000"/>
                  </a:schemeClr>
                </a:solidFill>
                <a:latin typeface="標楷體" panose="03000509000000000000" pitchFamily="65" charset="-120"/>
                <a:ea typeface="標楷體" panose="03000509000000000000" pitchFamily="65" charset="-120"/>
              </a:rPr>
              <a:t/>
            </a:r>
            <a:br>
              <a:rPr lang="zh-TW" altLang="en-US" dirty="0">
                <a:solidFill>
                  <a:schemeClr val="accent1">
                    <a:lumMod val="50000"/>
                  </a:schemeClr>
                </a:solidFill>
                <a:latin typeface="標楷體" panose="03000509000000000000" pitchFamily="65" charset="-120"/>
                <a:ea typeface="標楷體" panose="03000509000000000000" pitchFamily="65" charset="-120"/>
              </a:rPr>
            </a:br>
            <a:r>
              <a:rPr lang="zh-TW" altLang="en-US" dirty="0">
                <a:solidFill>
                  <a:schemeClr val="accent1">
                    <a:lumMod val="50000"/>
                  </a:schemeClr>
                </a:solidFill>
                <a:latin typeface="標楷體" panose="03000509000000000000" pitchFamily="65" charset="-120"/>
                <a:ea typeface="標楷體" panose="03000509000000000000" pitchFamily="65" charset="-120"/>
              </a:rPr>
              <a:t>　　沒想到夏荷服用該奈米酵素三天後，竟出現過敏現象，皮膚長出疹子，奇癢無比，聯絡業務員，然而對方竟表示那是體內排毒的正常現象，不久毒素排完，就恢復正常。夏荷相信業務員的說詞，就繼續服用該酵素，但過敏現象卻越來越嚴重。於是到醫院看診，醫生表示， 可能是不明食物引起的過敏，經服藥後，症狀逐漸改善。</a:t>
            </a:r>
            <a:r>
              <a:rPr lang="zh-TW" altLang="en-US" dirty="0">
                <a:solidFill>
                  <a:schemeClr val="accent1">
                    <a:lumMod val="50000"/>
                  </a:schemeClr>
                </a:solidFill>
                <a:latin typeface="標楷體" panose="03000509000000000000" pitchFamily="65" charset="-120"/>
                <a:ea typeface="標楷體" panose="03000509000000000000" pitchFamily="65" charset="-120"/>
              </a:rPr>
              <a:t/>
            </a:r>
            <a:br>
              <a:rPr lang="zh-TW" altLang="en-US" dirty="0">
                <a:solidFill>
                  <a:schemeClr val="accent1">
                    <a:lumMod val="50000"/>
                  </a:schemeClr>
                </a:solidFill>
                <a:latin typeface="標楷體" panose="03000509000000000000" pitchFamily="65" charset="-120"/>
                <a:ea typeface="標楷體" panose="03000509000000000000" pitchFamily="65" charset="-120"/>
              </a:rPr>
            </a:br>
            <a:r>
              <a:rPr lang="zh-TW" altLang="en-US" dirty="0">
                <a:solidFill>
                  <a:schemeClr val="accent1">
                    <a:lumMod val="50000"/>
                  </a:schemeClr>
                </a:solidFill>
                <a:latin typeface="標楷體" panose="03000509000000000000" pitchFamily="65" charset="-120"/>
                <a:ea typeface="標楷體" panose="03000509000000000000" pitchFamily="65" charset="-120"/>
              </a:rPr>
              <a:t>　　夏荷要求業務員退貨，但業務員竟表示，那是夏荷個人體質關係，而且已過了法定七天的退貨期間，因此不得退貨，令夏荷氣憤異常，因為購買該酵素時，業務員並沒有告知退貨有七天內的限制。夏荷將該酵素送去鑑定，竟然發現其成分中含有過量的三聚氫胺，只好再去檢查腎臟，又花了不少費用</a:t>
            </a:r>
            <a:r>
              <a:rPr lang="zh-TW" altLang="en-US" dirty="0" smtClean="0">
                <a:solidFill>
                  <a:schemeClr val="accent1">
                    <a:lumMod val="50000"/>
                  </a:schemeClr>
                </a:solidFill>
                <a:latin typeface="標楷體" panose="03000509000000000000" pitchFamily="65" charset="-120"/>
                <a:ea typeface="標楷體" panose="03000509000000000000" pitchFamily="65" charset="-120"/>
              </a:rPr>
              <a:t>。</a:t>
            </a:r>
            <a:endParaRPr lang="zh-TW" altLang="en-US" dirty="0">
              <a:ln w="0"/>
              <a:solidFill>
                <a:schemeClr val="accent1">
                  <a:lumMod val="50000"/>
                </a:schemeClr>
              </a:solidFill>
              <a:effectLst>
                <a:outerShdw blurRad="38100" dist="19050" dir="2700000" algn="tl" rotWithShape="0">
                  <a:schemeClr val="dk1">
                    <a:alpha val="40000"/>
                  </a:schemeClr>
                </a:outerShdw>
              </a:effectLst>
              <a:latin typeface="標楷體" panose="03000509000000000000" pitchFamily="65" charset="-120"/>
              <a:ea typeface="標楷體" panose="03000509000000000000" pitchFamily="65" charset="-120"/>
            </a:endParaRPr>
          </a:p>
        </p:txBody>
      </p:sp>
      <p:sp>
        <p:nvSpPr>
          <p:cNvPr id="7" name="Rectangle 130">
            <a:extLst>
              <a:ext uri="{FF2B5EF4-FFF2-40B4-BE49-F238E27FC236}">
                <a16:creationId xmlns:a16="http://schemas.microsoft.com/office/drawing/2014/main" id="{F7759672-254A-46D2-98DF-B919494C603A}"/>
              </a:ext>
            </a:extLst>
          </p:cNvPr>
          <p:cNvSpPr/>
          <p:nvPr/>
        </p:nvSpPr>
        <p:spPr>
          <a:xfrm>
            <a:off x="1179524" y="941977"/>
            <a:ext cx="419262" cy="419157"/>
          </a:xfrm>
          <a:custGeom>
            <a:avLst/>
            <a:gdLst/>
            <a:ahLst/>
            <a:cxnLst/>
            <a:rect l="l" t="t" r="r" b="b"/>
            <a:pathLst>
              <a:path w="371900" h="373588">
                <a:moveTo>
                  <a:pt x="297080" y="129105"/>
                </a:moveTo>
                <a:lnTo>
                  <a:pt x="284273" y="219737"/>
                </a:lnTo>
                <a:lnTo>
                  <a:pt x="305496" y="219737"/>
                </a:lnTo>
                <a:lnTo>
                  <a:pt x="333001" y="129105"/>
                </a:lnTo>
                <a:close/>
                <a:moveTo>
                  <a:pt x="228265" y="129105"/>
                </a:moveTo>
                <a:lnTo>
                  <a:pt x="228265" y="219737"/>
                </a:lnTo>
                <a:lnTo>
                  <a:pt x="250807" y="219737"/>
                </a:lnTo>
                <a:lnTo>
                  <a:pt x="263614" y="129105"/>
                </a:lnTo>
                <a:close/>
                <a:moveTo>
                  <a:pt x="157021" y="129105"/>
                </a:moveTo>
                <a:lnTo>
                  <a:pt x="175826" y="219737"/>
                </a:lnTo>
                <a:lnTo>
                  <a:pt x="195129" y="219737"/>
                </a:lnTo>
                <a:lnTo>
                  <a:pt x="195129" y="129105"/>
                </a:lnTo>
                <a:close/>
                <a:moveTo>
                  <a:pt x="93087" y="129105"/>
                </a:moveTo>
                <a:lnTo>
                  <a:pt x="117372" y="219737"/>
                </a:lnTo>
                <a:lnTo>
                  <a:pt x="141984" y="219737"/>
                </a:lnTo>
                <a:lnTo>
                  <a:pt x="123179" y="129105"/>
                </a:lnTo>
                <a:close/>
                <a:moveTo>
                  <a:pt x="58494" y="0"/>
                </a:moveTo>
                <a:lnTo>
                  <a:pt x="84208" y="95969"/>
                </a:lnTo>
                <a:lnTo>
                  <a:pt x="354346" y="95969"/>
                </a:lnTo>
                <a:lnTo>
                  <a:pt x="354346" y="97437"/>
                </a:lnTo>
                <a:cubicBezTo>
                  <a:pt x="356087" y="96136"/>
                  <a:pt x="357928" y="96353"/>
                  <a:pt x="359747" y="96905"/>
                </a:cubicBezTo>
                <a:lnTo>
                  <a:pt x="360371" y="97095"/>
                </a:lnTo>
                <a:cubicBezTo>
                  <a:pt x="368954" y="99700"/>
                  <a:pt x="373801" y="108770"/>
                  <a:pt x="371196" y="117354"/>
                </a:cubicBezTo>
                <a:lnTo>
                  <a:pt x="333339" y="242097"/>
                </a:lnTo>
                <a:cubicBezTo>
                  <a:pt x="331591" y="247858"/>
                  <a:pt x="326929" y="251935"/>
                  <a:pt x="321206" y="252122"/>
                </a:cubicBezTo>
                <a:lnTo>
                  <a:pt x="321206" y="252873"/>
                </a:lnTo>
                <a:lnTo>
                  <a:pt x="313576" y="252873"/>
                </a:lnTo>
                <a:cubicBezTo>
                  <a:pt x="313378" y="253010"/>
                  <a:pt x="313229" y="252967"/>
                  <a:pt x="313080" y="252922"/>
                </a:cubicBezTo>
                <a:lnTo>
                  <a:pt x="312919" y="252873"/>
                </a:lnTo>
                <a:lnTo>
                  <a:pt x="126251" y="252873"/>
                </a:lnTo>
                <a:lnTo>
                  <a:pt x="133971" y="281687"/>
                </a:lnTo>
                <a:lnTo>
                  <a:pt x="321075" y="281687"/>
                </a:lnTo>
                <a:lnTo>
                  <a:pt x="321075" y="314823"/>
                </a:lnTo>
                <a:lnTo>
                  <a:pt x="318480" y="314823"/>
                </a:lnTo>
                <a:cubicBezTo>
                  <a:pt x="329614" y="318311"/>
                  <a:pt x="336414" y="328969"/>
                  <a:pt x="336414" y="341215"/>
                </a:cubicBezTo>
                <a:cubicBezTo>
                  <a:pt x="336414" y="359094"/>
                  <a:pt x="321920" y="373588"/>
                  <a:pt x="304041" y="373588"/>
                </a:cubicBezTo>
                <a:cubicBezTo>
                  <a:pt x="286162" y="373588"/>
                  <a:pt x="271668" y="359094"/>
                  <a:pt x="271668" y="341215"/>
                </a:cubicBezTo>
                <a:cubicBezTo>
                  <a:pt x="271668" y="328969"/>
                  <a:pt x="278468" y="318311"/>
                  <a:pt x="289602" y="314823"/>
                </a:cubicBezTo>
                <a:lnTo>
                  <a:pt x="142850" y="314823"/>
                </a:lnTo>
                <a:lnTo>
                  <a:pt x="143397" y="316865"/>
                </a:lnTo>
                <a:cubicBezTo>
                  <a:pt x="151629" y="321811"/>
                  <a:pt x="156401" y="330956"/>
                  <a:pt x="156401" y="341215"/>
                </a:cubicBezTo>
                <a:cubicBezTo>
                  <a:pt x="156401" y="359094"/>
                  <a:pt x="141907" y="373588"/>
                  <a:pt x="124028" y="373588"/>
                </a:cubicBezTo>
                <a:cubicBezTo>
                  <a:pt x="106149" y="373588"/>
                  <a:pt x="91655" y="359094"/>
                  <a:pt x="91655" y="341215"/>
                </a:cubicBezTo>
                <a:cubicBezTo>
                  <a:pt x="91655" y="329356"/>
                  <a:pt x="98032" y="318986"/>
                  <a:pt x="108649" y="315212"/>
                </a:cubicBezTo>
                <a:lnTo>
                  <a:pt x="33542" y="34909"/>
                </a:lnTo>
                <a:lnTo>
                  <a:pt x="0" y="34909"/>
                </a:lnTo>
                <a:lnTo>
                  <a:pt x="0" y="1773"/>
                </a:lnTo>
                <a:lnTo>
                  <a:pt x="51879" y="1773"/>
                </a:lnTo>
                <a:close/>
              </a:path>
            </a:pathLst>
          </a:custGeom>
          <a:solidFill>
            <a:schemeClr val="accent3"/>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ko-KR" altLang="en-US">
              <a:solidFill>
                <a:schemeClr val="tx1"/>
              </a:solidFill>
            </a:endParaRPr>
          </a:p>
        </p:txBody>
      </p:sp>
    </p:spTree>
    <p:extLst>
      <p:ext uri="{BB962C8B-B14F-4D97-AF65-F5344CB8AC3E}">
        <p14:creationId xmlns:p14="http://schemas.microsoft.com/office/powerpoint/2010/main" val="257307891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618</TotalTime>
  <Words>1302</Words>
  <Application>Microsoft Office PowerPoint</Application>
  <PresentationFormat>如螢幕大小 (16:9)</PresentationFormat>
  <Paragraphs>80</Paragraphs>
  <Slides>11</Slides>
  <Notes>0</Notes>
  <HiddenSlides>0</HiddenSlides>
  <MMClips>0</MMClips>
  <ScaleCrop>false</ScaleCrop>
  <HeadingPairs>
    <vt:vector size="6" baseType="variant">
      <vt:variant>
        <vt:lpstr>使用字型</vt:lpstr>
      </vt:variant>
      <vt:variant>
        <vt:i4>7</vt:i4>
      </vt:variant>
      <vt:variant>
        <vt:lpstr>佈景主題</vt:lpstr>
      </vt:variant>
      <vt:variant>
        <vt:i4>2</vt:i4>
      </vt:variant>
      <vt:variant>
        <vt:lpstr>投影片標題</vt:lpstr>
      </vt:variant>
      <vt:variant>
        <vt:i4>11</vt:i4>
      </vt:variant>
    </vt:vector>
  </HeadingPairs>
  <TitlesOfParts>
    <vt:vector size="20" baseType="lpstr">
      <vt:lpstr>DotumChe</vt:lpstr>
      <vt:lpstr>맑은 고딕</vt:lpstr>
      <vt:lpstr>新細明體</vt:lpstr>
      <vt:lpstr>標楷體</vt:lpstr>
      <vt:lpstr>Arial</vt:lpstr>
      <vt:lpstr>Calibri</vt:lpstr>
      <vt:lpstr>Times New Roman</vt:lpstr>
      <vt:lpstr>Office Theme</vt:lpstr>
      <vt:lpstr>Custom Design</vt:lpstr>
      <vt:lpstr>PowerPoint 簡報</vt:lpstr>
      <vt:lpstr>宣導內容</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vector>
  </TitlesOfParts>
  <Company>Microsoft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Registered User</dc:creator>
  <cp:lastModifiedBy>林秋蓮</cp:lastModifiedBy>
  <cp:revision>49</cp:revision>
  <dcterms:created xsi:type="dcterms:W3CDTF">2014-04-01T16:27:38Z</dcterms:created>
  <dcterms:modified xsi:type="dcterms:W3CDTF">2022-11-02T08:21:40Z</dcterms:modified>
</cp:coreProperties>
</file>