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62" r:id="rId2"/>
    <p:sldId id="265" r:id="rId3"/>
    <p:sldId id="266" r:id="rId4"/>
    <p:sldId id="268" r:id="rId5"/>
    <p:sldId id="267" r:id="rId6"/>
    <p:sldId id="263" r:id="rId7"/>
    <p:sldId id="264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9" r:id="rId20"/>
    <p:sldId id="282" r:id="rId21"/>
    <p:sldId id="280" r:id="rId22"/>
    <p:sldId id="281" r:id="rId23"/>
    <p:sldId id="283" r:id="rId24"/>
    <p:sldId id="284" r:id="rId25"/>
    <p:sldId id="286" r:id="rId26"/>
    <p:sldId id="290" r:id="rId27"/>
    <p:sldId id="288" r:id="rId2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4038" autoAdjust="0"/>
  </p:normalViewPr>
  <p:slideViewPr>
    <p:cSldViewPr snapToGrid="0">
      <p:cViewPr varScale="1">
        <p:scale>
          <a:sx n="61" d="100"/>
          <a:sy n="61" d="100"/>
        </p:scale>
        <p:origin x="-1360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F523C0-C031-4A1B-B551-7F4E46FAC83A}" type="doc">
      <dgm:prSet loTypeId="urn:microsoft.com/office/officeart/2005/8/layout/bProcess3" loCatId="process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zh-TW" altLang="en-US"/>
        </a:p>
      </dgm:t>
    </dgm:pt>
    <dgm:pt modelId="{165CFAB2-C2F1-47C7-8DD0-6DE785E6B352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b="1" dirty="0" smtClean="0"/>
            <a:t>一個人 </a:t>
          </a:r>
          <a:r>
            <a:rPr lang="en-US" altLang="zh-TW" b="1" dirty="0" smtClean="0"/>
            <a:t>(person)</a:t>
          </a:r>
          <a:endParaRPr lang="zh-TW" altLang="en-US" dirty="0"/>
        </a:p>
      </dgm:t>
    </dgm:pt>
    <dgm:pt modelId="{6AE87B8F-5DF2-4784-997E-0436EF84D33D}" type="parTrans" cxnId="{F1AB9573-6C4A-4D98-9669-BEF8AC54E5F2}">
      <dgm:prSet/>
      <dgm:spPr/>
      <dgm:t>
        <a:bodyPr/>
        <a:lstStyle/>
        <a:p>
          <a:endParaRPr lang="zh-TW" altLang="en-US"/>
        </a:p>
      </dgm:t>
    </dgm:pt>
    <dgm:pt modelId="{2389C507-4F98-40EE-A5C6-A30516995F60}" type="sibTrans" cxnId="{F1AB9573-6C4A-4D98-9669-BEF8AC54E5F2}">
      <dgm:prSet/>
      <dgm:spPr/>
      <dgm:t>
        <a:bodyPr/>
        <a:lstStyle/>
        <a:p>
          <a:endParaRPr lang="zh-TW" altLang="en-US"/>
        </a:p>
      </dgm:t>
    </dgm:pt>
    <dgm:pt modelId="{687A12FE-3CFD-4D51-BC27-16EDF0C5F52B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b="1" dirty="0" smtClean="0"/>
            <a:t>一個問題 </a:t>
          </a:r>
          <a:r>
            <a:rPr lang="en-US" altLang="zh-TW" b="1" dirty="0" smtClean="0"/>
            <a:t>(problem)</a:t>
          </a:r>
          <a:endParaRPr lang="zh-TW" altLang="en-US" dirty="0"/>
        </a:p>
      </dgm:t>
    </dgm:pt>
    <dgm:pt modelId="{EA993123-ACE6-41EF-8732-AD38CCCF7256}" type="parTrans" cxnId="{3F668B31-6E85-44FC-B50E-A178F2C23F9B}">
      <dgm:prSet/>
      <dgm:spPr/>
      <dgm:t>
        <a:bodyPr/>
        <a:lstStyle/>
        <a:p>
          <a:endParaRPr lang="zh-TW" altLang="en-US"/>
        </a:p>
      </dgm:t>
    </dgm:pt>
    <dgm:pt modelId="{28E798B5-73CE-477F-90D4-B32CCB10E192}" type="sibTrans" cxnId="{3F668B31-6E85-44FC-B50E-A178F2C23F9B}">
      <dgm:prSet/>
      <dgm:spPr/>
      <dgm:t>
        <a:bodyPr/>
        <a:lstStyle/>
        <a:p>
          <a:endParaRPr lang="zh-TW" altLang="en-US"/>
        </a:p>
      </dgm:t>
    </dgm:pt>
    <dgm:pt modelId="{650B25DF-6CEA-4608-9DB3-0F19527D48C7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b="1" dirty="0" smtClean="0"/>
            <a:t>來到一個場所 </a:t>
          </a:r>
          <a:r>
            <a:rPr lang="en-US" altLang="zh-TW" b="1" dirty="0" smtClean="0"/>
            <a:t>(place)</a:t>
          </a:r>
          <a:endParaRPr lang="zh-TW" altLang="en-US" dirty="0"/>
        </a:p>
      </dgm:t>
    </dgm:pt>
    <dgm:pt modelId="{FB8C82F4-B4D9-45C7-88EA-32A25317EC8E}" type="parTrans" cxnId="{BFD78EDD-AA27-40B4-AFCA-9C91419B231A}">
      <dgm:prSet/>
      <dgm:spPr/>
      <dgm:t>
        <a:bodyPr/>
        <a:lstStyle/>
        <a:p>
          <a:endParaRPr lang="zh-TW" altLang="en-US"/>
        </a:p>
      </dgm:t>
    </dgm:pt>
    <dgm:pt modelId="{953129AE-A755-4F9E-8F91-8245745B7473}" type="sibTrans" cxnId="{BFD78EDD-AA27-40B4-AFCA-9C91419B231A}">
      <dgm:prSet/>
      <dgm:spPr/>
      <dgm:t>
        <a:bodyPr/>
        <a:lstStyle/>
        <a:p>
          <a:endParaRPr lang="zh-TW" altLang="en-US"/>
        </a:p>
      </dgm:t>
    </dgm:pt>
    <dgm:pt modelId="{2FBCE59F-3686-4088-B374-43B1D7DE031F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與一位專業者</a:t>
          </a:r>
          <a:r>
            <a: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(professional)</a:t>
          </a:r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接觸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C1B88B-06C7-4281-9993-3FB4555D3984}" type="parTrans" cxnId="{C699F0A8-FC04-4730-89CD-7BE977DE2FA0}">
      <dgm:prSet/>
      <dgm:spPr/>
      <dgm:t>
        <a:bodyPr/>
        <a:lstStyle/>
        <a:p>
          <a:endParaRPr lang="zh-TW" altLang="en-US"/>
        </a:p>
      </dgm:t>
    </dgm:pt>
    <dgm:pt modelId="{BA74846A-EE85-416E-B9E3-008B14EF289C}" type="sibTrans" cxnId="{C699F0A8-FC04-4730-89CD-7BE977DE2FA0}">
      <dgm:prSet/>
      <dgm:spPr/>
      <dgm:t>
        <a:bodyPr/>
        <a:lstStyle/>
        <a:p>
          <a:endParaRPr lang="zh-TW" altLang="en-US"/>
        </a:p>
      </dgm:t>
    </dgm:pt>
    <dgm:pt modelId="{97BAFDA1-19FF-4AFB-8608-F2B954E9F289}">
      <dgm:prSet phldrT="[文字]"/>
      <dgm:spPr>
        <a:solidFill>
          <a:srgbClr val="7030A0"/>
        </a:solidFill>
      </dgm:spPr>
      <dgm:t>
        <a:bodyPr/>
        <a:lstStyle/>
        <a:p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透過一個過程</a:t>
          </a:r>
          <a:r>
            <a: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(process)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ED0EDA-4F13-4E71-BA5E-B229BEE7341A}" type="parTrans" cxnId="{6BBDD01C-72D7-4529-BE90-3CD30A3A561A}">
      <dgm:prSet/>
      <dgm:spPr/>
      <dgm:t>
        <a:bodyPr/>
        <a:lstStyle/>
        <a:p>
          <a:endParaRPr lang="zh-TW" altLang="en-US"/>
        </a:p>
      </dgm:t>
    </dgm:pt>
    <dgm:pt modelId="{DAC267C1-075C-4BF2-9009-0420485B0639}" type="sibTrans" cxnId="{6BBDD01C-72D7-4529-BE90-3CD30A3A561A}">
      <dgm:prSet/>
      <dgm:spPr/>
      <dgm:t>
        <a:bodyPr/>
        <a:lstStyle/>
        <a:p>
          <a:endParaRPr lang="zh-TW" altLang="en-US"/>
        </a:p>
      </dgm:t>
    </dgm:pt>
    <dgm:pt modelId="{5EA74A8F-53CF-4702-997B-7822DB5BF260}">
      <dgm:prSet/>
      <dgm:spPr>
        <a:solidFill>
          <a:srgbClr val="7030A0"/>
        </a:solidFill>
      </dgm:spPr>
      <dgm:t>
        <a:bodyPr/>
        <a:lstStyle/>
        <a:p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提供服務</a:t>
          </a:r>
          <a:r>
            <a: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(provisions)</a:t>
          </a:r>
          <a:r>
            <a:rPr lang="zh-TW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幫助案主</a:t>
          </a:r>
        </a:p>
      </dgm:t>
    </dgm:pt>
    <dgm:pt modelId="{7999A8EB-3870-49EB-AE1C-D3AA78555FC7}" type="parTrans" cxnId="{BFEAE7BF-99D1-4EBB-B0F3-054107EB5FC7}">
      <dgm:prSet/>
      <dgm:spPr/>
      <dgm:t>
        <a:bodyPr/>
        <a:lstStyle/>
        <a:p>
          <a:endParaRPr lang="zh-TW" altLang="en-US"/>
        </a:p>
      </dgm:t>
    </dgm:pt>
    <dgm:pt modelId="{FDDBA744-894D-46C5-9E6B-39C34C500B7D}" type="sibTrans" cxnId="{BFEAE7BF-99D1-4EBB-B0F3-054107EB5FC7}">
      <dgm:prSet/>
      <dgm:spPr/>
      <dgm:t>
        <a:bodyPr/>
        <a:lstStyle/>
        <a:p>
          <a:endParaRPr lang="zh-TW" altLang="en-US"/>
        </a:p>
      </dgm:t>
    </dgm:pt>
    <dgm:pt modelId="{872537A3-73DA-4178-B67D-A99F1A02C2C9}" type="pres">
      <dgm:prSet presAssocID="{AAF523C0-C031-4A1B-B551-7F4E46FAC8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059C4258-66C9-4EEB-BE11-3EFC119D7632}" type="pres">
      <dgm:prSet presAssocID="{165CFAB2-C2F1-47C7-8DD0-6DE785E6B35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2EAB6BF-CEC3-4077-AF11-58D57C103FE3}" type="pres">
      <dgm:prSet presAssocID="{2389C507-4F98-40EE-A5C6-A30516995F60}" presName="sibTrans" presStyleLbl="sibTrans1D1" presStyleIdx="0" presStyleCnt="5"/>
      <dgm:spPr/>
      <dgm:t>
        <a:bodyPr/>
        <a:lstStyle/>
        <a:p>
          <a:endParaRPr lang="zh-TW" altLang="en-US"/>
        </a:p>
      </dgm:t>
    </dgm:pt>
    <dgm:pt modelId="{11755214-E4F9-48B6-9545-7631C68D19A3}" type="pres">
      <dgm:prSet presAssocID="{2389C507-4F98-40EE-A5C6-A30516995F60}" presName="connectorText" presStyleLbl="sibTrans1D1" presStyleIdx="0" presStyleCnt="5"/>
      <dgm:spPr/>
      <dgm:t>
        <a:bodyPr/>
        <a:lstStyle/>
        <a:p>
          <a:endParaRPr lang="zh-TW" altLang="en-US"/>
        </a:p>
      </dgm:t>
    </dgm:pt>
    <dgm:pt modelId="{4EA96621-EE65-44A3-A35F-7B6AACC102B4}" type="pres">
      <dgm:prSet presAssocID="{687A12FE-3CFD-4D51-BC27-16EDF0C5F52B}" presName="node" presStyleLbl="node1" presStyleIdx="1" presStyleCnt="6" custLinFactNeighborX="516" custLinFactNeighborY="142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919D08-8A72-439F-9C43-2ED1BD91B9D7}" type="pres">
      <dgm:prSet presAssocID="{28E798B5-73CE-477F-90D4-B32CCB10E192}" presName="sibTrans" presStyleLbl="sibTrans1D1" presStyleIdx="1" presStyleCnt="5"/>
      <dgm:spPr/>
      <dgm:t>
        <a:bodyPr/>
        <a:lstStyle/>
        <a:p>
          <a:endParaRPr lang="zh-TW" altLang="en-US"/>
        </a:p>
      </dgm:t>
    </dgm:pt>
    <dgm:pt modelId="{EE09027A-8A71-46B1-950B-16979ED7F66B}" type="pres">
      <dgm:prSet presAssocID="{28E798B5-73CE-477F-90D4-B32CCB10E192}" presName="connectorText" presStyleLbl="sibTrans1D1" presStyleIdx="1" presStyleCnt="5"/>
      <dgm:spPr/>
      <dgm:t>
        <a:bodyPr/>
        <a:lstStyle/>
        <a:p>
          <a:endParaRPr lang="zh-TW" altLang="en-US"/>
        </a:p>
      </dgm:t>
    </dgm:pt>
    <dgm:pt modelId="{618D90B5-8485-45FA-8934-E884B460BF7F}" type="pres">
      <dgm:prSet presAssocID="{650B25DF-6CEA-4608-9DB3-0F19527D48C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D9F03E6-553B-490D-8B2D-4755FC7C2296}" type="pres">
      <dgm:prSet presAssocID="{953129AE-A755-4F9E-8F91-8245745B7473}" presName="sibTrans" presStyleLbl="sibTrans1D1" presStyleIdx="2" presStyleCnt="5"/>
      <dgm:spPr/>
      <dgm:t>
        <a:bodyPr/>
        <a:lstStyle/>
        <a:p>
          <a:endParaRPr lang="zh-TW" altLang="en-US"/>
        </a:p>
      </dgm:t>
    </dgm:pt>
    <dgm:pt modelId="{9D8462AF-C49A-432C-AD50-7B20DC09DECF}" type="pres">
      <dgm:prSet presAssocID="{953129AE-A755-4F9E-8F91-8245745B7473}" presName="connectorText" presStyleLbl="sibTrans1D1" presStyleIdx="2" presStyleCnt="5"/>
      <dgm:spPr/>
      <dgm:t>
        <a:bodyPr/>
        <a:lstStyle/>
        <a:p>
          <a:endParaRPr lang="zh-TW" altLang="en-US"/>
        </a:p>
      </dgm:t>
    </dgm:pt>
    <dgm:pt modelId="{2D425BA3-B8D6-4934-9248-510FEE07E323}" type="pres">
      <dgm:prSet presAssocID="{2FBCE59F-3686-4088-B374-43B1D7DE031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8C0424C-D18A-4A79-B7B2-FC189BECAD46}" type="pres">
      <dgm:prSet presAssocID="{BA74846A-EE85-416E-B9E3-008B14EF289C}" presName="sibTrans" presStyleLbl="sibTrans1D1" presStyleIdx="3" presStyleCnt="5"/>
      <dgm:spPr/>
      <dgm:t>
        <a:bodyPr/>
        <a:lstStyle/>
        <a:p>
          <a:endParaRPr lang="zh-TW" altLang="en-US"/>
        </a:p>
      </dgm:t>
    </dgm:pt>
    <dgm:pt modelId="{21615799-6F81-4CDA-882B-AB970A1F379C}" type="pres">
      <dgm:prSet presAssocID="{BA74846A-EE85-416E-B9E3-008B14EF289C}" presName="connectorText" presStyleLbl="sibTrans1D1" presStyleIdx="3" presStyleCnt="5"/>
      <dgm:spPr/>
      <dgm:t>
        <a:bodyPr/>
        <a:lstStyle/>
        <a:p>
          <a:endParaRPr lang="zh-TW" altLang="en-US"/>
        </a:p>
      </dgm:t>
    </dgm:pt>
    <dgm:pt modelId="{5360D486-B326-483D-B139-3F99BC8C78E2}" type="pres">
      <dgm:prSet presAssocID="{97BAFDA1-19FF-4AFB-8608-F2B954E9F28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66DF5BC-D9D6-4CC6-8079-AD07BB43FAC3}" type="pres">
      <dgm:prSet presAssocID="{DAC267C1-075C-4BF2-9009-0420485B0639}" presName="sibTrans" presStyleLbl="sibTrans1D1" presStyleIdx="4" presStyleCnt="5"/>
      <dgm:spPr/>
      <dgm:t>
        <a:bodyPr/>
        <a:lstStyle/>
        <a:p>
          <a:endParaRPr lang="zh-TW" altLang="en-US"/>
        </a:p>
      </dgm:t>
    </dgm:pt>
    <dgm:pt modelId="{CD04ECDE-850D-424F-AC08-F3CDD5BBFEF8}" type="pres">
      <dgm:prSet presAssocID="{DAC267C1-075C-4BF2-9009-0420485B0639}" presName="connectorText" presStyleLbl="sibTrans1D1" presStyleIdx="4" presStyleCnt="5"/>
      <dgm:spPr/>
      <dgm:t>
        <a:bodyPr/>
        <a:lstStyle/>
        <a:p>
          <a:endParaRPr lang="zh-TW" altLang="en-US"/>
        </a:p>
      </dgm:t>
    </dgm:pt>
    <dgm:pt modelId="{BDCD9928-48EE-4327-811F-763D5F7F39B2}" type="pres">
      <dgm:prSet presAssocID="{5EA74A8F-53CF-4702-997B-7822DB5BF26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FD78EDD-AA27-40B4-AFCA-9C91419B231A}" srcId="{AAF523C0-C031-4A1B-B551-7F4E46FAC83A}" destId="{650B25DF-6CEA-4608-9DB3-0F19527D48C7}" srcOrd="2" destOrd="0" parTransId="{FB8C82F4-B4D9-45C7-88EA-32A25317EC8E}" sibTransId="{953129AE-A755-4F9E-8F91-8245745B7473}"/>
    <dgm:cxn modelId="{B95B4FF4-7C42-4C4D-9244-37D09B57834D}" type="presOf" srcId="{AAF523C0-C031-4A1B-B551-7F4E46FAC83A}" destId="{872537A3-73DA-4178-B67D-A99F1A02C2C9}" srcOrd="0" destOrd="0" presId="urn:microsoft.com/office/officeart/2005/8/layout/bProcess3"/>
    <dgm:cxn modelId="{C699F0A8-FC04-4730-89CD-7BE977DE2FA0}" srcId="{AAF523C0-C031-4A1B-B551-7F4E46FAC83A}" destId="{2FBCE59F-3686-4088-B374-43B1D7DE031F}" srcOrd="3" destOrd="0" parTransId="{A6C1B88B-06C7-4281-9993-3FB4555D3984}" sibTransId="{BA74846A-EE85-416E-B9E3-008B14EF289C}"/>
    <dgm:cxn modelId="{41FE994B-14C2-4C57-8C1B-96AFC2934642}" type="presOf" srcId="{5EA74A8F-53CF-4702-997B-7822DB5BF260}" destId="{BDCD9928-48EE-4327-811F-763D5F7F39B2}" srcOrd="0" destOrd="0" presId="urn:microsoft.com/office/officeart/2005/8/layout/bProcess3"/>
    <dgm:cxn modelId="{E4603D17-B255-4CC9-81CD-A9CA2EEF8867}" type="presOf" srcId="{687A12FE-3CFD-4D51-BC27-16EDF0C5F52B}" destId="{4EA96621-EE65-44A3-A35F-7B6AACC102B4}" srcOrd="0" destOrd="0" presId="urn:microsoft.com/office/officeart/2005/8/layout/bProcess3"/>
    <dgm:cxn modelId="{42B7A028-3F69-4AB7-8C62-8A526934306A}" type="presOf" srcId="{28E798B5-73CE-477F-90D4-B32CCB10E192}" destId="{77919D08-8A72-439F-9C43-2ED1BD91B9D7}" srcOrd="0" destOrd="0" presId="urn:microsoft.com/office/officeart/2005/8/layout/bProcess3"/>
    <dgm:cxn modelId="{CD817422-8D76-4BA0-980A-7D4FB4CA65A4}" type="presOf" srcId="{28E798B5-73CE-477F-90D4-B32CCB10E192}" destId="{EE09027A-8A71-46B1-950B-16979ED7F66B}" srcOrd="1" destOrd="0" presId="urn:microsoft.com/office/officeart/2005/8/layout/bProcess3"/>
    <dgm:cxn modelId="{694D342E-E909-4812-B05B-A263A6CAB8FC}" type="presOf" srcId="{165CFAB2-C2F1-47C7-8DD0-6DE785E6B352}" destId="{059C4258-66C9-4EEB-BE11-3EFC119D7632}" srcOrd="0" destOrd="0" presId="urn:microsoft.com/office/officeart/2005/8/layout/bProcess3"/>
    <dgm:cxn modelId="{8E1117B4-4BCB-48F4-B57E-0CA3770E4991}" type="presOf" srcId="{BA74846A-EE85-416E-B9E3-008B14EF289C}" destId="{98C0424C-D18A-4A79-B7B2-FC189BECAD46}" srcOrd="0" destOrd="0" presId="urn:microsoft.com/office/officeart/2005/8/layout/bProcess3"/>
    <dgm:cxn modelId="{9853BD71-3DBF-4885-B916-AE45F9679659}" type="presOf" srcId="{DAC267C1-075C-4BF2-9009-0420485B0639}" destId="{CD04ECDE-850D-424F-AC08-F3CDD5BBFEF8}" srcOrd="1" destOrd="0" presId="urn:microsoft.com/office/officeart/2005/8/layout/bProcess3"/>
    <dgm:cxn modelId="{36F023CB-F449-4B86-B550-DB0176EAED08}" type="presOf" srcId="{DAC267C1-075C-4BF2-9009-0420485B0639}" destId="{866DF5BC-D9D6-4CC6-8079-AD07BB43FAC3}" srcOrd="0" destOrd="0" presId="urn:microsoft.com/office/officeart/2005/8/layout/bProcess3"/>
    <dgm:cxn modelId="{3F668B31-6E85-44FC-B50E-A178F2C23F9B}" srcId="{AAF523C0-C031-4A1B-B551-7F4E46FAC83A}" destId="{687A12FE-3CFD-4D51-BC27-16EDF0C5F52B}" srcOrd="1" destOrd="0" parTransId="{EA993123-ACE6-41EF-8732-AD38CCCF7256}" sibTransId="{28E798B5-73CE-477F-90D4-B32CCB10E192}"/>
    <dgm:cxn modelId="{8EE89763-972D-405A-9465-5749DE5C2E9F}" type="presOf" srcId="{2FBCE59F-3686-4088-B374-43B1D7DE031F}" destId="{2D425BA3-B8D6-4934-9248-510FEE07E323}" srcOrd="0" destOrd="0" presId="urn:microsoft.com/office/officeart/2005/8/layout/bProcess3"/>
    <dgm:cxn modelId="{8964A9F0-BE50-496B-9563-BDB557B352C5}" type="presOf" srcId="{650B25DF-6CEA-4608-9DB3-0F19527D48C7}" destId="{618D90B5-8485-45FA-8934-E884B460BF7F}" srcOrd="0" destOrd="0" presId="urn:microsoft.com/office/officeart/2005/8/layout/bProcess3"/>
    <dgm:cxn modelId="{1A5E9441-3418-4422-AD54-D4A0FDAE6D4A}" type="presOf" srcId="{953129AE-A755-4F9E-8F91-8245745B7473}" destId="{9D8462AF-C49A-432C-AD50-7B20DC09DECF}" srcOrd="1" destOrd="0" presId="urn:microsoft.com/office/officeart/2005/8/layout/bProcess3"/>
    <dgm:cxn modelId="{B2D224A4-2612-4C8A-965A-477F7D72E048}" type="presOf" srcId="{2389C507-4F98-40EE-A5C6-A30516995F60}" destId="{32EAB6BF-CEC3-4077-AF11-58D57C103FE3}" srcOrd="0" destOrd="0" presId="urn:microsoft.com/office/officeart/2005/8/layout/bProcess3"/>
    <dgm:cxn modelId="{6BBDD01C-72D7-4529-BE90-3CD30A3A561A}" srcId="{AAF523C0-C031-4A1B-B551-7F4E46FAC83A}" destId="{97BAFDA1-19FF-4AFB-8608-F2B954E9F289}" srcOrd="4" destOrd="0" parTransId="{B8ED0EDA-4F13-4E71-BA5E-B229BEE7341A}" sibTransId="{DAC267C1-075C-4BF2-9009-0420485B0639}"/>
    <dgm:cxn modelId="{7312C4F1-800D-4941-91A8-A31665E145F6}" type="presOf" srcId="{BA74846A-EE85-416E-B9E3-008B14EF289C}" destId="{21615799-6F81-4CDA-882B-AB970A1F379C}" srcOrd="1" destOrd="0" presId="urn:microsoft.com/office/officeart/2005/8/layout/bProcess3"/>
    <dgm:cxn modelId="{F1AB9573-6C4A-4D98-9669-BEF8AC54E5F2}" srcId="{AAF523C0-C031-4A1B-B551-7F4E46FAC83A}" destId="{165CFAB2-C2F1-47C7-8DD0-6DE785E6B352}" srcOrd="0" destOrd="0" parTransId="{6AE87B8F-5DF2-4784-997E-0436EF84D33D}" sibTransId="{2389C507-4F98-40EE-A5C6-A30516995F60}"/>
    <dgm:cxn modelId="{218B7598-912F-44F3-9F3D-EA0A3582D1A3}" type="presOf" srcId="{2389C507-4F98-40EE-A5C6-A30516995F60}" destId="{11755214-E4F9-48B6-9545-7631C68D19A3}" srcOrd="1" destOrd="0" presId="urn:microsoft.com/office/officeart/2005/8/layout/bProcess3"/>
    <dgm:cxn modelId="{34FC8289-EF34-4644-AAE8-1A414AF2DE35}" type="presOf" srcId="{97BAFDA1-19FF-4AFB-8608-F2B954E9F289}" destId="{5360D486-B326-483D-B139-3F99BC8C78E2}" srcOrd="0" destOrd="0" presId="urn:microsoft.com/office/officeart/2005/8/layout/bProcess3"/>
    <dgm:cxn modelId="{BFEAE7BF-99D1-4EBB-B0F3-054107EB5FC7}" srcId="{AAF523C0-C031-4A1B-B551-7F4E46FAC83A}" destId="{5EA74A8F-53CF-4702-997B-7822DB5BF260}" srcOrd="5" destOrd="0" parTransId="{7999A8EB-3870-49EB-AE1C-D3AA78555FC7}" sibTransId="{FDDBA744-894D-46C5-9E6B-39C34C500B7D}"/>
    <dgm:cxn modelId="{0D7CF9BF-42FA-4840-A94B-2934595DB5D9}" type="presOf" srcId="{953129AE-A755-4F9E-8F91-8245745B7473}" destId="{7D9F03E6-553B-490D-8B2D-4755FC7C2296}" srcOrd="0" destOrd="0" presId="urn:microsoft.com/office/officeart/2005/8/layout/bProcess3"/>
    <dgm:cxn modelId="{E41EBA43-A8C4-432A-B5FA-6B04A7162A4A}" type="presParOf" srcId="{872537A3-73DA-4178-B67D-A99F1A02C2C9}" destId="{059C4258-66C9-4EEB-BE11-3EFC119D7632}" srcOrd="0" destOrd="0" presId="urn:microsoft.com/office/officeart/2005/8/layout/bProcess3"/>
    <dgm:cxn modelId="{7A043FD7-3D68-4CCD-9C87-6984EA1B3F79}" type="presParOf" srcId="{872537A3-73DA-4178-B67D-A99F1A02C2C9}" destId="{32EAB6BF-CEC3-4077-AF11-58D57C103FE3}" srcOrd="1" destOrd="0" presId="urn:microsoft.com/office/officeart/2005/8/layout/bProcess3"/>
    <dgm:cxn modelId="{77D45528-3660-44F8-A254-2691F87475B1}" type="presParOf" srcId="{32EAB6BF-CEC3-4077-AF11-58D57C103FE3}" destId="{11755214-E4F9-48B6-9545-7631C68D19A3}" srcOrd="0" destOrd="0" presId="urn:microsoft.com/office/officeart/2005/8/layout/bProcess3"/>
    <dgm:cxn modelId="{E98508CA-DBAE-4495-BA84-23819CF7D297}" type="presParOf" srcId="{872537A3-73DA-4178-B67D-A99F1A02C2C9}" destId="{4EA96621-EE65-44A3-A35F-7B6AACC102B4}" srcOrd="2" destOrd="0" presId="urn:microsoft.com/office/officeart/2005/8/layout/bProcess3"/>
    <dgm:cxn modelId="{1705FD21-C11E-44AA-A2E2-494987EF25B8}" type="presParOf" srcId="{872537A3-73DA-4178-B67D-A99F1A02C2C9}" destId="{77919D08-8A72-439F-9C43-2ED1BD91B9D7}" srcOrd="3" destOrd="0" presId="urn:microsoft.com/office/officeart/2005/8/layout/bProcess3"/>
    <dgm:cxn modelId="{09EC5FD2-8EB6-41C0-B42B-5A497F2F96A3}" type="presParOf" srcId="{77919D08-8A72-439F-9C43-2ED1BD91B9D7}" destId="{EE09027A-8A71-46B1-950B-16979ED7F66B}" srcOrd="0" destOrd="0" presId="urn:microsoft.com/office/officeart/2005/8/layout/bProcess3"/>
    <dgm:cxn modelId="{036DC5C2-4E64-4D05-80AB-E860AB57733F}" type="presParOf" srcId="{872537A3-73DA-4178-B67D-A99F1A02C2C9}" destId="{618D90B5-8485-45FA-8934-E884B460BF7F}" srcOrd="4" destOrd="0" presId="urn:microsoft.com/office/officeart/2005/8/layout/bProcess3"/>
    <dgm:cxn modelId="{CF148902-AB42-465B-9391-63DE97C79ED9}" type="presParOf" srcId="{872537A3-73DA-4178-B67D-A99F1A02C2C9}" destId="{7D9F03E6-553B-490D-8B2D-4755FC7C2296}" srcOrd="5" destOrd="0" presId="urn:microsoft.com/office/officeart/2005/8/layout/bProcess3"/>
    <dgm:cxn modelId="{132FE1B0-ABBD-43A8-857B-A620C503AA8F}" type="presParOf" srcId="{7D9F03E6-553B-490D-8B2D-4755FC7C2296}" destId="{9D8462AF-C49A-432C-AD50-7B20DC09DECF}" srcOrd="0" destOrd="0" presId="urn:microsoft.com/office/officeart/2005/8/layout/bProcess3"/>
    <dgm:cxn modelId="{48A2CFB6-C628-4C7D-BD23-7900CB3CF340}" type="presParOf" srcId="{872537A3-73DA-4178-B67D-A99F1A02C2C9}" destId="{2D425BA3-B8D6-4934-9248-510FEE07E323}" srcOrd="6" destOrd="0" presId="urn:microsoft.com/office/officeart/2005/8/layout/bProcess3"/>
    <dgm:cxn modelId="{4BB18A29-4D8F-42F9-AB1F-BA1BEAC9715E}" type="presParOf" srcId="{872537A3-73DA-4178-B67D-A99F1A02C2C9}" destId="{98C0424C-D18A-4A79-B7B2-FC189BECAD46}" srcOrd="7" destOrd="0" presId="urn:microsoft.com/office/officeart/2005/8/layout/bProcess3"/>
    <dgm:cxn modelId="{0EFE585A-20C9-4276-AD0D-7BE4951C0869}" type="presParOf" srcId="{98C0424C-D18A-4A79-B7B2-FC189BECAD46}" destId="{21615799-6F81-4CDA-882B-AB970A1F379C}" srcOrd="0" destOrd="0" presId="urn:microsoft.com/office/officeart/2005/8/layout/bProcess3"/>
    <dgm:cxn modelId="{D695D5EF-706A-426C-BBA8-57FF19DF7C41}" type="presParOf" srcId="{872537A3-73DA-4178-B67D-A99F1A02C2C9}" destId="{5360D486-B326-483D-B139-3F99BC8C78E2}" srcOrd="8" destOrd="0" presId="urn:microsoft.com/office/officeart/2005/8/layout/bProcess3"/>
    <dgm:cxn modelId="{6645E513-FCDF-4178-8FB7-DAC3EBAB4E5C}" type="presParOf" srcId="{872537A3-73DA-4178-B67D-A99F1A02C2C9}" destId="{866DF5BC-D9D6-4CC6-8079-AD07BB43FAC3}" srcOrd="9" destOrd="0" presId="urn:microsoft.com/office/officeart/2005/8/layout/bProcess3"/>
    <dgm:cxn modelId="{680E57AD-8E70-44C3-B4D1-40A18C4DFC2C}" type="presParOf" srcId="{866DF5BC-D9D6-4CC6-8079-AD07BB43FAC3}" destId="{CD04ECDE-850D-424F-AC08-F3CDD5BBFEF8}" srcOrd="0" destOrd="0" presId="urn:microsoft.com/office/officeart/2005/8/layout/bProcess3"/>
    <dgm:cxn modelId="{BDEBC027-0F5E-4D56-B59C-5D1D00E1F0CB}" type="presParOf" srcId="{872537A3-73DA-4178-B67D-A99F1A02C2C9}" destId="{BDCD9928-48EE-4327-811F-763D5F7F39B2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80AF4E-48A2-4A5C-844B-577CFB2C9E50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D04B0BF-4870-4E50-AB80-3EACFCCC3FB3}">
      <dgm:prSet phldrT="[文字]"/>
      <dgm:spPr/>
      <dgm:t>
        <a:bodyPr/>
        <a:lstStyle/>
        <a:p>
          <a:r>
            <a:rPr lang="zh-TW" altLang="en-US" dirty="0" smtClean="0"/>
            <a:t>人力</a:t>
          </a:r>
          <a:endParaRPr lang="zh-TW" altLang="en-US" dirty="0"/>
        </a:p>
      </dgm:t>
    </dgm:pt>
    <dgm:pt modelId="{8AB04257-A6D7-44EB-A236-1FF478FBDF95}" type="parTrans" cxnId="{FEA1CE88-7AAF-425D-A824-DA85761019D6}">
      <dgm:prSet/>
      <dgm:spPr/>
      <dgm:t>
        <a:bodyPr/>
        <a:lstStyle/>
        <a:p>
          <a:endParaRPr lang="zh-TW" altLang="en-US"/>
        </a:p>
      </dgm:t>
    </dgm:pt>
    <dgm:pt modelId="{6A443352-660F-4C7F-9951-97C3725B3A54}" type="sibTrans" cxnId="{FEA1CE88-7AAF-425D-A824-DA85761019D6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 smtClean="0"/>
            <a:t>心理支持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dirty="0"/>
        </a:p>
      </dgm:t>
    </dgm:pt>
    <dgm:pt modelId="{2BC8A2AF-D7BE-4290-8CCF-33CAB48E91E6}">
      <dgm:prSet phldrT="[文字]"/>
      <dgm:spPr/>
      <dgm:t>
        <a:bodyPr/>
        <a:lstStyle/>
        <a:p>
          <a:endParaRPr lang="zh-TW" altLang="en-US" dirty="0"/>
        </a:p>
      </dgm:t>
    </dgm:pt>
    <dgm:pt modelId="{40E4D277-0935-4C74-8122-DAB2B8D35861}" type="parTrans" cxnId="{8E604687-2D91-43AD-80FA-3D062B3F0F4F}">
      <dgm:prSet/>
      <dgm:spPr/>
      <dgm:t>
        <a:bodyPr/>
        <a:lstStyle/>
        <a:p>
          <a:endParaRPr lang="zh-TW" altLang="en-US"/>
        </a:p>
      </dgm:t>
    </dgm:pt>
    <dgm:pt modelId="{9F750379-873E-494C-A1B7-DF291E5D2122}" type="sibTrans" cxnId="{8E604687-2D91-43AD-80FA-3D062B3F0F4F}">
      <dgm:prSet/>
      <dgm:spPr/>
      <dgm:t>
        <a:bodyPr/>
        <a:lstStyle/>
        <a:p>
          <a:endParaRPr lang="zh-TW" altLang="en-US"/>
        </a:p>
      </dgm:t>
    </dgm:pt>
    <dgm:pt modelId="{CFE52072-4E4A-4C08-8A92-7DAFCF5C0FED}">
      <dgm:prSet phldrT="[文字]"/>
      <dgm:spPr/>
      <dgm:t>
        <a:bodyPr/>
        <a:lstStyle/>
        <a:p>
          <a:r>
            <a:rPr lang="zh-TW" altLang="en-US" dirty="0" smtClean="0"/>
            <a:t>錢</a:t>
          </a:r>
          <a:endParaRPr lang="zh-TW" altLang="en-US" dirty="0"/>
        </a:p>
      </dgm:t>
    </dgm:pt>
    <dgm:pt modelId="{09538838-F1C3-4775-AD67-AC2F22914935}" type="parTrans" cxnId="{085D7603-989D-482B-9831-DBEBBF88580E}">
      <dgm:prSet/>
      <dgm:spPr/>
      <dgm:t>
        <a:bodyPr/>
        <a:lstStyle/>
        <a:p>
          <a:endParaRPr lang="zh-TW" altLang="en-US"/>
        </a:p>
      </dgm:t>
    </dgm:pt>
    <dgm:pt modelId="{1CEFEA7B-509E-4522-B5A9-0A7D54F1B7F2}" type="sibTrans" cxnId="{085D7603-989D-482B-9831-DBEBBF88580E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dirty="0" smtClean="0"/>
            <a:t>陪伴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dirty="0"/>
        </a:p>
      </dgm:t>
    </dgm:pt>
    <dgm:pt modelId="{6D0C4FFB-7A73-4068-9700-7199835C8DF7}">
      <dgm:prSet phldrT="[文字]"/>
      <dgm:spPr/>
      <dgm:t>
        <a:bodyPr/>
        <a:lstStyle/>
        <a:p>
          <a:r>
            <a:rPr lang="zh-TW" altLang="en-US" dirty="0" smtClean="0"/>
            <a:t>照顧技巧</a:t>
          </a:r>
          <a:endParaRPr lang="zh-TW" altLang="en-US" dirty="0"/>
        </a:p>
      </dgm:t>
    </dgm:pt>
    <dgm:pt modelId="{6D55E50B-905B-405A-8A4F-A3F90D104BD4}" type="parTrans" cxnId="{23FBF5AA-654B-4938-8AF2-6257AC49E86C}">
      <dgm:prSet/>
      <dgm:spPr/>
      <dgm:t>
        <a:bodyPr/>
        <a:lstStyle/>
        <a:p>
          <a:endParaRPr lang="zh-TW" altLang="en-US"/>
        </a:p>
      </dgm:t>
    </dgm:pt>
    <dgm:pt modelId="{DD1D69A6-1868-43B1-ABD5-25D4C54328FB}" type="sibTrans" cxnId="{23FBF5AA-654B-4938-8AF2-6257AC49E86C}">
      <dgm:prSet/>
      <dgm:spPr/>
      <dgm:t>
        <a:bodyPr/>
        <a:lstStyle/>
        <a:p>
          <a:endParaRPr lang="zh-TW" altLang="en-US"/>
        </a:p>
      </dgm:t>
    </dgm:pt>
    <dgm:pt modelId="{BD683783-01ED-4355-8DC1-2483B965DECB}">
      <dgm:prSet phldrT="[文字]"/>
      <dgm:spPr/>
      <dgm:t>
        <a:bodyPr/>
        <a:lstStyle/>
        <a:p>
          <a:r>
            <a:rPr lang="zh-TW" altLang="en-US" dirty="0" smtClean="0"/>
            <a:t>照顧輔具</a:t>
          </a:r>
          <a:endParaRPr lang="zh-TW" altLang="en-US" dirty="0"/>
        </a:p>
      </dgm:t>
    </dgm:pt>
    <dgm:pt modelId="{61638962-0294-4901-965C-C43B1A177BFB}" type="parTrans" cxnId="{388A4E9A-418F-4031-8C7A-5FAECD66BCAF}">
      <dgm:prSet/>
      <dgm:spPr/>
      <dgm:t>
        <a:bodyPr/>
        <a:lstStyle/>
        <a:p>
          <a:endParaRPr lang="zh-TW" altLang="en-US"/>
        </a:p>
      </dgm:t>
    </dgm:pt>
    <dgm:pt modelId="{54CD1DDF-8FC1-4330-85AA-EA76139C9FD3}" type="sibTrans" cxnId="{388A4E9A-418F-4031-8C7A-5FAECD66BCAF}">
      <dgm:prSet/>
      <dgm:spPr/>
      <dgm:t>
        <a:bodyPr/>
        <a:lstStyle/>
        <a:p>
          <a:r>
            <a:rPr lang="zh-TW" altLang="en-US" dirty="0" smtClean="0"/>
            <a:t>喘息</a:t>
          </a:r>
          <a:endParaRPr lang="zh-TW" altLang="en-US" dirty="0"/>
        </a:p>
      </dgm:t>
    </dgm:pt>
    <dgm:pt modelId="{AB0E4C7B-C2B7-41B3-8FE8-C6480AD9D906}">
      <dgm:prSet phldrT="[文字]"/>
      <dgm:spPr/>
      <dgm:t>
        <a:bodyPr/>
        <a:lstStyle/>
        <a:p>
          <a:endParaRPr lang="zh-TW" altLang="en-US" dirty="0"/>
        </a:p>
      </dgm:t>
    </dgm:pt>
    <dgm:pt modelId="{43ABEC33-C25B-4FE1-B6CE-F83FE4F7EE67}" type="parTrans" cxnId="{B6C62442-3AC2-44D0-9548-5964963F0195}">
      <dgm:prSet/>
      <dgm:spPr/>
      <dgm:t>
        <a:bodyPr/>
        <a:lstStyle/>
        <a:p>
          <a:endParaRPr lang="zh-TW" altLang="en-US"/>
        </a:p>
      </dgm:t>
    </dgm:pt>
    <dgm:pt modelId="{61AF0904-1678-4860-BCC4-1C37E0776DCB}" type="sibTrans" cxnId="{B6C62442-3AC2-44D0-9548-5964963F0195}">
      <dgm:prSet/>
      <dgm:spPr/>
      <dgm:t>
        <a:bodyPr/>
        <a:lstStyle/>
        <a:p>
          <a:endParaRPr lang="zh-TW" altLang="en-US"/>
        </a:p>
      </dgm:t>
    </dgm:pt>
    <dgm:pt modelId="{3A4380A3-0408-4E62-ADD4-C985B0F87C23}" type="pres">
      <dgm:prSet presAssocID="{9480AF4E-48A2-4A5C-844B-577CFB2C9E5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5D6248ED-F9C5-4B30-AE06-BEFEAE6025B1}" type="pres">
      <dgm:prSet presAssocID="{5D04B0BF-4870-4E50-AB80-3EACFCCC3FB3}" presName="composite" presStyleCnt="0"/>
      <dgm:spPr/>
    </dgm:pt>
    <dgm:pt modelId="{9D14571A-D170-41CD-BF5C-F5F14F62AB20}" type="pres">
      <dgm:prSet presAssocID="{5D04B0BF-4870-4E50-AB80-3EACFCCC3FB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043EA3-F535-496B-904B-5B20AC9BB33C}" type="pres">
      <dgm:prSet presAssocID="{5D04B0BF-4870-4E50-AB80-3EACFCCC3FB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7F7E227-75CF-4A35-9120-057E829C4380}" type="pres">
      <dgm:prSet presAssocID="{5D04B0BF-4870-4E50-AB80-3EACFCCC3FB3}" presName="BalanceSpacing" presStyleCnt="0"/>
      <dgm:spPr/>
    </dgm:pt>
    <dgm:pt modelId="{6290F806-86E9-4886-9622-A34D954F5EF1}" type="pres">
      <dgm:prSet presAssocID="{5D04B0BF-4870-4E50-AB80-3EACFCCC3FB3}" presName="BalanceSpacing1" presStyleCnt="0"/>
      <dgm:spPr/>
    </dgm:pt>
    <dgm:pt modelId="{78D3C054-A62A-4A7D-97B4-1C31FD32BC89}" type="pres">
      <dgm:prSet presAssocID="{6A443352-660F-4C7F-9951-97C3725B3A54}" presName="Accent1Text" presStyleLbl="node1" presStyleIdx="1" presStyleCnt="6"/>
      <dgm:spPr/>
      <dgm:t>
        <a:bodyPr/>
        <a:lstStyle/>
        <a:p>
          <a:endParaRPr lang="zh-TW" altLang="en-US"/>
        </a:p>
      </dgm:t>
    </dgm:pt>
    <dgm:pt modelId="{7DCA17AE-E2D8-4514-A46A-5A5F623EC4EC}" type="pres">
      <dgm:prSet presAssocID="{6A443352-660F-4C7F-9951-97C3725B3A54}" presName="spaceBetweenRectangles" presStyleCnt="0"/>
      <dgm:spPr/>
    </dgm:pt>
    <dgm:pt modelId="{3BA913D5-3CBE-459D-AE97-1FFBD7729DCB}" type="pres">
      <dgm:prSet presAssocID="{CFE52072-4E4A-4C08-8A92-7DAFCF5C0FED}" presName="composite" presStyleCnt="0"/>
      <dgm:spPr/>
    </dgm:pt>
    <dgm:pt modelId="{11E39D1D-8060-4301-BDB5-E1540D407D7F}" type="pres">
      <dgm:prSet presAssocID="{CFE52072-4E4A-4C08-8A92-7DAFCF5C0FED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09A2D9F-2C72-4E30-804C-6EEFDB7896A4}" type="pres">
      <dgm:prSet presAssocID="{CFE52072-4E4A-4C08-8A92-7DAFCF5C0FED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C6B3907-9066-4688-8135-FA9BCDDEF700}" type="pres">
      <dgm:prSet presAssocID="{CFE52072-4E4A-4C08-8A92-7DAFCF5C0FED}" presName="BalanceSpacing" presStyleCnt="0"/>
      <dgm:spPr/>
    </dgm:pt>
    <dgm:pt modelId="{7B6C7DB8-0DD5-4C22-AE5E-4FE4E00A09D3}" type="pres">
      <dgm:prSet presAssocID="{CFE52072-4E4A-4C08-8A92-7DAFCF5C0FED}" presName="BalanceSpacing1" presStyleCnt="0"/>
      <dgm:spPr/>
    </dgm:pt>
    <dgm:pt modelId="{BC041043-6931-4F31-9A12-3546E9E8C056}" type="pres">
      <dgm:prSet presAssocID="{1CEFEA7B-509E-4522-B5A9-0A7D54F1B7F2}" presName="Accent1Text" presStyleLbl="node1" presStyleIdx="3" presStyleCnt="6"/>
      <dgm:spPr/>
      <dgm:t>
        <a:bodyPr/>
        <a:lstStyle/>
        <a:p>
          <a:endParaRPr lang="zh-TW" altLang="en-US"/>
        </a:p>
      </dgm:t>
    </dgm:pt>
    <dgm:pt modelId="{48049F7A-8496-4FE6-977B-05F9A2DEF19A}" type="pres">
      <dgm:prSet presAssocID="{1CEFEA7B-509E-4522-B5A9-0A7D54F1B7F2}" presName="spaceBetweenRectangles" presStyleCnt="0"/>
      <dgm:spPr/>
    </dgm:pt>
    <dgm:pt modelId="{B68C776F-0246-4803-AB8C-5FCA1A3A7AB5}" type="pres">
      <dgm:prSet presAssocID="{BD683783-01ED-4355-8DC1-2483B965DECB}" presName="composite" presStyleCnt="0"/>
      <dgm:spPr/>
    </dgm:pt>
    <dgm:pt modelId="{A6A2E32B-4DA2-48A7-A89D-21798D909220}" type="pres">
      <dgm:prSet presAssocID="{BD683783-01ED-4355-8DC1-2483B965DECB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5B28E1C-21A2-4DED-98F3-7D9C3692FB03}" type="pres">
      <dgm:prSet presAssocID="{BD683783-01ED-4355-8DC1-2483B965DEC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A7365FB-963C-4F02-BF5F-32FEE526913A}" type="pres">
      <dgm:prSet presAssocID="{BD683783-01ED-4355-8DC1-2483B965DECB}" presName="BalanceSpacing" presStyleCnt="0"/>
      <dgm:spPr/>
    </dgm:pt>
    <dgm:pt modelId="{24DC428C-6871-48EC-AF43-7E2883E6423B}" type="pres">
      <dgm:prSet presAssocID="{BD683783-01ED-4355-8DC1-2483B965DECB}" presName="BalanceSpacing1" presStyleCnt="0"/>
      <dgm:spPr/>
    </dgm:pt>
    <dgm:pt modelId="{DF7C19F1-29A1-4CA4-8FC6-82F60DB67328}" type="pres">
      <dgm:prSet presAssocID="{54CD1DDF-8FC1-4330-85AA-EA76139C9FD3}" presName="Accent1Text" presStyleLbl="node1" presStyleIdx="5" presStyleCnt="6"/>
      <dgm:spPr/>
      <dgm:t>
        <a:bodyPr/>
        <a:lstStyle/>
        <a:p>
          <a:endParaRPr lang="zh-TW" altLang="en-US"/>
        </a:p>
      </dgm:t>
    </dgm:pt>
  </dgm:ptLst>
  <dgm:cxnLst>
    <dgm:cxn modelId="{A886CB1E-4EBC-4DC9-8FC0-EE641FFB1A5C}" type="presOf" srcId="{6D0C4FFB-7A73-4068-9700-7199835C8DF7}" destId="{A09A2D9F-2C72-4E30-804C-6EEFDB7896A4}" srcOrd="0" destOrd="0" presId="urn:microsoft.com/office/officeart/2008/layout/AlternatingHexagons"/>
    <dgm:cxn modelId="{085D7603-989D-482B-9831-DBEBBF88580E}" srcId="{9480AF4E-48A2-4A5C-844B-577CFB2C9E50}" destId="{CFE52072-4E4A-4C08-8A92-7DAFCF5C0FED}" srcOrd="1" destOrd="0" parTransId="{09538838-F1C3-4775-AD67-AC2F22914935}" sibTransId="{1CEFEA7B-509E-4522-B5A9-0A7D54F1B7F2}"/>
    <dgm:cxn modelId="{934ABE42-66CE-44F6-A3D3-31F116B19825}" type="presOf" srcId="{AB0E4C7B-C2B7-41B3-8FE8-C6480AD9D906}" destId="{A5B28E1C-21A2-4DED-98F3-7D9C3692FB03}" srcOrd="0" destOrd="0" presId="urn:microsoft.com/office/officeart/2008/layout/AlternatingHexagons"/>
    <dgm:cxn modelId="{5F284CC0-8D05-43B2-8D58-B49E133CC624}" type="presOf" srcId="{1CEFEA7B-509E-4522-B5A9-0A7D54F1B7F2}" destId="{BC041043-6931-4F31-9A12-3546E9E8C056}" srcOrd="0" destOrd="0" presId="urn:microsoft.com/office/officeart/2008/layout/AlternatingHexagons"/>
    <dgm:cxn modelId="{8E604687-2D91-43AD-80FA-3D062B3F0F4F}" srcId="{5D04B0BF-4870-4E50-AB80-3EACFCCC3FB3}" destId="{2BC8A2AF-D7BE-4290-8CCF-33CAB48E91E6}" srcOrd="0" destOrd="0" parTransId="{40E4D277-0935-4C74-8122-DAB2B8D35861}" sibTransId="{9F750379-873E-494C-A1B7-DF291E5D2122}"/>
    <dgm:cxn modelId="{388A4E9A-418F-4031-8C7A-5FAECD66BCAF}" srcId="{9480AF4E-48A2-4A5C-844B-577CFB2C9E50}" destId="{BD683783-01ED-4355-8DC1-2483B965DECB}" srcOrd="2" destOrd="0" parTransId="{61638962-0294-4901-965C-C43B1A177BFB}" sibTransId="{54CD1DDF-8FC1-4330-85AA-EA76139C9FD3}"/>
    <dgm:cxn modelId="{B6C62442-3AC2-44D0-9548-5964963F0195}" srcId="{BD683783-01ED-4355-8DC1-2483B965DECB}" destId="{AB0E4C7B-C2B7-41B3-8FE8-C6480AD9D906}" srcOrd="0" destOrd="0" parTransId="{43ABEC33-C25B-4FE1-B6CE-F83FE4F7EE67}" sibTransId="{61AF0904-1678-4860-BCC4-1C37E0776DCB}"/>
    <dgm:cxn modelId="{2E265E9F-3151-4C9F-B5B4-BF945CB1101B}" type="presOf" srcId="{CFE52072-4E4A-4C08-8A92-7DAFCF5C0FED}" destId="{11E39D1D-8060-4301-BDB5-E1540D407D7F}" srcOrd="0" destOrd="0" presId="urn:microsoft.com/office/officeart/2008/layout/AlternatingHexagons"/>
    <dgm:cxn modelId="{D2AC82A7-BD6A-4D5C-8008-04A5BB1BF887}" type="presOf" srcId="{9480AF4E-48A2-4A5C-844B-577CFB2C9E50}" destId="{3A4380A3-0408-4E62-ADD4-C985B0F87C23}" srcOrd="0" destOrd="0" presId="urn:microsoft.com/office/officeart/2008/layout/AlternatingHexagons"/>
    <dgm:cxn modelId="{607E6DD0-A684-42D3-972C-73C1E075E5E8}" type="presOf" srcId="{5D04B0BF-4870-4E50-AB80-3EACFCCC3FB3}" destId="{9D14571A-D170-41CD-BF5C-F5F14F62AB20}" srcOrd="0" destOrd="0" presId="urn:microsoft.com/office/officeart/2008/layout/AlternatingHexagons"/>
    <dgm:cxn modelId="{3C5E5B56-BE3A-4E83-A279-B565EA01D305}" type="presOf" srcId="{BD683783-01ED-4355-8DC1-2483B965DECB}" destId="{A6A2E32B-4DA2-48A7-A89D-21798D909220}" srcOrd="0" destOrd="0" presId="urn:microsoft.com/office/officeart/2008/layout/AlternatingHexagons"/>
    <dgm:cxn modelId="{20BA9637-1028-4CEE-A12B-DB1B1F816DAC}" type="presOf" srcId="{54CD1DDF-8FC1-4330-85AA-EA76139C9FD3}" destId="{DF7C19F1-29A1-4CA4-8FC6-82F60DB67328}" srcOrd="0" destOrd="0" presId="urn:microsoft.com/office/officeart/2008/layout/AlternatingHexagons"/>
    <dgm:cxn modelId="{BEBD03CB-A832-4243-8163-4C2036F1F8A3}" type="presOf" srcId="{2BC8A2AF-D7BE-4290-8CCF-33CAB48E91E6}" destId="{B4043EA3-F535-496B-904B-5B20AC9BB33C}" srcOrd="0" destOrd="0" presId="urn:microsoft.com/office/officeart/2008/layout/AlternatingHexagons"/>
    <dgm:cxn modelId="{23FBF5AA-654B-4938-8AF2-6257AC49E86C}" srcId="{CFE52072-4E4A-4C08-8A92-7DAFCF5C0FED}" destId="{6D0C4FFB-7A73-4068-9700-7199835C8DF7}" srcOrd="0" destOrd="0" parTransId="{6D55E50B-905B-405A-8A4F-A3F90D104BD4}" sibTransId="{DD1D69A6-1868-43B1-ABD5-25D4C54328FB}"/>
    <dgm:cxn modelId="{9FF03E1F-BE0B-41F3-8CE7-8A95A59ACAF8}" type="presOf" srcId="{6A443352-660F-4C7F-9951-97C3725B3A54}" destId="{78D3C054-A62A-4A7D-97B4-1C31FD32BC89}" srcOrd="0" destOrd="0" presId="urn:microsoft.com/office/officeart/2008/layout/AlternatingHexagons"/>
    <dgm:cxn modelId="{FEA1CE88-7AAF-425D-A824-DA85761019D6}" srcId="{9480AF4E-48A2-4A5C-844B-577CFB2C9E50}" destId="{5D04B0BF-4870-4E50-AB80-3EACFCCC3FB3}" srcOrd="0" destOrd="0" parTransId="{8AB04257-A6D7-44EB-A236-1FF478FBDF95}" sibTransId="{6A443352-660F-4C7F-9951-97C3725B3A54}"/>
    <dgm:cxn modelId="{7FA14DBA-2AB0-4BC7-91EF-D4C762D77275}" type="presParOf" srcId="{3A4380A3-0408-4E62-ADD4-C985B0F87C23}" destId="{5D6248ED-F9C5-4B30-AE06-BEFEAE6025B1}" srcOrd="0" destOrd="0" presId="urn:microsoft.com/office/officeart/2008/layout/AlternatingHexagons"/>
    <dgm:cxn modelId="{FFFF5DAE-5D1E-4E46-9251-D8A872FB0D22}" type="presParOf" srcId="{5D6248ED-F9C5-4B30-AE06-BEFEAE6025B1}" destId="{9D14571A-D170-41CD-BF5C-F5F14F62AB20}" srcOrd="0" destOrd="0" presId="urn:microsoft.com/office/officeart/2008/layout/AlternatingHexagons"/>
    <dgm:cxn modelId="{D05F6CC0-0A33-4A08-A2FF-9484E61EFB99}" type="presParOf" srcId="{5D6248ED-F9C5-4B30-AE06-BEFEAE6025B1}" destId="{B4043EA3-F535-496B-904B-5B20AC9BB33C}" srcOrd="1" destOrd="0" presId="urn:microsoft.com/office/officeart/2008/layout/AlternatingHexagons"/>
    <dgm:cxn modelId="{4FA8B803-0BC2-42F8-8E1B-648B2FF63EB5}" type="presParOf" srcId="{5D6248ED-F9C5-4B30-AE06-BEFEAE6025B1}" destId="{C7F7E227-75CF-4A35-9120-057E829C4380}" srcOrd="2" destOrd="0" presId="urn:microsoft.com/office/officeart/2008/layout/AlternatingHexagons"/>
    <dgm:cxn modelId="{312CB2E4-BFF6-4AFF-97CD-1DD366BDB473}" type="presParOf" srcId="{5D6248ED-F9C5-4B30-AE06-BEFEAE6025B1}" destId="{6290F806-86E9-4886-9622-A34D954F5EF1}" srcOrd="3" destOrd="0" presId="urn:microsoft.com/office/officeart/2008/layout/AlternatingHexagons"/>
    <dgm:cxn modelId="{AA8A2E50-FFFD-420D-8785-A938B45B4CF5}" type="presParOf" srcId="{5D6248ED-F9C5-4B30-AE06-BEFEAE6025B1}" destId="{78D3C054-A62A-4A7D-97B4-1C31FD32BC89}" srcOrd="4" destOrd="0" presId="urn:microsoft.com/office/officeart/2008/layout/AlternatingHexagons"/>
    <dgm:cxn modelId="{4ECCBD20-115D-4C44-8048-F4C4BB33A391}" type="presParOf" srcId="{3A4380A3-0408-4E62-ADD4-C985B0F87C23}" destId="{7DCA17AE-E2D8-4514-A46A-5A5F623EC4EC}" srcOrd="1" destOrd="0" presId="urn:microsoft.com/office/officeart/2008/layout/AlternatingHexagons"/>
    <dgm:cxn modelId="{83084EB5-90D5-44DA-8AF6-42A88765549A}" type="presParOf" srcId="{3A4380A3-0408-4E62-ADD4-C985B0F87C23}" destId="{3BA913D5-3CBE-459D-AE97-1FFBD7729DCB}" srcOrd="2" destOrd="0" presId="urn:microsoft.com/office/officeart/2008/layout/AlternatingHexagons"/>
    <dgm:cxn modelId="{7B74373B-BF7B-488B-8A2C-A43D7E994368}" type="presParOf" srcId="{3BA913D5-3CBE-459D-AE97-1FFBD7729DCB}" destId="{11E39D1D-8060-4301-BDB5-E1540D407D7F}" srcOrd="0" destOrd="0" presId="urn:microsoft.com/office/officeart/2008/layout/AlternatingHexagons"/>
    <dgm:cxn modelId="{3F4AF4C8-5A42-457D-8FD5-376E8D3A1546}" type="presParOf" srcId="{3BA913D5-3CBE-459D-AE97-1FFBD7729DCB}" destId="{A09A2D9F-2C72-4E30-804C-6EEFDB7896A4}" srcOrd="1" destOrd="0" presId="urn:microsoft.com/office/officeart/2008/layout/AlternatingHexagons"/>
    <dgm:cxn modelId="{48A1D685-3F73-4711-BE7B-0D0E7C1BB129}" type="presParOf" srcId="{3BA913D5-3CBE-459D-AE97-1FFBD7729DCB}" destId="{1C6B3907-9066-4688-8135-FA9BCDDEF700}" srcOrd="2" destOrd="0" presId="urn:microsoft.com/office/officeart/2008/layout/AlternatingHexagons"/>
    <dgm:cxn modelId="{BFB702A4-E63A-41BC-AA97-29FDFFC2BC85}" type="presParOf" srcId="{3BA913D5-3CBE-459D-AE97-1FFBD7729DCB}" destId="{7B6C7DB8-0DD5-4C22-AE5E-4FE4E00A09D3}" srcOrd="3" destOrd="0" presId="urn:microsoft.com/office/officeart/2008/layout/AlternatingHexagons"/>
    <dgm:cxn modelId="{A7F43080-3F36-4BDF-9C2B-F5D994F95632}" type="presParOf" srcId="{3BA913D5-3CBE-459D-AE97-1FFBD7729DCB}" destId="{BC041043-6931-4F31-9A12-3546E9E8C056}" srcOrd="4" destOrd="0" presId="urn:microsoft.com/office/officeart/2008/layout/AlternatingHexagons"/>
    <dgm:cxn modelId="{53CCCCEC-5E06-4B05-B29A-8A5CADBB09F4}" type="presParOf" srcId="{3A4380A3-0408-4E62-ADD4-C985B0F87C23}" destId="{48049F7A-8496-4FE6-977B-05F9A2DEF19A}" srcOrd="3" destOrd="0" presId="urn:microsoft.com/office/officeart/2008/layout/AlternatingHexagons"/>
    <dgm:cxn modelId="{955006C4-94C2-4A29-A804-26FA4AD7E3C0}" type="presParOf" srcId="{3A4380A3-0408-4E62-ADD4-C985B0F87C23}" destId="{B68C776F-0246-4803-AB8C-5FCA1A3A7AB5}" srcOrd="4" destOrd="0" presId="urn:microsoft.com/office/officeart/2008/layout/AlternatingHexagons"/>
    <dgm:cxn modelId="{2E2D412D-4F42-42CE-B6FE-0C8CE92096CA}" type="presParOf" srcId="{B68C776F-0246-4803-AB8C-5FCA1A3A7AB5}" destId="{A6A2E32B-4DA2-48A7-A89D-21798D909220}" srcOrd="0" destOrd="0" presId="urn:microsoft.com/office/officeart/2008/layout/AlternatingHexagons"/>
    <dgm:cxn modelId="{C672ED3D-BDE1-489A-AD78-09B1E0368227}" type="presParOf" srcId="{B68C776F-0246-4803-AB8C-5FCA1A3A7AB5}" destId="{A5B28E1C-21A2-4DED-98F3-7D9C3692FB03}" srcOrd="1" destOrd="0" presId="urn:microsoft.com/office/officeart/2008/layout/AlternatingHexagons"/>
    <dgm:cxn modelId="{4573A0BB-F53F-4D97-8CC6-C25DC6645844}" type="presParOf" srcId="{B68C776F-0246-4803-AB8C-5FCA1A3A7AB5}" destId="{9A7365FB-963C-4F02-BF5F-32FEE526913A}" srcOrd="2" destOrd="0" presId="urn:microsoft.com/office/officeart/2008/layout/AlternatingHexagons"/>
    <dgm:cxn modelId="{637F2534-A905-483C-8308-FEA8CC976FD5}" type="presParOf" srcId="{B68C776F-0246-4803-AB8C-5FCA1A3A7AB5}" destId="{24DC428C-6871-48EC-AF43-7E2883E6423B}" srcOrd="3" destOrd="0" presId="urn:microsoft.com/office/officeart/2008/layout/AlternatingHexagons"/>
    <dgm:cxn modelId="{624E7117-CD4B-4741-8FA0-3072CB56A8CC}" type="presParOf" srcId="{B68C776F-0246-4803-AB8C-5FCA1A3A7AB5}" destId="{DF7C19F1-29A1-4CA4-8FC6-82F60DB67328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1BB9CF-8353-468C-97FA-245BF39D448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086068C-93C9-4810-BCD5-CE17EC433B5B}">
      <dgm:prSet phldrT="[文字]"/>
      <dgm:spPr/>
      <dgm:t>
        <a:bodyPr/>
        <a:lstStyle/>
        <a:p>
          <a:r>
            <a:rPr lang="en-US" altLang="zh-TW" smtClean="0"/>
            <a:t>Case management</a:t>
          </a:r>
          <a:endParaRPr lang="zh-TW" altLang="en-US" dirty="0"/>
        </a:p>
      </dgm:t>
    </dgm:pt>
    <dgm:pt modelId="{6B5F1833-B6D7-4EB1-9DE0-BCB0EC95FC1B}" type="parTrans" cxnId="{AB7F6987-77AD-423B-B4E5-0ADD01B8217A}">
      <dgm:prSet/>
      <dgm:spPr/>
      <dgm:t>
        <a:bodyPr/>
        <a:lstStyle/>
        <a:p>
          <a:endParaRPr lang="zh-TW" altLang="en-US"/>
        </a:p>
      </dgm:t>
    </dgm:pt>
    <dgm:pt modelId="{2CE56D4F-740C-47CD-8496-152CE5413D56}" type="sibTrans" cxnId="{AB7F6987-77AD-423B-B4E5-0ADD01B8217A}">
      <dgm:prSet/>
      <dgm:spPr/>
      <dgm:t>
        <a:bodyPr/>
        <a:lstStyle/>
        <a:p>
          <a:endParaRPr lang="zh-TW" altLang="en-US"/>
        </a:p>
      </dgm:t>
    </dgm:pt>
    <dgm:pt modelId="{1867DAAC-F403-422F-8250-C21EE2FB1FCB}">
      <dgm:prSet phldrT="[文字]"/>
      <dgm:spPr/>
      <dgm:t>
        <a:bodyPr/>
        <a:lstStyle/>
        <a:p>
          <a:r>
            <a:rPr lang="en-US" altLang="zh-TW" smtClean="0"/>
            <a:t>Disease care</a:t>
          </a:r>
          <a:endParaRPr lang="zh-TW" altLang="en-US" dirty="0"/>
        </a:p>
      </dgm:t>
    </dgm:pt>
    <dgm:pt modelId="{761031A1-3EB6-4EFF-9267-352A479E2B03}" type="parTrans" cxnId="{87675A1C-62F2-402C-B5B6-53E8BD91DBD6}">
      <dgm:prSet/>
      <dgm:spPr/>
      <dgm:t>
        <a:bodyPr/>
        <a:lstStyle/>
        <a:p>
          <a:endParaRPr lang="zh-TW" altLang="en-US"/>
        </a:p>
      </dgm:t>
    </dgm:pt>
    <dgm:pt modelId="{309931C8-A312-4B6C-AD5A-7E6F8ECEBED8}" type="sibTrans" cxnId="{87675A1C-62F2-402C-B5B6-53E8BD91DBD6}">
      <dgm:prSet/>
      <dgm:spPr/>
      <dgm:t>
        <a:bodyPr/>
        <a:lstStyle/>
        <a:p>
          <a:endParaRPr lang="zh-TW" altLang="en-US"/>
        </a:p>
      </dgm:t>
    </dgm:pt>
    <dgm:pt modelId="{026CD9A5-4F56-4880-B7AE-4FB24CEB534F}">
      <dgm:prSet phldrT="[文字]"/>
      <dgm:spPr/>
      <dgm:t>
        <a:bodyPr/>
        <a:lstStyle/>
        <a:p>
          <a:r>
            <a:rPr lang="en-US" altLang="zh-TW" dirty="0" smtClean="0"/>
            <a:t>Self care</a:t>
          </a:r>
          <a:endParaRPr lang="zh-TW" altLang="en-US" dirty="0"/>
        </a:p>
      </dgm:t>
    </dgm:pt>
    <dgm:pt modelId="{E99DD461-21B5-45C6-B96A-971E092102AD}" type="parTrans" cxnId="{E43ACBE3-455A-44AC-97B8-34D32B9DB9FD}">
      <dgm:prSet/>
      <dgm:spPr/>
      <dgm:t>
        <a:bodyPr/>
        <a:lstStyle/>
        <a:p>
          <a:endParaRPr lang="zh-TW" altLang="en-US"/>
        </a:p>
      </dgm:t>
    </dgm:pt>
    <dgm:pt modelId="{5907BBBD-4800-4915-9AAE-4DA3174DB076}" type="sibTrans" cxnId="{E43ACBE3-455A-44AC-97B8-34D32B9DB9FD}">
      <dgm:prSet/>
      <dgm:spPr/>
      <dgm:t>
        <a:bodyPr/>
        <a:lstStyle/>
        <a:p>
          <a:endParaRPr lang="zh-TW" altLang="en-US"/>
        </a:p>
      </dgm:t>
    </dgm:pt>
    <dgm:pt modelId="{B87E8C54-F254-49D4-82B1-48C625C3E860}" type="pres">
      <dgm:prSet presAssocID="{D11BB9CF-8353-468C-97FA-245BF39D4484}" presName="compositeShape" presStyleCnt="0">
        <dgm:presLayoutVars>
          <dgm:dir/>
          <dgm:resizeHandles/>
        </dgm:presLayoutVars>
      </dgm:prSet>
      <dgm:spPr/>
    </dgm:pt>
    <dgm:pt modelId="{E6DDEF32-716C-40FD-8B78-57B1CED099CB}" type="pres">
      <dgm:prSet presAssocID="{D11BB9CF-8353-468C-97FA-245BF39D4484}" presName="pyramid" presStyleLbl="node1" presStyleIdx="0" presStyleCnt="1"/>
      <dgm:spPr/>
    </dgm:pt>
    <dgm:pt modelId="{C26A385E-B6A0-41CF-8913-53E5EC0D409B}" type="pres">
      <dgm:prSet presAssocID="{D11BB9CF-8353-468C-97FA-245BF39D4484}" presName="theList" presStyleCnt="0"/>
      <dgm:spPr/>
    </dgm:pt>
    <dgm:pt modelId="{AC7B7D2B-428B-4D1D-AE61-181F0D782862}" type="pres">
      <dgm:prSet presAssocID="{8086068C-93C9-4810-BCD5-CE17EC433B5B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CD0E230-E5D4-44A4-9F62-B11338E51F55}" type="pres">
      <dgm:prSet presAssocID="{8086068C-93C9-4810-BCD5-CE17EC433B5B}" presName="aSpace" presStyleCnt="0"/>
      <dgm:spPr/>
    </dgm:pt>
    <dgm:pt modelId="{50FE85B5-7A17-463F-A899-84F2FE52E97B}" type="pres">
      <dgm:prSet presAssocID="{1867DAAC-F403-422F-8250-C21EE2FB1FC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79CEA54-B2ED-4BFE-9128-58B5A751F6CA}" type="pres">
      <dgm:prSet presAssocID="{1867DAAC-F403-422F-8250-C21EE2FB1FCB}" presName="aSpace" presStyleCnt="0"/>
      <dgm:spPr/>
    </dgm:pt>
    <dgm:pt modelId="{C9ECD8E7-AAAD-4737-B12D-184761F6AE3A}" type="pres">
      <dgm:prSet presAssocID="{026CD9A5-4F56-4880-B7AE-4FB24CEB534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77108A1-B815-43C4-A0C4-D381614255BC}" type="pres">
      <dgm:prSet presAssocID="{026CD9A5-4F56-4880-B7AE-4FB24CEB534F}" presName="aSpace" presStyleCnt="0"/>
      <dgm:spPr/>
    </dgm:pt>
  </dgm:ptLst>
  <dgm:cxnLst>
    <dgm:cxn modelId="{AE167A94-E31C-4E2E-A869-8A5D70A9884E}" type="presOf" srcId="{D11BB9CF-8353-468C-97FA-245BF39D4484}" destId="{B87E8C54-F254-49D4-82B1-48C625C3E860}" srcOrd="0" destOrd="0" presId="urn:microsoft.com/office/officeart/2005/8/layout/pyramid2"/>
    <dgm:cxn modelId="{E43ACBE3-455A-44AC-97B8-34D32B9DB9FD}" srcId="{D11BB9CF-8353-468C-97FA-245BF39D4484}" destId="{026CD9A5-4F56-4880-B7AE-4FB24CEB534F}" srcOrd="2" destOrd="0" parTransId="{E99DD461-21B5-45C6-B96A-971E092102AD}" sibTransId="{5907BBBD-4800-4915-9AAE-4DA3174DB076}"/>
    <dgm:cxn modelId="{F3B663E5-350D-4090-8E3D-E86130AE8114}" type="presOf" srcId="{8086068C-93C9-4810-BCD5-CE17EC433B5B}" destId="{AC7B7D2B-428B-4D1D-AE61-181F0D782862}" srcOrd="0" destOrd="0" presId="urn:microsoft.com/office/officeart/2005/8/layout/pyramid2"/>
    <dgm:cxn modelId="{87675A1C-62F2-402C-B5B6-53E8BD91DBD6}" srcId="{D11BB9CF-8353-468C-97FA-245BF39D4484}" destId="{1867DAAC-F403-422F-8250-C21EE2FB1FCB}" srcOrd="1" destOrd="0" parTransId="{761031A1-3EB6-4EFF-9267-352A479E2B03}" sibTransId="{309931C8-A312-4B6C-AD5A-7E6F8ECEBED8}"/>
    <dgm:cxn modelId="{9FF49505-3CA3-4848-837B-E978EC80276E}" type="presOf" srcId="{1867DAAC-F403-422F-8250-C21EE2FB1FCB}" destId="{50FE85B5-7A17-463F-A899-84F2FE52E97B}" srcOrd="0" destOrd="0" presId="urn:microsoft.com/office/officeart/2005/8/layout/pyramid2"/>
    <dgm:cxn modelId="{042B5A2A-8FCB-46AF-BD4D-A2E799D4E1ED}" type="presOf" srcId="{026CD9A5-4F56-4880-B7AE-4FB24CEB534F}" destId="{C9ECD8E7-AAAD-4737-B12D-184761F6AE3A}" srcOrd="0" destOrd="0" presId="urn:microsoft.com/office/officeart/2005/8/layout/pyramid2"/>
    <dgm:cxn modelId="{AB7F6987-77AD-423B-B4E5-0ADD01B8217A}" srcId="{D11BB9CF-8353-468C-97FA-245BF39D4484}" destId="{8086068C-93C9-4810-BCD5-CE17EC433B5B}" srcOrd="0" destOrd="0" parTransId="{6B5F1833-B6D7-4EB1-9DE0-BCB0EC95FC1B}" sibTransId="{2CE56D4F-740C-47CD-8496-152CE5413D56}"/>
    <dgm:cxn modelId="{619BBA2E-91C5-450C-BAE9-7835F1DDBE77}" type="presParOf" srcId="{B87E8C54-F254-49D4-82B1-48C625C3E860}" destId="{E6DDEF32-716C-40FD-8B78-57B1CED099CB}" srcOrd="0" destOrd="0" presId="urn:microsoft.com/office/officeart/2005/8/layout/pyramid2"/>
    <dgm:cxn modelId="{AB6421E7-4DF1-4FAB-B16D-114C6BF9C35D}" type="presParOf" srcId="{B87E8C54-F254-49D4-82B1-48C625C3E860}" destId="{C26A385E-B6A0-41CF-8913-53E5EC0D409B}" srcOrd="1" destOrd="0" presId="urn:microsoft.com/office/officeart/2005/8/layout/pyramid2"/>
    <dgm:cxn modelId="{06E28A97-06EE-45C9-9294-8A76B96369A2}" type="presParOf" srcId="{C26A385E-B6A0-41CF-8913-53E5EC0D409B}" destId="{AC7B7D2B-428B-4D1D-AE61-181F0D782862}" srcOrd="0" destOrd="0" presId="urn:microsoft.com/office/officeart/2005/8/layout/pyramid2"/>
    <dgm:cxn modelId="{74001A64-9369-46DC-8F6D-F32412C23CA7}" type="presParOf" srcId="{C26A385E-B6A0-41CF-8913-53E5EC0D409B}" destId="{ECD0E230-E5D4-44A4-9F62-B11338E51F55}" srcOrd="1" destOrd="0" presId="urn:microsoft.com/office/officeart/2005/8/layout/pyramid2"/>
    <dgm:cxn modelId="{BAEF203A-42B6-431B-BF4E-02E7BAD3330D}" type="presParOf" srcId="{C26A385E-B6A0-41CF-8913-53E5EC0D409B}" destId="{50FE85B5-7A17-463F-A899-84F2FE52E97B}" srcOrd="2" destOrd="0" presId="urn:microsoft.com/office/officeart/2005/8/layout/pyramid2"/>
    <dgm:cxn modelId="{4B67A88E-D148-4A4A-A720-F9B4B59BFBB4}" type="presParOf" srcId="{C26A385E-B6A0-41CF-8913-53E5EC0D409B}" destId="{D79CEA54-B2ED-4BFE-9128-58B5A751F6CA}" srcOrd="3" destOrd="0" presId="urn:microsoft.com/office/officeart/2005/8/layout/pyramid2"/>
    <dgm:cxn modelId="{DCA9DCF8-C8DE-4AA7-8748-1DB067DA1EFB}" type="presParOf" srcId="{C26A385E-B6A0-41CF-8913-53E5EC0D409B}" destId="{C9ECD8E7-AAAD-4737-B12D-184761F6AE3A}" srcOrd="4" destOrd="0" presId="urn:microsoft.com/office/officeart/2005/8/layout/pyramid2"/>
    <dgm:cxn modelId="{186865D9-28B4-4291-B414-5D205CF8E84F}" type="presParOf" srcId="{C26A385E-B6A0-41CF-8913-53E5EC0D409B}" destId="{077108A1-B815-43C4-A0C4-D381614255B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96C325-C24E-46BD-AFF3-4878913F9B4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C9F9BD5-58BC-44AA-8A3B-1DE54B03F4B8}">
      <dgm:prSet phldrT="[文字]" custT="1"/>
      <dgm:spPr>
        <a:solidFill>
          <a:schemeClr val="bg2"/>
        </a:solidFill>
      </dgm:spPr>
      <dgm:t>
        <a:bodyPr/>
        <a:lstStyle/>
        <a:p>
          <a:r>
            <a: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照顧管理</a:t>
          </a:r>
          <a:endParaRPr lang="zh-TW" altLang="en-US" sz="24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D1E07A65-7D8C-460E-A85B-79645C0C73C4}" type="parTrans" cxnId="{809AE782-B15E-4552-A08C-ABF5995F3D62}">
      <dgm:prSet/>
      <dgm:spPr/>
      <dgm:t>
        <a:bodyPr/>
        <a:lstStyle/>
        <a:p>
          <a:endParaRPr lang="zh-TW" altLang="en-US"/>
        </a:p>
      </dgm:t>
    </dgm:pt>
    <dgm:pt modelId="{4B19AFEA-67E1-4CC8-9435-6F24E8299FB6}" type="sibTrans" cxnId="{809AE782-B15E-4552-A08C-ABF5995F3D62}">
      <dgm:prSet/>
      <dgm:spPr/>
      <dgm:t>
        <a:bodyPr/>
        <a:lstStyle/>
        <a:p>
          <a:endParaRPr lang="zh-TW" altLang="en-US"/>
        </a:p>
      </dgm:t>
    </dgm:pt>
    <dgm:pt modelId="{7F7D537A-E44D-4F9F-B410-BC491EEF51A1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傳統臨床工作</a:t>
          </a:r>
          <a:r>
            <a:rPr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個案工作</a:t>
          </a:r>
          <a:r>
            <a:rPr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4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438904FC-74A3-4E4C-AA8D-41BFB73EE214}" type="parTrans" cxnId="{9ACE876B-158A-4DA8-B13A-5C5DF4BA507A}">
      <dgm:prSet/>
      <dgm:spPr/>
      <dgm:t>
        <a:bodyPr/>
        <a:lstStyle/>
        <a:p>
          <a:endParaRPr lang="zh-TW" altLang="en-US"/>
        </a:p>
      </dgm:t>
    </dgm:pt>
    <dgm:pt modelId="{822FA8BD-C241-4A6C-B6A6-7D5836F6DFCB}" type="sibTrans" cxnId="{9ACE876B-158A-4DA8-B13A-5C5DF4BA507A}">
      <dgm:prSet/>
      <dgm:spPr/>
      <dgm:t>
        <a:bodyPr/>
        <a:lstStyle/>
        <a:p>
          <a:endParaRPr lang="zh-TW" altLang="en-US"/>
        </a:p>
      </dgm:t>
    </dgm:pt>
    <dgm:pt modelId="{17E2F882-AF83-461A-ABEE-69BBAD5F27D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個案管理</a:t>
          </a:r>
          <a:endParaRPr lang="zh-TW" altLang="en-US" sz="24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B46CA48F-7DE4-438C-B135-90D8045223FA}" type="parTrans" cxnId="{3C601B17-054E-4502-91F4-EB73BB68CFCB}">
      <dgm:prSet/>
      <dgm:spPr/>
      <dgm:t>
        <a:bodyPr/>
        <a:lstStyle/>
        <a:p>
          <a:endParaRPr lang="zh-TW" altLang="en-US"/>
        </a:p>
      </dgm:t>
    </dgm:pt>
    <dgm:pt modelId="{BAFD6387-24B7-4D8F-9C00-AA067F994FAB}" type="sibTrans" cxnId="{3C601B17-054E-4502-91F4-EB73BB68CFCB}">
      <dgm:prSet/>
      <dgm:spPr/>
      <dgm:t>
        <a:bodyPr/>
        <a:lstStyle/>
        <a:p>
          <a:endParaRPr lang="zh-TW" altLang="en-US"/>
        </a:p>
      </dgm:t>
    </dgm:pt>
    <dgm:pt modelId="{8053C6DA-9253-44F0-8D36-559C4BFDCC49}" type="pres">
      <dgm:prSet presAssocID="{2E96C325-C24E-46BD-AFF3-4878913F9B4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41A2AE9-7598-4344-A3C8-D4934972EB3E}" type="pres">
      <dgm:prSet presAssocID="{2E96C325-C24E-46BD-AFF3-4878913F9B4A}" presName="comp1" presStyleCnt="0"/>
      <dgm:spPr/>
    </dgm:pt>
    <dgm:pt modelId="{60E66D3F-8710-4650-9A76-AD2F55EB7900}" type="pres">
      <dgm:prSet presAssocID="{2E96C325-C24E-46BD-AFF3-4878913F9B4A}" presName="circle1" presStyleLbl="node1" presStyleIdx="0" presStyleCnt="3" custScaleX="105222"/>
      <dgm:spPr/>
      <dgm:t>
        <a:bodyPr/>
        <a:lstStyle/>
        <a:p>
          <a:endParaRPr lang="zh-TW" altLang="en-US"/>
        </a:p>
      </dgm:t>
    </dgm:pt>
    <dgm:pt modelId="{CEE95888-C12F-49A1-8CD7-78D789A769DA}" type="pres">
      <dgm:prSet presAssocID="{2E96C325-C24E-46BD-AFF3-4878913F9B4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8F80BC-8C8D-45C5-9BF7-5B49289F5BE0}" type="pres">
      <dgm:prSet presAssocID="{2E96C325-C24E-46BD-AFF3-4878913F9B4A}" presName="comp2" presStyleCnt="0"/>
      <dgm:spPr/>
    </dgm:pt>
    <dgm:pt modelId="{2A27E98E-D12A-47EE-A81F-2299D9D53D3D}" type="pres">
      <dgm:prSet presAssocID="{2E96C325-C24E-46BD-AFF3-4878913F9B4A}" presName="circle2" presStyleLbl="node1" presStyleIdx="1" presStyleCnt="3" custScaleX="119854"/>
      <dgm:spPr/>
      <dgm:t>
        <a:bodyPr/>
        <a:lstStyle/>
        <a:p>
          <a:endParaRPr lang="zh-TW" altLang="en-US"/>
        </a:p>
      </dgm:t>
    </dgm:pt>
    <dgm:pt modelId="{477BA814-AABC-40BD-8F8A-FB1CDB67EA32}" type="pres">
      <dgm:prSet presAssocID="{2E96C325-C24E-46BD-AFF3-4878913F9B4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83019B-B75E-4860-9369-84033EAB8CAF}" type="pres">
      <dgm:prSet presAssocID="{2E96C325-C24E-46BD-AFF3-4878913F9B4A}" presName="comp3" presStyleCnt="0"/>
      <dgm:spPr/>
    </dgm:pt>
    <dgm:pt modelId="{A20289F3-3B5B-4DFB-8631-F97823EBC0C3}" type="pres">
      <dgm:prSet presAssocID="{2E96C325-C24E-46BD-AFF3-4878913F9B4A}" presName="circle3" presStyleLbl="node1" presStyleIdx="2" presStyleCnt="3" custScaleX="125797"/>
      <dgm:spPr/>
      <dgm:t>
        <a:bodyPr/>
        <a:lstStyle/>
        <a:p>
          <a:endParaRPr lang="zh-TW" altLang="en-US"/>
        </a:p>
      </dgm:t>
    </dgm:pt>
    <dgm:pt modelId="{42D60A44-FAF4-4C6D-9768-CF8296CF3EB7}" type="pres">
      <dgm:prSet presAssocID="{2E96C325-C24E-46BD-AFF3-4878913F9B4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0B6FCD9-19CB-4921-B411-57EF5A2F6F7C}" type="presOf" srcId="{2E96C325-C24E-46BD-AFF3-4878913F9B4A}" destId="{8053C6DA-9253-44F0-8D36-559C4BFDCC49}" srcOrd="0" destOrd="0" presId="urn:microsoft.com/office/officeart/2005/8/layout/venn2"/>
    <dgm:cxn modelId="{9ACE876B-158A-4DA8-B13A-5C5DF4BA507A}" srcId="{2E96C325-C24E-46BD-AFF3-4878913F9B4A}" destId="{7F7D537A-E44D-4F9F-B410-BC491EEF51A1}" srcOrd="2" destOrd="0" parTransId="{438904FC-74A3-4E4C-AA8D-41BFB73EE214}" sibTransId="{822FA8BD-C241-4A6C-B6A6-7D5836F6DFCB}"/>
    <dgm:cxn modelId="{27ACEBF8-5F18-4D90-99B4-C816502ACF6B}" type="presOf" srcId="{7F7D537A-E44D-4F9F-B410-BC491EEF51A1}" destId="{A20289F3-3B5B-4DFB-8631-F97823EBC0C3}" srcOrd="0" destOrd="0" presId="urn:microsoft.com/office/officeart/2005/8/layout/venn2"/>
    <dgm:cxn modelId="{3C601B17-054E-4502-91F4-EB73BB68CFCB}" srcId="{2E96C325-C24E-46BD-AFF3-4878913F9B4A}" destId="{17E2F882-AF83-461A-ABEE-69BBAD5F27DD}" srcOrd="1" destOrd="0" parTransId="{B46CA48F-7DE4-438C-B135-90D8045223FA}" sibTransId="{BAFD6387-24B7-4D8F-9C00-AA067F994FAB}"/>
    <dgm:cxn modelId="{FBE96D5C-A329-4BBF-BDE5-DDA72E65E3CF}" type="presOf" srcId="{4C9F9BD5-58BC-44AA-8A3B-1DE54B03F4B8}" destId="{60E66D3F-8710-4650-9A76-AD2F55EB7900}" srcOrd="0" destOrd="0" presId="urn:microsoft.com/office/officeart/2005/8/layout/venn2"/>
    <dgm:cxn modelId="{F02EE77E-05B0-4D7E-A905-0D50415AE7CA}" type="presOf" srcId="{17E2F882-AF83-461A-ABEE-69BBAD5F27DD}" destId="{477BA814-AABC-40BD-8F8A-FB1CDB67EA32}" srcOrd="1" destOrd="0" presId="urn:microsoft.com/office/officeart/2005/8/layout/venn2"/>
    <dgm:cxn modelId="{809AE782-B15E-4552-A08C-ABF5995F3D62}" srcId="{2E96C325-C24E-46BD-AFF3-4878913F9B4A}" destId="{4C9F9BD5-58BC-44AA-8A3B-1DE54B03F4B8}" srcOrd="0" destOrd="0" parTransId="{D1E07A65-7D8C-460E-A85B-79645C0C73C4}" sibTransId="{4B19AFEA-67E1-4CC8-9435-6F24E8299FB6}"/>
    <dgm:cxn modelId="{B048AF84-A509-40D1-8B20-4396A755C9B5}" type="presOf" srcId="{4C9F9BD5-58BC-44AA-8A3B-1DE54B03F4B8}" destId="{CEE95888-C12F-49A1-8CD7-78D789A769DA}" srcOrd="1" destOrd="0" presId="urn:microsoft.com/office/officeart/2005/8/layout/venn2"/>
    <dgm:cxn modelId="{3C7B55ED-15E3-4C22-B3BC-D99939F3E3B3}" type="presOf" srcId="{7F7D537A-E44D-4F9F-B410-BC491EEF51A1}" destId="{42D60A44-FAF4-4C6D-9768-CF8296CF3EB7}" srcOrd="1" destOrd="0" presId="urn:microsoft.com/office/officeart/2005/8/layout/venn2"/>
    <dgm:cxn modelId="{3C31AA12-1716-46C4-BA06-18E67D526644}" type="presOf" srcId="{17E2F882-AF83-461A-ABEE-69BBAD5F27DD}" destId="{2A27E98E-D12A-47EE-A81F-2299D9D53D3D}" srcOrd="0" destOrd="0" presId="urn:microsoft.com/office/officeart/2005/8/layout/venn2"/>
    <dgm:cxn modelId="{06794C6B-8684-4E32-864C-443D11F1BC2F}" type="presParOf" srcId="{8053C6DA-9253-44F0-8D36-559C4BFDCC49}" destId="{741A2AE9-7598-4344-A3C8-D4934972EB3E}" srcOrd="0" destOrd="0" presId="urn:microsoft.com/office/officeart/2005/8/layout/venn2"/>
    <dgm:cxn modelId="{33ED5DE6-C6FF-43C4-87CA-A4B867B1E49B}" type="presParOf" srcId="{741A2AE9-7598-4344-A3C8-D4934972EB3E}" destId="{60E66D3F-8710-4650-9A76-AD2F55EB7900}" srcOrd="0" destOrd="0" presId="urn:microsoft.com/office/officeart/2005/8/layout/venn2"/>
    <dgm:cxn modelId="{B972245E-98BF-4A22-8C7E-EDA46EF46C24}" type="presParOf" srcId="{741A2AE9-7598-4344-A3C8-D4934972EB3E}" destId="{CEE95888-C12F-49A1-8CD7-78D789A769DA}" srcOrd="1" destOrd="0" presId="urn:microsoft.com/office/officeart/2005/8/layout/venn2"/>
    <dgm:cxn modelId="{E45B5B4F-CA85-409E-ADD1-9A3532872926}" type="presParOf" srcId="{8053C6DA-9253-44F0-8D36-559C4BFDCC49}" destId="{1F8F80BC-8C8D-45C5-9BF7-5B49289F5BE0}" srcOrd="1" destOrd="0" presId="urn:microsoft.com/office/officeart/2005/8/layout/venn2"/>
    <dgm:cxn modelId="{87414D50-F761-4C55-BE31-177A8E5F3587}" type="presParOf" srcId="{1F8F80BC-8C8D-45C5-9BF7-5B49289F5BE0}" destId="{2A27E98E-D12A-47EE-A81F-2299D9D53D3D}" srcOrd="0" destOrd="0" presId="urn:microsoft.com/office/officeart/2005/8/layout/venn2"/>
    <dgm:cxn modelId="{94CA7E18-2E94-4171-8640-98B029B152D2}" type="presParOf" srcId="{1F8F80BC-8C8D-45C5-9BF7-5B49289F5BE0}" destId="{477BA814-AABC-40BD-8F8A-FB1CDB67EA32}" srcOrd="1" destOrd="0" presId="urn:microsoft.com/office/officeart/2005/8/layout/venn2"/>
    <dgm:cxn modelId="{06800A39-4AFE-4424-A5BF-DF379C19C395}" type="presParOf" srcId="{8053C6DA-9253-44F0-8D36-559C4BFDCC49}" destId="{8483019B-B75E-4860-9369-84033EAB8CAF}" srcOrd="2" destOrd="0" presId="urn:microsoft.com/office/officeart/2005/8/layout/venn2"/>
    <dgm:cxn modelId="{7884B18F-417C-40FC-B23C-F505478F3E4E}" type="presParOf" srcId="{8483019B-B75E-4860-9369-84033EAB8CAF}" destId="{A20289F3-3B5B-4DFB-8631-F97823EBC0C3}" srcOrd="0" destOrd="0" presId="urn:microsoft.com/office/officeart/2005/8/layout/venn2"/>
    <dgm:cxn modelId="{4B783CF7-EF95-4FBF-82B8-36E16D9BE963}" type="presParOf" srcId="{8483019B-B75E-4860-9369-84033EAB8CAF}" destId="{42D60A44-FAF4-4C6D-9768-CF8296CF3EB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E96C325-C24E-46BD-AFF3-4878913F9B4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4C9F9BD5-58BC-44AA-8A3B-1DE54B03F4B8}">
      <dgm:prSet phldrT="[文字]" custT="1"/>
      <dgm:spPr>
        <a:solidFill>
          <a:schemeClr val="bg2"/>
        </a:solidFill>
      </dgm:spPr>
      <dgm:t>
        <a:bodyPr/>
        <a:lstStyle/>
        <a:p>
          <a:r>
            <a: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</a:t>
          </a:r>
          <a:r>
            <a:rPr lang="en-US" altLang="zh-TW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24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照顧管理</a:t>
          </a:r>
          <a:endParaRPr lang="zh-TW" altLang="en-US" sz="24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D1E07A65-7D8C-460E-A85B-79645C0C73C4}" type="parTrans" cxnId="{809AE782-B15E-4552-A08C-ABF5995F3D62}">
      <dgm:prSet/>
      <dgm:spPr/>
      <dgm:t>
        <a:bodyPr/>
        <a:lstStyle/>
        <a:p>
          <a:endParaRPr lang="zh-TW" altLang="en-US"/>
        </a:p>
      </dgm:t>
    </dgm:pt>
    <dgm:pt modelId="{4B19AFEA-67E1-4CC8-9435-6F24E8299FB6}" type="sibTrans" cxnId="{809AE782-B15E-4552-A08C-ABF5995F3D62}">
      <dgm:prSet/>
      <dgm:spPr/>
      <dgm:t>
        <a:bodyPr/>
        <a:lstStyle/>
        <a:p>
          <a:endParaRPr lang="zh-TW" altLang="en-US"/>
        </a:p>
      </dgm:t>
    </dgm:pt>
    <dgm:pt modelId="{7F7D537A-E44D-4F9F-B410-BC491EEF51A1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2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傳統臨床工作</a:t>
          </a:r>
          <a:r>
            <a:rPr lang="en-US" altLang="zh-TW" sz="2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個案工作</a:t>
          </a:r>
          <a:r>
            <a:rPr lang="en-US" altLang="zh-TW" sz="28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8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gm:t>
    </dgm:pt>
    <dgm:pt modelId="{438904FC-74A3-4E4C-AA8D-41BFB73EE214}" type="parTrans" cxnId="{9ACE876B-158A-4DA8-B13A-5C5DF4BA507A}">
      <dgm:prSet/>
      <dgm:spPr/>
      <dgm:t>
        <a:bodyPr/>
        <a:lstStyle/>
        <a:p>
          <a:endParaRPr lang="zh-TW" altLang="en-US"/>
        </a:p>
      </dgm:t>
    </dgm:pt>
    <dgm:pt modelId="{822FA8BD-C241-4A6C-B6A6-7D5836F6DFCB}" type="sibTrans" cxnId="{9ACE876B-158A-4DA8-B13A-5C5DF4BA507A}">
      <dgm:prSet/>
      <dgm:spPr/>
      <dgm:t>
        <a:bodyPr/>
        <a:lstStyle/>
        <a:p>
          <a:endParaRPr lang="zh-TW" altLang="en-US"/>
        </a:p>
      </dgm:t>
    </dgm:pt>
    <dgm:pt modelId="{8053C6DA-9253-44F0-8D36-559C4BFDCC49}" type="pres">
      <dgm:prSet presAssocID="{2E96C325-C24E-46BD-AFF3-4878913F9B4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41A2AE9-7598-4344-A3C8-D4934972EB3E}" type="pres">
      <dgm:prSet presAssocID="{2E96C325-C24E-46BD-AFF3-4878913F9B4A}" presName="comp1" presStyleCnt="0"/>
      <dgm:spPr/>
    </dgm:pt>
    <dgm:pt modelId="{60E66D3F-8710-4650-9A76-AD2F55EB7900}" type="pres">
      <dgm:prSet presAssocID="{2E96C325-C24E-46BD-AFF3-4878913F9B4A}" presName="circle1" presStyleLbl="node1" presStyleIdx="0" presStyleCnt="2"/>
      <dgm:spPr/>
      <dgm:t>
        <a:bodyPr/>
        <a:lstStyle/>
        <a:p>
          <a:endParaRPr lang="zh-TW" altLang="en-US"/>
        </a:p>
      </dgm:t>
    </dgm:pt>
    <dgm:pt modelId="{CEE95888-C12F-49A1-8CD7-78D789A769DA}" type="pres">
      <dgm:prSet presAssocID="{2E96C325-C24E-46BD-AFF3-4878913F9B4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8F80BC-8C8D-45C5-9BF7-5B49289F5BE0}" type="pres">
      <dgm:prSet presAssocID="{2E96C325-C24E-46BD-AFF3-4878913F9B4A}" presName="comp2" presStyleCnt="0"/>
      <dgm:spPr/>
    </dgm:pt>
    <dgm:pt modelId="{2A27E98E-D12A-47EE-A81F-2299D9D53D3D}" type="pres">
      <dgm:prSet presAssocID="{2E96C325-C24E-46BD-AFF3-4878913F9B4A}" presName="circle2" presStyleLbl="node1" presStyleIdx="1" presStyleCnt="2"/>
      <dgm:spPr/>
      <dgm:t>
        <a:bodyPr/>
        <a:lstStyle/>
        <a:p>
          <a:endParaRPr lang="zh-TW" altLang="en-US"/>
        </a:p>
      </dgm:t>
    </dgm:pt>
    <dgm:pt modelId="{477BA814-AABC-40BD-8F8A-FB1CDB67EA32}" type="pres">
      <dgm:prSet presAssocID="{2E96C325-C24E-46BD-AFF3-4878913F9B4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94E36DB-52AB-43B3-B924-97752A679F93}" type="presOf" srcId="{4C9F9BD5-58BC-44AA-8A3B-1DE54B03F4B8}" destId="{60E66D3F-8710-4650-9A76-AD2F55EB7900}" srcOrd="0" destOrd="0" presId="urn:microsoft.com/office/officeart/2005/8/layout/venn2"/>
    <dgm:cxn modelId="{9ACE876B-158A-4DA8-B13A-5C5DF4BA507A}" srcId="{2E96C325-C24E-46BD-AFF3-4878913F9B4A}" destId="{7F7D537A-E44D-4F9F-B410-BC491EEF51A1}" srcOrd="1" destOrd="0" parTransId="{438904FC-74A3-4E4C-AA8D-41BFB73EE214}" sibTransId="{822FA8BD-C241-4A6C-B6A6-7D5836F6DFCB}"/>
    <dgm:cxn modelId="{B46EB2E9-B085-4990-9873-C962FDFE38AD}" type="presOf" srcId="{2E96C325-C24E-46BD-AFF3-4878913F9B4A}" destId="{8053C6DA-9253-44F0-8D36-559C4BFDCC49}" srcOrd="0" destOrd="0" presId="urn:microsoft.com/office/officeart/2005/8/layout/venn2"/>
    <dgm:cxn modelId="{8774E199-743C-4DDB-A8AC-15E1C70BEF65}" type="presOf" srcId="{7F7D537A-E44D-4F9F-B410-BC491EEF51A1}" destId="{2A27E98E-D12A-47EE-A81F-2299D9D53D3D}" srcOrd="0" destOrd="0" presId="urn:microsoft.com/office/officeart/2005/8/layout/venn2"/>
    <dgm:cxn modelId="{F9BA0B2C-8CD7-44DE-B085-B0986620E40E}" type="presOf" srcId="{4C9F9BD5-58BC-44AA-8A3B-1DE54B03F4B8}" destId="{CEE95888-C12F-49A1-8CD7-78D789A769DA}" srcOrd="1" destOrd="0" presId="urn:microsoft.com/office/officeart/2005/8/layout/venn2"/>
    <dgm:cxn modelId="{809AE782-B15E-4552-A08C-ABF5995F3D62}" srcId="{2E96C325-C24E-46BD-AFF3-4878913F9B4A}" destId="{4C9F9BD5-58BC-44AA-8A3B-1DE54B03F4B8}" srcOrd="0" destOrd="0" parTransId="{D1E07A65-7D8C-460E-A85B-79645C0C73C4}" sibTransId="{4B19AFEA-67E1-4CC8-9435-6F24E8299FB6}"/>
    <dgm:cxn modelId="{658486F5-78F3-488B-A3F4-0D0552FCAD7D}" type="presOf" srcId="{7F7D537A-E44D-4F9F-B410-BC491EEF51A1}" destId="{477BA814-AABC-40BD-8F8A-FB1CDB67EA32}" srcOrd="1" destOrd="0" presId="urn:microsoft.com/office/officeart/2005/8/layout/venn2"/>
    <dgm:cxn modelId="{900360BC-0EDC-468D-BAA0-407591669090}" type="presParOf" srcId="{8053C6DA-9253-44F0-8D36-559C4BFDCC49}" destId="{741A2AE9-7598-4344-A3C8-D4934972EB3E}" srcOrd="0" destOrd="0" presId="urn:microsoft.com/office/officeart/2005/8/layout/venn2"/>
    <dgm:cxn modelId="{F8DB1CD6-676B-4C70-9BBD-9052C744B4EB}" type="presParOf" srcId="{741A2AE9-7598-4344-A3C8-D4934972EB3E}" destId="{60E66D3F-8710-4650-9A76-AD2F55EB7900}" srcOrd="0" destOrd="0" presId="urn:microsoft.com/office/officeart/2005/8/layout/venn2"/>
    <dgm:cxn modelId="{9AA6E0D9-B9AB-4AA3-AC84-A0F68B6AB696}" type="presParOf" srcId="{741A2AE9-7598-4344-A3C8-D4934972EB3E}" destId="{CEE95888-C12F-49A1-8CD7-78D789A769DA}" srcOrd="1" destOrd="0" presId="urn:microsoft.com/office/officeart/2005/8/layout/venn2"/>
    <dgm:cxn modelId="{E411029C-B9D1-42FD-81C0-07E64870A2B7}" type="presParOf" srcId="{8053C6DA-9253-44F0-8D36-559C4BFDCC49}" destId="{1F8F80BC-8C8D-45C5-9BF7-5B49289F5BE0}" srcOrd="1" destOrd="0" presId="urn:microsoft.com/office/officeart/2005/8/layout/venn2"/>
    <dgm:cxn modelId="{CE39C3B7-6DFF-44C2-BBE0-7E005DE4AAEC}" type="presParOf" srcId="{1F8F80BC-8C8D-45C5-9BF7-5B49289F5BE0}" destId="{2A27E98E-D12A-47EE-A81F-2299D9D53D3D}" srcOrd="0" destOrd="0" presId="urn:microsoft.com/office/officeart/2005/8/layout/venn2"/>
    <dgm:cxn modelId="{BD21751F-04F2-48DC-B892-5BD3A9FE5476}" type="presParOf" srcId="{1F8F80BC-8C8D-45C5-9BF7-5B49289F5BE0}" destId="{477BA814-AABC-40BD-8F8A-FB1CDB67EA3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9E9314-DC2E-43EE-85EB-ACA46B043BE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489260F-917F-4D3E-85AE-7590CF5DCF13}">
      <dgm:prSet phldrT="[文字]" custT="1"/>
      <dgm:spPr/>
      <dgm:t>
        <a:bodyPr/>
        <a:lstStyle/>
        <a:p>
          <a:r>
            <a:rPr lang="en-US" altLang="zh-TW" sz="2400" dirty="0" smtClean="0"/>
            <a:t>nurse</a:t>
          </a:r>
          <a:endParaRPr lang="zh-TW" altLang="en-US" sz="2400" dirty="0"/>
        </a:p>
      </dgm:t>
    </dgm:pt>
    <dgm:pt modelId="{4D52CFB7-BA30-4D4B-B64F-CDB95F16F299}" type="parTrans" cxnId="{138B953A-2B16-4C86-A2A9-8466D12012F6}">
      <dgm:prSet/>
      <dgm:spPr/>
      <dgm:t>
        <a:bodyPr/>
        <a:lstStyle/>
        <a:p>
          <a:endParaRPr lang="zh-TW" altLang="en-US"/>
        </a:p>
      </dgm:t>
    </dgm:pt>
    <dgm:pt modelId="{8D03DB9A-593E-4321-8F44-E960F09560B1}" type="sibTrans" cxnId="{138B953A-2B16-4C86-A2A9-8466D12012F6}">
      <dgm:prSet/>
      <dgm:spPr/>
      <dgm:t>
        <a:bodyPr/>
        <a:lstStyle/>
        <a:p>
          <a:endParaRPr lang="zh-TW" altLang="en-US"/>
        </a:p>
      </dgm:t>
    </dgm:pt>
    <dgm:pt modelId="{A53B4492-51E1-4DE0-9F23-11E09255853F}">
      <dgm:prSet phldrT="[文字]"/>
      <dgm:spPr/>
      <dgm:t>
        <a:bodyPr/>
        <a:lstStyle/>
        <a:p>
          <a:r>
            <a:rPr lang="en-US" altLang="en-US" dirty="0" smtClean="0"/>
            <a:t>Physiotherapist</a:t>
          </a:r>
        </a:p>
        <a:p>
          <a:r>
            <a:rPr lang="en-US" altLang="en-US" dirty="0" smtClean="0"/>
            <a:t>Occupational Therapist</a:t>
          </a:r>
          <a:endParaRPr lang="zh-TW" altLang="en-US" dirty="0"/>
        </a:p>
      </dgm:t>
    </dgm:pt>
    <dgm:pt modelId="{B90F5318-DA8A-4F09-83E2-B47C3DBCBDB0}" type="parTrans" cxnId="{CDBC0DA7-F751-415B-98AA-822BAC7B4CA1}">
      <dgm:prSet/>
      <dgm:spPr/>
      <dgm:t>
        <a:bodyPr/>
        <a:lstStyle/>
        <a:p>
          <a:endParaRPr lang="zh-TW" altLang="en-US"/>
        </a:p>
      </dgm:t>
    </dgm:pt>
    <dgm:pt modelId="{7B671EDA-3787-4F3D-99C9-95035C9C83B7}" type="sibTrans" cxnId="{CDBC0DA7-F751-415B-98AA-822BAC7B4CA1}">
      <dgm:prSet/>
      <dgm:spPr/>
      <dgm:t>
        <a:bodyPr/>
        <a:lstStyle/>
        <a:p>
          <a:endParaRPr lang="zh-TW" altLang="en-US"/>
        </a:p>
      </dgm:t>
    </dgm:pt>
    <dgm:pt modelId="{CE468B9D-2D38-477F-85D9-7D5477E17C7F}">
      <dgm:prSet phldrT="[文字]" custT="1"/>
      <dgm:spPr/>
      <dgm:t>
        <a:bodyPr/>
        <a:lstStyle/>
        <a:p>
          <a:r>
            <a:rPr lang="en-US" altLang="zh-TW" sz="2000" dirty="0" smtClean="0"/>
            <a:t>Social worker</a:t>
          </a:r>
          <a:endParaRPr lang="zh-TW" altLang="en-US" sz="2000" dirty="0"/>
        </a:p>
      </dgm:t>
    </dgm:pt>
    <dgm:pt modelId="{6B4E7BF8-1674-4AC5-A0E4-3F767588A56F}" type="parTrans" cxnId="{23F0457D-D9A2-42C7-8C4C-0ECACB3B86FD}">
      <dgm:prSet/>
      <dgm:spPr/>
      <dgm:t>
        <a:bodyPr/>
        <a:lstStyle/>
        <a:p>
          <a:endParaRPr lang="zh-TW" altLang="en-US"/>
        </a:p>
      </dgm:t>
    </dgm:pt>
    <dgm:pt modelId="{1D3D30D1-1F59-4116-95E6-4157386AED5E}" type="sibTrans" cxnId="{23F0457D-D9A2-42C7-8C4C-0ECACB3B86FD}">
      <dgm:prSet/>
      <dgm:spPr/>
      <dgm:t>
        <a:bodyPr/>
        <a:lstStyle/>
        <a:p>
          <a:endParaRPr lang="zh-TW" altLang="en-US"/>
        </a:p>
      </dgm:t>
    </dgm:pt>
    <dgm:pt modelId="{30B8121D-27BB-41E7-A101-1B248AF263D0}">
      <dgm:prSet phldrT="[文字]" custT="1"/>
      <dgm:spPr/>
      <dgm:t>
        <a:bodyPr/>
        <a:lstStyle/>
        <a:p>
          <a:r>
            <a:rPr lang="en-US" altLang="zh-TW" sz="2400" dirty="0" smtClean="0"/>
            <a:t>Family Physician</a:t>
          </a:r>
          <a:endParaRPr lang="zh-TW" altLang="en-US" sz="2400" dirty="0"/>
        </a:p>
      </dgm:t>
    </dgm:pt>
    <dgm:pt modelId="{19EC5A02-B4EC-47BB-B208-E39896396390}" type="parTrans" cxnId="{8B8CF596-4F40-4EE4-AC2E-DB2F97E2D950}">
      <dgm:prSet/>
      <dgm:spPr/>
      <dgm:t>
        <a:bodyPr/>
        <a:lstStyle/>
        <a:p>
          <a:endParaRPr lang="zh-TW" altLang="en-US"/>
        </a:p>
      </dgm:t>
    </dgm:pt>
    <dgm:pt modelId="{38235C81-F099-48D0-9F7C-6F050CA56D9F}" type="sibTrans" cxnId="{8B8CF596-4F40-4EE4-AC2E-DB2F97E2D950}">
      <dgm:prSet/>
      <dgm:spPr/>
      <dgm:t>
        <a:bodyPr/>
        <a:lstStyle/>
        <a:p>
          <a:endParaRPr lang="zh-TW" altLang="en-US"/>
        </a:p>
      </dgm:t>
    </dgm:pt>
    <dgm:pt modelId="{575431A5-7E23-4752-80CD-432902D14F2A}">
      <dgm:prSet phldrT="[文字]"/>
      <dgm:spPr/>
      <dgm:t>
        <a:bodyPr/>
        <a:lstStyle/>
        <a:p>
          <a:r>
            <a:rPr lang="en-US" altLang="zh-TW" dirty="0" smtClean="0"/>
            <a:t>Professional worker</a:t>
          </a:r>
          <a:endParaRPr lang="zh-TW" altLang="en-US" dirty="0"/>
        </a:p>
      </dgm:t>
    </dgm:pt>
    <dgm:pt modelId="{A28790F0-9C39-48AA-8601-0897A9762D99}" type="parTrans" cxnId="{736DCA7A-FF1E-4002-9EF9-E51A33BAEAFE}">
      <dgm:prSet/>
      <dgm:spPr/>
      <dgm:t>
        <a:bodyPr/>
        <a:lstStyle/>
        <a:p>
          <a:endParaRPr lang="zh-TW" altLang="en-US"/>
        </a:p>
      </dgm:t>
    </dgm:pt>
    <dgm:pt modelId="{65D30E1C-275E-41A2-8FF0-EA8E5C7C8CA3}" type="sibTrans" cxnId="{736DCA7A-FF1E-4002-9EF9-E51A33BAEAFE}">
      <dgm:prSet/>
      <dgm:spPr/>
      <dgm:t>
        <a:bodyPr/>
        <a:lstStyle/>
        <a:p>
          <a:endParaRPr lang="zh-TW" altLang="en-US"/>
        </a:p>
      </dgm:t>
    </dgm:pt>
    <dgm:pt modelId="{A47D40F5-45C3-4304-B208-5FB9F2365857}">
      <dgm:prSet phldrT="[文字]" custT="1"/>
      <dgm:spPr/>
      <dgm:t>
        <a:bodyPr/>
        <a:lstStyle/>
        <a:p>
          <a:r>
            <a:rPr lang="en-US" altLang="en-US" sz="2400" dirty="0" smtClean="0"/>
            <a:t>Dietitians</a:t>
          </a:r>
          <a:endParaRPr lang="zh-TW" altLang="en-US" sz="2400" dirty="0"/>
        </a:p>
      </dgm:t>
    </dgm:pt>
    <dgm:pt modelId="{E80E5B5B-6CE0-4B6A-815D-9D233DE32D6C}" type="parTrans" cxnId="{9BB0B7F2-064E-4F92-B1A4-6E9226E2304D}">
      <dgm:prSet/>
      <dgm:spPr/>
      <dgm:t>
        <a:bodyPr/>
        <a:lstStyle/>
        <a:p>
          <a:endParaRPr lang="zh-TW" altLang="en-US"/>
        </a:p>
      </dgm:t>
    </dgm:pt>
    <dgm:pt modelId="{83A0B462-7EAA-4417-8A28-95EBE9FB761B}" type="sibTrans" cxnId="{9BB0B7F2-064E-4F92-B1A4-6E9226E2304D}">
      <dgm:prSet/>
      <dgm:spPr/>
      <dgm:t>
        <a:bodyPr/>
        <a:lstStyle/>
        <a:p>
          <a:endParaRPr lang="zh-TW" altLang="en-US"/>
        </a:p>
      </dgm:t>
    </dgm:pt>
    <dgm:pt modelId="{8CF959D4-8423-477E-9D14-7459F3A08EB0}" type="pres">
      <dgm:prSet presAssocID="{499E9314-DC2E-43EE-85EB-ACA46B043BE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D5D4EEB3-B9E5-4FB1-8CC0-70D2D55071F6}" type="pres">
      <dgm:prSet presAssocID="{C489260F-917F-4D3E-85AE-7590CF5DCF13}" presName="composite" presStyleCnt="0"/>
      <dgm:spPr/>
    </dgm:pt>
    <dgm:pt modelId="{4D6DAD46-43D5-4D97-844C-530781E4C2A2}" type="pres">
      <dgm:prSet presAssocID="{C489260F-917F-4D3E-85AE-7590CF5DCF13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6B3FACB-60A1-440E-84DA-90C585A124A4}" type="pres">
      <dgm:prSet presAssocID="{C489260F-917F-4D3E-85AE-7590CF5DCF1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273E06-6A20-4049-8424-89BEEFF10FFE}" type="pres">
      <dgm:prSet presAssocID="{C489260F-917F-4D3E-85AE-7590CF5DCF13}" presName="BalanceSpacing" presStyleCnt="0"/>
      <dgm:spPr/>
    </dgm:pt>
    <dgm:pt modelId="{4233A929-0A8F-43FC-AC82-9EDE8D2113EC}" type="pres">
      <dgm:prSet presAssocID="{C489260F-917F-4D3E-85AE-7590CF5DCF13}" presName="BalanceSpacing1" presStyleCnt="0"/>
      <dgm:spPr/>
    </dgm:pt>
    <dgm:pt modelId="{B4C8D891-3CE3-4AA0-8D83-8B012D674CE5}" type="pres">
      <dgm:prSet presAssocID="{8D03DB9A-593E-4321-8F44-E960F09560B1}" presName="Accent1Text" presStyleLbl="node1" presStyleIdx="1" presStyleCnt="6"/>
      <dgm:spPr/>
      <dgm:t>
        <a:bodyPr/>
        <a:lstStyle/>
        <a:p>
          <a:endParaRPr lang="zh-TW" altLang="en-US"/>
        </a:p>
      </dgm:t>
    </dgm:pt>
    <dgm:pt modelId="{681099FD-D8B7-4FBF-ADA3-C352F59AB3ED}" type="pres">
      <dgm:prSet presAssocID="{8D03DB9A-593E-4321-8F44-E960F09560B1}" presName="spaceBetweenRectangles" presStyleCnt="0"/>
      <dgm:spPr/>
    </dgm:pt>
    <dgm:pt modelId="{393441DA-57E3-4BAB-B910-FA4646CF7BFD}" type="pres">
      <dgm:prSet presAssocID="{CE468B9D-2D38-477F-85D9-7D5477E17C7F}" presName="composite" presStyleCnt="0"/>
      <dgm:spPr/>
    </dgm:pt>
    <dgm:pt modelId="{47299902-83CE-43E5-901B-29E097F3477A}" type="pres">
      <dgm:prSet presAssocID="{CE468B9D-2D38-477F-85D9-7D5477E17C7F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9A58316-73BE-447C-9444-7A5D25FA93C8}" type="pres">
      <dgm:prSet presAssocID="{CE468B9D-2D38-477F-85D9-7D5477E17C7F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E63A120-94B4-435A-A0A3-745C937D60C4}" type="pres">
      <dgm:prSet presAssocID="{CE468B9D-2D38-477F-85D9-7D5477E17C7F}" presName="BalanceSpacing" presStyleCnt="0"/>
      <dgm:spPr/>
    </dgm:pt>
    <dgm:pt modelId="{29EE2EEB-04E5-4F9E-A5EA-A204EAE28C6B}" type="pres">
      <dgm:prSet presAssocID="{CE468B9D-2D38-477F-85D9-7D5477E17C7F}" presName="BalanceSpacing1" presStyleCnt="0"/>
      <dgm:spPr/>
    </dgm:pt>
    <dgm:pt modelId="{B0D0D66D-D9D9-4B85-87A6-BD1E6BB40A6C}" type="pres">
      <dgm:prSet presAssocID="{1D3D30D1-1F59-4116-95E6-4157386AED5E}" presName="Accent1Text" presStyleLbl="node1" presStyleIdx="3" presStyleCnt="6"/>
      <dgm:spPr/>
      <dgm:t>
        <a:bodyPr/>
        <a:lstStyle/>
        <a:p>
          <a:endParaRPr lang="zh-TW" altLang="en-US"/>
        </a:p>
      </dgm:t>
    </dgm:pt>
    <dgm:pt modelId="{F81E98FC-5975-4301-921A-E5C6098DB1DA}" type="pres">
      <dgm:prSet presAssocID="{1D3D30D1-1F59-4116-95E6-4157386AED5E}" presName="spaceBetweenRectangles" presStyleCnt="0"/>
      <dgm:spPr/>
    </dgm:pt>
    <dgm:pt modelId="{D29E3A3C-2A4D-4E68-998C-8D47945154D0}" type="pres">
      <dgm:prSet presAssocID="{575431A5-7E23-4752-80CD-432902D14F2A}" presName="composite" presStyleCnt="0"/>
      <dgm:spPr/>
    </dgm:pt>
    <dgm:pt modelId="{C29C7765-0C45-4586-90BA-BDE8DB4E9DCC}" type="pres">
      <dgm:prSet presAssocID="{575431A5-7E23-4752-80CD-432902D14F2A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CCF0446-1421-4321-9A46-2F5598BBE75E}" type="pres">
      <dgm:prSet presAssocID="{575431A5-7E23-4752-80CD-432902D14F2A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D42DA7-F4C9-4543-A6D5-AC0CE523438D}" type="pres">
      <dgm:prSet presAssocID="{575431A5-7E23-4752-80CD-432902D14F2A}" presName="BalanceSpacing" presStyleCnt="0"/>
      <dgm:spPr/>
    </dgm:pt>
    <dgm:pt modelId="{6182A951-33A2-453C-9A78-7300DC49409C}" type="pres">
      <dgm:prSet presAssocID="{575431A5-7E23-4752-80CD-432902D14F2A}" presName="BalanceSpacing1" presStyleCnt="0"/>
      <dgm:spPr/>
    </dgm:pt>
    <dgm:pt modelId="{B5757963-5ABF-4406-9A7E-4E592B33FBBE}" type="pres">
      <dgm:prSet presAssocID="{65D30E1C-275E-41A2-8FF0-EA8E5C7C8CA3}" presName="Accent1Text" presStyleLbl="node1" presStyleIdx="5" presStyleCnt="6"/>
      <dgm:spPr/>
      <dgm:t>
        <a:bodyPr/>
        <a:lstStyle/>
        <a:p>
          <a:endParaRPr lang="zh-TW" altLang="en-US"/>
        </a:p>
      </dgm:t>
    </dgm:pt>
  </dgm:ptLst>
  <dgm:cxnLst>
    <dgm:cxn modelId="{23F0457D-D9A2-42C7-8C4C-0ECACB3B86FD}" srcId="{499E9314-DC2E-43EE-85EB-ACA46B043BE7}" destId="{CE468B9D-2D38-477F-85D9-7D5477E17C7F}" srcOrd="1" destOrd="0" parTransId="{6B4E7BF8-1674-4AC5-A0E4-3F767588A56F}" sibTransId="{1D3D30D1-1F59-4116-95E6-4157386AED5E}"/>
    <dgm:cxn modelId="{67B10C46-799A-4757-8687-F4C5AD3E8D6C}" type="presOf" srcId="{65D30E1C-275E-41A2-8FF0-EA8E5C7C8CA3}" destId="{B5757963-5ABF-4406-9A7E-4E592B33FBBE}" srcOrd="0" destOrd="0" presId="urn:microsoft.com/office/officeart/2008/layout/AlternatingHexagons"/>
    <dgm:cxn modelId="{C717C37A-63CB-496E-B8A4-D1048B3913B2}" type="presOf" srcId="{C489260F-917F-4D3E-85AE-7590CF5DCF13}" destId="{4D6DAD46-43D5-4D97-844C-530781E4C2A2}" srcOrd="0" destOrd="0" presId="urn:microsoft.com/office/officeart/2008/layout/AlternatingHexagons"/>
    <dgm:cxn modelId="{E37CE1DF-D742-4232-B449-FD5D43FC85A3}" type="presOf" srcId="{8D03DB9A-593E-4321-8F44-E960F09560B1}" destId="{B4C8D891-3CE3-4AA0-8D83-8B012D674CE5}" srcOrd="0" destOrd="0" presId="urn:microsoft.com/office/officeart/2008/layout/AlternatingHexagons"/>
    <dgm:cxn modelId="{398CDBB9-0EA7-4E27-8587-53C745567A48}" type="presOf" srcId="{1D3D30D1-1F59-4116-95E6-4157386AED5E}" destId="{B0D0D66D-D9D9-4B85-87A6-BD1E6BB40A6C}" srcOrd="0" destOrd="0" presId="urn:microsoft.com/office/officeart/2008/layout/AlternatingHexagons"/>
    <dgm:cxn modelId="{8B8CF596-4F40-4EE4-AC2E-DB2F97E2D950}" srcId="{CE468B9D-2D38-477F-85D9-7D5477E17C7F}" destId="{30B8121D-27BB-41E7-A101-1B248AF263D0}" srcOrd="0" destOrd="0" parTransId="{19EC5A02-B4EC-47BB-B208-E39896396390}" sibTransId="{38235C81-F099-48D0-9F7C-6F050CA56D9F}"/>
    <dgm:cxn modelId="{DC3837D8-ED96-48DA-A890-9FB35A634588}" type="presOf" srcId="{CE468B9D-2D38-477F-85D9-7D5477E17C7F}" destId="{47299902-83CE-43E5-901B-29E097F3477A}" srcOrd="0" destOrd="0" presId="urn:microsoft.com/office/officeart/2008/layout/AlternatingHexagons"/>
    <dgm:cxn modelId="{0B412AED-87DB-4F89-9CE1-3D8DF25706C8}" type="presOf" srcId="{A53B4492-51E1-4DE0-9F23-11E09255853F}" destId="{56B3FACB-60A1-440E-84DA-90C585A124A4}" srcOrd="0" destOrd="0" presId="urn:microsoft.com/office/officeart/2008/layout/AlternatingHexagons"/>
    <dgm:cxn modelId="{9BB0B7F2-064E-4F92-B1A4-6E9226E2304D}" srcId="{575431A5-7E23-4752-80CD-432902D14F2A}" destId="{A47D40F5-45C3-4304-B208-5FB9F2365857}" srcOrd="0" destOrd="0" parTransId="{E80E5B5B-6CE0-4B6A-815D-9D233DE32D6C}" sibTransId="{83A0B462-7EAA-4417-8A28-95EBE9FB761B}"/>
    <dgm:cxn modelId="{EB5B9B3D-D7A9-4449-8D22-BF2BF785E892}" type="presOf" srcId="{499E9314-DC2E-43EE-85EB-ACA46B043BE7}" destId="{8CF959D4-8423-477E-9D14-7459F3A08EB0}" srcOrd="0" destOrd="0" presId="urn:microsoft.com/office/officeart/2008/layout/AlternatingHexagons"/>
    <dgm:cxn modelId="{CDBC0DA7-F751-415B-98AA-822BAC7B4CA1}" srcId="{C489260F-917F-4D3E-85AE-7590CF5DCF13}" destId="{A53B4492-51E1-4DE0-9F23-11E09255853F}" srcOrd="0" destOrd="0" parTransId="{B90F5318-DA8A-4F09-83E2-B47C3DBCBDB0}" sibTransId="{7B671EDA-3787-4F3D-99C9-95035C9C83B7}"/>
    <dgm:cxn modelId="{8070E490-CF6B-44C2-899E-67D385D1D227}" type="presOf" srcId="{575431A5-7E23-4752-80CD-432902D14F2A}" destId="{C29C7765-0C45-4586-90BA-BDE8DB4E9DCC}" srcOrd="0" destOrd="0" presId="urn:microsoft.com/office/officeart/2008/layout/AlternatingHexagons"/>
    <dgm:cxn modelId="{D74CA6D0-8E40-44B2-8CCB-03BE9FBC2987}" type="presOf" srcId="{30B8121D-27BB-41E7-A101-1B248AF263D0}" destId="{09A58316-73BE-447C-9444-7A5D25FA93C8}" srcOrd="0" destOrd="0" presId="urn:microsoft.com/office/officeart/2008/layout/AlternatingHexagons"/>
    <dgm:cxn modelId="{736DCA7A-FF1E-4002-9EF9-E51A33BAEAFE}" srcId="{499E9314-DC2E-43EE-85EB-ACA46B043BE7}" destId="{575431A5-7E23-4752-80CD-432902D14F2A}" srcOrd="2" destOrd="0" parTransId="{A28790F0-9C39-48AA-8601-0897A9762D99}" sibTransId="{65D30E1C-275E-41A2-8FF0-EA8E5C7C8CA3}"/>
    <dgm:cxn modelId="{55E5593B-2D3F-401D-815A-D593A43781CB}" type="presOf" srcId="{A47D40F5-45C3-4304-B208-5FB9F2365857}" destId="{2CCF0446-1421-4321-9A46-2F5598BBE75E}" srcOrd="0" destOrd="0" presId="urn:microsoft.com/office/officeart/2008/layout/AlternatingHexagons"/>
    <dgm:cxn modelId="{138B953A-2B16-4C86-A2A9-8466D12012F6}" srcId="{499E9314-DC2E-43EE-85EB-ACA46B043BE7}" destId="{C489260F-917F-4D3E-85AE-7590CF5DCF13}" srcOrd="0" destOrd="0" parTransId="{4D52CFB7-BA30-4D4B-B64F-CDB95F16F299}" sibTransId="{8D03DB9A-593E-4321-8F44-E960F09560B1}"/>
    <dgm:cxn modelId="{5C229163-5656-4983-A8D9-244B77EEAA97}" type="presParOf" srcId="{8CF959D4-8423-477E-9D14-7459F3A08EB0}" destId="{D5D4EEB3-B9E5-4FB1-8CC0-70D2D55071F6}" srcOrd="0" destOrd="0" presId="urn:microsoft.com/office/officeart/2008/layout/AlternatingHexagons"/>
    <dgm:cxn modelId="{89877AD9-0189-4EEF-AC07-D9BC5A60722D}" type="presParOf" srcId="{D5D4EEB3-B9E5-4FB1-8CC0-70D2D55071F6}" destId="{4D6DAD46-43D5-4D97-844C-530781E4C2A2}" srcOrd="0" destOrd="0" presId="urn:microsoft.com/office/officeart/2008/layout/AlternatingHexagons"/>
    <dgm:cxn modelId="{B38A8D3D-2959-4C75-AD2F-816CA73977F4}" type="presParOf" srcId="{D5D4EEB3-B9E5-4FB1-8CC0-70D2D55071F6}" destId="{56B3FACB-60A1-440E-84DA-90C585A124A4}" srcOrd="1" destOrd="0" presId="urn:microsoft.com/office/officeart/2008/layout/AlternatingHexagons"/>
    <dgm:cxn modelId="{1CED05D2-3C10-453A-9DC8-F0F0C2CDDD77}" type="presParOf" srcId="{D5D4EEB3-B9E5-4FB1-8CC0-70D2D55071F6}" destId="{B1273E06-6A20-4049-8424-89BEEFF10FFE}" srcOrd="2" destOrd="0" presId="urn:microsoft.com/office/officeart/2008/layout/AlternatingHexagons"/>
    <dgm:cxn modelId="{4BD67427-6B89-43A4-A7F9-02F5787FDAAC}" type="presParOf" srcId="{D5D4EEB3-B9E5-4FB1-8CC0-70D2D55071F6}" destId="{4233A929-0A8F-43FC-AC82-9EDE8D2113EC}" srcOrd="3" destOrd="0" presId="urn:microsoft.com/office/officeart/2008/layout/AlternatingHexagons"/>
    <dgm:cxn modelId="{C7693101-CAFD-41FC-B30B-ED0F2166C26D}" type="presParOf" srcId="{D5D4EEB3-B9E5-4FB1-8CC0-70D2D55071F6}" destId="{B4C8D891-3CE3-4AA0-8D83-8B012D674CE5}" srcOrd="4" destOrd="0" presId="urn:microsoft.com/office/officeart/2008/layout/AlternatingHexagons"/>
    <dgm:cxn modelId="{D44932A7-D96F-4897-A3AD-2DB05EC9E3F0}" type="presParOf" srcId="{8CF959D4-8423-477E-9D14-7459F3A08EB0}" destId="{681099FD-D8B7-4FBF-ADA3-C352F59AB3ED}" srcOrd="1" destOrd="0" presId="urn:microsoft.com/office/officeart/2008/layout/AlternatingHexagons"/>
    <dgm:cxn modelId="{AA37D137-82E7-48CE-B95D-D84721F0C628}" type="presParOf" srcId="{8CF959D4-8423-477E-9D14-7459F3A08EB0}" destId="{393441DA-57E3-4BAB-B910-FA4646CF7BFD}" srcOrd="2" destOrd="0" presId="urn:microsoft.com/office/officeart/2008/layout/AlternatingHexagons"/>
    <dgm:cxn modelId="{776330D8-F4BC-4695-A596-2B0FD8ADB923}" type="presParOf" srcId="{393441DA-57E3-4BAB-B910-FA4646CF7BFD}" destId="{47299902-83CE-43E5-901B-29E097F3477A}" srcOrd="0" destOrd="0" presId="urn:microsoft.com/office/officeart/2008/layout/AlternatingHexagons"/>
    <dgm:cxn modelId="{A59816D0-F8C2-4D9B-BC9D-7A1E760D1DE4}" type="presParOf" srcId="{393441DA-57E3-4BAB-B910-FA4646CF7BFD}" destId="{09A58316-73BE-447C-9444-7A5D25FA93C8}" srcOrd="1" destOrd="0" presId="urn:microsoft.com/office/officeart/2008/layout/AlternatingHexagons"/>
    <dgm:cxn modelId="{09887BD0-B372-4F04-B33C-4D4B871D39CC}" type="presParOf" srcId="{393441DA-57E3-4BAB-B910-FA4646CF7BFD}" destId="{9E63A120-94B4-435A-A0A3-745C937D60C4}" srcOrd="2" destOrd="0" presId="urn:microsoft.com/office/officeart/2008/layout/AlternatingHexagons"/>
    <dgm:cxn modelId="{6EE8A3F1-9592-483E-BCEA-6AADA698E720}" type="presParOf" srcId="{393441DA-57E3-4BAB-B910-FA4646CF7BFD}" destId="{29EE2EEB-04E5-4F9E-A5EA-A204EAE28C6B}" srcOrd="3" destOrd="0" presId="urn:microsoft.com/office/officeart/2008/layout/AlternatingHexagons"/>
    <dgm:cxn modelId="{AA847297-E024-4E78-B6F9-19D7784CD929}" type="presParOf" srcId="{393441DA-57E3-4BAB-B910-FA4646CF7BFD}" destId="{B0D0D66D-D9D9-4B85-87A6-BD1E6BB40A6C}" srcOrd="4" destOrd="0" presId="urn:microsoft.com/office/officeart/2008/layout/AlternatingHexagons"/>
    <dgm:cxn modelId="{FC69EE35-C0A4-40FC-9FDB-9A04C0FC8B24}" type="presParOf" srcId="{8CF959D4-8423-477E-9D14-7459F3A08EB0}" destId="{F81E98FC-5975-4301-921A-E5C6098DB1DA}" srcOrd="3" destOrd="0" presId="urn:microsoft.com/office/officeart/2008/layout/AlternatingHexagons"/>
    <dgm:cxn modelId="{5AF883BA-BF6E-4E42-B115-22FC76BB8DC5}" type="presParOf" srcId="{8CF959D4-8423-477E-9D14-7459F3A08EB0}" destId="{D29E3A3C-2A4D-4E68-998C-8D47945154D0}" srcOrd="4" destOrd="0" presId="urn:microsoft.com/office/officeart/2008/layout/AlternatingHexagons"/>
    <dgm:cxn modelId="{4252C4E5-E48B-4B0A-A04D-F290A575E5E7}" type="presParOf" srcId="{D29E3A3C-2A4D-4E68-998C-8D47945154D0}" destId="{C29C7765-0C45-4586-90BA-BDE8DB4E9DCC}" srcOrd="0" destOrd="0" presId="urn:microsoft.com/office/officeart/2008/layout/AlternatingHexagons"/>
    <dgm:cxn modelId="{142EDA6E-255A-4F10-8855-6D9DC355872E}" type="presParOf" srcId="{D29E3A3C-2A4D-4E68-998C-8D47945154D0}" destId="{2CCF0446-1421-4321-9A46-2F5598BBE75E}" srcOrd="1" destOrd="0" presId="urn:microsoft.com/office/officeart/2008/layout/AlternatingHexagons"/>
    <dgm:cxn modelId="{CFC2C484-742D-49C1-AD7A-2B0A69305FF1}" type="presParOf" srcId="{D29E3A3C-2A4D-4E68-998C-8D47945154D0}" destId="{D3D42DA7-F4C9-4543-A6D5-AC0CE523438D}" srcOrd="2" destOrd="0" presId="urn:microsoft.com/office/officeart/2008/layout/AlternatingHexagons"/>
    <dgm:cxn modelId="{5C3C2791-304D-4501-BCA7-D8A79D63E90F}" type="presParOf" srcId="{D29E3A3C-2A4D-4E68-998C-8D47945154D0}" destId="{6182A951-33A2-453C-9A78-7300DC49409C}" srcOrd="3" destOrd="0" presId="urn:microsoft.com/office/officeart/2008/layout/AlternatingHexagons"/>
    <dgm:cxn modelId="{79134C22-9E35-4A1B-B1A8-8AF02CB7B7EC}" type="presParOf" srcId="{D29E3A3C-2A4D-4E68-998C-8D47945154D0}" destId="{B5757963-5ABF-4406-9A7E-4E592B33FBBE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00B230-5C7F-46A4-AF3B-DE12307660B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0524113-946E-4D3F-849A-EF951A8ECA82}">
      <dgm:prSet phldrT="[文字]"/>
      <dgm:spPr/>
      <dgm:t>
        <a:bodyPr/>
        <a:lstStyle/>
        <a:p>
          <a:r>
            <a:rPr lang="zh-TW" altLang="en-US" dirty="0" smtClean="0"/>
            <a:t>制度倡導與規劃</a:t>
          </a:r>
          <a:endParaRPr lang="zh-TW" altLang="en-US" dirty="0"/>
        </a:p>
      </dgm:t>
    </dgm:pt>
    <dgm:pt modelId="{F76D9ACD-7C50-4407-9CE8-80E275647EB8}" type="parTrans" cxnId="{9786EBB8-453D-4451-81EF-718B6D149CDE}">
      <dgm:prSet/>
      <dgm:spPr/>
      <dgm:t>
        <a:bodyPr/>
        <a:lstStyle/>
        <a:p>
          <a:endParaRPr lang="zh-TW" altLang="en-US"/>
        </a:p>
      </dgm:t>
    </dgm:pt>
    <dgm:pt modelId="{A68BD9E7-37CD-46EC-A6BD-BACB77A3FEDD}" type="sibTrans" cxnId="{9786EBB8-453D-4451-81EF-718B6D149CDE}">
      <dgm:prSet/>
      <dgm:spPr/>
      <dgm:t>
        <a:bodyPr/>
        <a:lstStyle/>
        <a:p>
          <a:endParaRPr lang="zh-TW" altLang="en-US"/>
        </a:p>
      </dgm:t>
    </dgm:pt>
    <dgm:pt modelId="{BE07703E-2FA3-4B10-BDA7-1B218A6DC8F6}">
      <dgm:prSet phldrT="[文字]"/>
      <dgm:spPr/>
      <dgm:t>
        <a:bodyPr/>
        <a:lstStyle/>
        <a:p>
          <a:r>
            <a:rPr lang="zh-TW" altLang="en-US" dirty="0" smtClean="0"/>
            <a:t>資料網絡的連結與經營</a:t>
          </a:r>
          <a:endParaRPr lang="zh-TW" altLang="en-US" dirty="0"/>
        </a:p>
      </dgm:t>
    </dgm:pt>
    <dgm:pt modelId="{F7624192-C5A1-4D1E-B1CA-519825D5200C}" type="parTrans" cxnId="{BD0822C1-B493-441A-9368-CF2CA48B6715}">
      <dgm:prSet/>
      <dgm:spPr/>
      <dgm:t>
        <a:bodyPr/>
        <a:lstStyle/>
        <a:p>
          <a:endParaRPr lang="zh-TW" altLang="en-US"/>
        </a:p>
      </dgm:t>
    </dgm:pt>
    <dgm:pt modelId="{4DDC7304-133E-468D-B4EC-CC3895E3BD9B}" type="sibTrans" cxnId="{BD0822C1-B493-441A-9368-CF2CA48B6715}">
      <dgm:prSet/>
      <dgm:spPr/>
      <dgm:t>
        <a:bodyPr/>
        <a:lstStyle/>
        <a:p>
          <a:endParaRPr lang="zh-TW" altLang="en-US"/>
        </a:p>
      </dgm:t>
    </dgm:pt>
    <dgm:pt modelId="{8AD9F57C-9491-476C-9CD1-79EA74660379}">
      <dgm:prSet phldrT="[文字]"/>
      <dgm:spPr/>
      <dgm:t>
        <a:bodyPr/>
        <a:lstStyle/>
        <a:p>
          <a:r>
            <a:rPr lang="zh-TW" altLang="en-US" dirty="0" smtClean="0"/>
            <a:t>個案直接管理服務</a:t>
          </a:r>
          <a:endParaRPr lang="zh-TW" altLang="en-US" dirty="0"/>
        </a:p>
      </dgm:t>
    </dgm:pt>
    <dgm:pt modelId="{08148887-A5EC-4D5A-8850-C052788C7A66}" type="parTrans" cxnId="{F03F3FD4-176C-4234-A162-8D261C483346}">
      <dgm:prSet/>
      <dgm:spPr/>
      <dgm:t>
        <a:bodyPr/>
        <a:lstStyle/>
        <a:p>
          <a:endParaRPr lang="zh-TW" altLang="en-US"/>
        </a:p>
      </dgm:t>
    </dgm:pt>
    <dgm:pt modelId="{2D9D0770-7763-41AF-B758-3636A79D0742}" type="sibTrans" cxnId="{F03F3FD4-176C-4234-A162-8D261C483346}">
      <dgm:prSet/>
      <dgm:spPr/>
      <dgm:t>
        <a:bodyPr/>
        <a:lstStyle/>
        <a:p>
          <a:endParaRPr lang="zh-TW" altLang="en-US"/>
        </a:p>
      </dgm:t>
    </dgm:pt>
    <dgm:pt modelId="{2BAA20B6-ECC7-41ED-A4F4-F00192A99141}" type="pres">
      <dgm:prSet presAssocID="{6B00B230-5C7F-46A4-AF3B-DE12307660B4}" presName="compositeShape" presStyleCnt="0">
        <dgm:presLayoutVars>
          <dgm:dir/>
          <dgm:resizeHandles/>
        </dgm:presLayoutVars>
      </dgm:prSet>
      <dgm:spPr/>
    </dgm:pt>
    <dgm:pt modelId="{AF5D20D3-8B8F-4272-BBD7-E44D285A58CF}" type="pres">
      <dgm:prSet presAssocID="{6B00B230-5C7F-46A4-AF3B-DE12307660B4}" presName="pyramid" presStyleLbl="node1" presStyleIdx="0" presStyleCnt="1"/>
      <dgm:spPr/>
    </dgm:pt>
    <dgm:pt modelId="{676FEF2B-431A-42D1-AD0B-7B24ACD79E84}" type="pres">
      <dgm:prSet presAssocID="{6B00B230-5C7F-46A4-AF3B-DE12307660B4}" presName="theList" presStyleCnt="0"/>
      <dgm:spPr/>
    </dgm:pt>
    <dgm:pt modelId="{671FA991-9862-405A-BC7A-0A7478102159}" type="pres">
      <dgm:prSet presAssocID="{60524113-946E-4D3F-849A-EF951A8ECA8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3B9EBEE-AE01-4973-81E7-2DF3A92EC684}" type="pres">
      <dgm:prSet presAssocID="{60524113-946E-4D3F-849A-EF951A8ECA82}" presName="aSpace" presStyleCnt="0"/>
      <dgm:spPr/>
    </dgm:pt>
    <dgm:pt modelId="{8AB03865-FF5D-42C6-BC52-418B06FB34BB}" type="pres">
      <dgm:prSet presAssocID="{BE07703E-2FA3-4B10-BDA7-1B218A6DC8F6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A85465-B623-4383-B427-477F887D8BC2}" type="pres">
      <dgm:prSet presAssocID="{BE07703E-2FA3-4B10-BDA7-1B218A6DC8F6}" presName="aSpace" presStyleCnt="0"/>
      <dgm:spPr/>
    </dgm:pt>
    <dgm:pt modelId="{FB9B8A73-316A-4EC2-BAC0-6ED18A24B642}" type="pres">
      <dgm:prSet presAssocID="{8AD9F57C-9491-476C-9CD1-79EA7466037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5A86BEB-F549-4C4C-B50B-9A10649B01A0}" type="pres">
      <dgm:prSet presAssocID="{8AD9F57C-9491-476C-9CD1-79EA74660379}" presName="aSpace" presStyleCnt="0"/>
      <dgm:spPr/>
    </dgm:pt>
  </dgm:ptLst>
  <dgm:cxnLst>
    <dgm:cxn modelId="{19C28F7A-EF3E-4C9E-BDD1-3D46BA748A28}" type="presOf" srcId="{8AD9F57C-9491-476C-9CD1-79EA74660379}" destId="{FB9B8A73-316A-4EC2-BAC0-6ED18A24B642}" srcOrd="0" destOrd="0" presId="urn:microsoft.com/office/officeart/2005/8/layout/pyramid2"/>
    <dgm:cxn modelId="{BD0822C1-B493-441A-9368-CF2CA48B6715}" srcId="{6B00B230-5C7F-46A4-AF3B-DE12307660B4}" destId="{BE07703E-2FA3-4B10-BDA7-1B218A6DC8F6}" srcOrd="1" destOrd="0" parTransId="{F7624192-C5A1-4D1E-B1CA-519825D5200C}" sibTransId="{4DDC7304-133E-468D-B4EC-CC3895E3BD9B}"/>
    <dgm:cxn modelId="{F03F3FD4-176C-4234-A162-8D261C483346}" srcId="{6B00B230-5C7F-46A4-AF3B-DE12307660B4}" destId="{8AD9F57C-9491-476C-9CD1-79EA74660379}" srcOrd="2" destOrd="0" parTransId="{08148887-A5EC-4D5A-8850-C052788C7A66}" sibTransId="{2D9D0770-7763-41AF-B758-3636A79D0742}"/>
    <dgm:cxn modelId="{18ABEA6D-6DB7-4834-A7DE-5268D4274B3A}" type="presOf" srcId="{BE07703E-2FA3-4B10-BDA7-1B218A6DC8F6}" destId="{8AB03865-FF5D-42C6-BC52-418B06FB34BB}" srcOrd="0" destOrd="0" presId="urn:microsoft.com/office/officeart/2005/8/layout/pyramid2"/>
    <dgm:cxn modelId="{9786EBB8-453D-4451-81EF-718B6D149CDE}" srcId="{6B00B230-5C7F-46A4-AF3B-DE12307660B4}" destId="{60524113-946E-4D3F-849A-EF951A8ECA82}" srcOrd="0" destOrd="0" parTransId="{F76D9ACD-7C50-4407-9CE8-80E275647EB8}" sibTransId="{A68BD9E7-37CD-46EC-A6BD-BACB77A3FEDD}"/>
    <dgm:cxn modelId="{8ECD87F7-120B-468A-B1C5-90F2B9193E5D}" type="presOf" srcId="{6B00B230-5C7F-46A4-AF3B-DE12307660B4}" destId="{2BAA20B6-ECC7-41ED-A4F4-F00192A99141}" srcOrd="0" destOrd="0" presId="urn:microsoft.com/office/officeart/2005/8/layout/pyramid2"/>
    <dgm:cxn modelId="{E4E1B001-9DC8-462D-BD97-E59C66C6C7AC}" type="presOf" srcId="{60524113-946E-4D3F-849A-EF951A8ECA82}" destId="{671FA991-9862-405A-BC7A-0A7478102159}" srcOrd="0" destOrd="0" presId="urn:microsoft.com/office/officeart/2005/8/layout/pyramid2"/>
    <dgm:cxn modelId="{E769F366-5E28-4D65-927C-21A54A57D8FF}" type="presParOf" srcId="{2BAA20B6-ECC7-41ED-A4F4-F00192A99141}" destId="{AF5D20D3-8B8F-4272-BBD7-E44D285A58CF}" srcOrd="0" destOrd="0" presId="urn:microsoft.com/office/officeart/2005/8/layout/pyramid2"/>
    <dgm:cxn modelId="{0B2FBAAD-FC8A-4FD6-92AB-094A268EEE55}" type="presParOf" srcId="{2BAA20B6-ECC7-41ED-A4F4-F00192A99141}" destId="{676FEF2B-431A-42D1-AD0B-7B24ACD79E84}" srcOrd="1" destOrd="0" presId="urn:microsoft.com/office/officeart/2005/8/layout/pyramid2"/>
    <dgm:cxn modelId="{47FC4928-22D6-4788-857D-8790D6C95A97}" type="presParOf" srcId="{676FEF2B-431A-42D1-AD0B-7B24ACD79E84}" destId="{671FA991-9862-405A-BC7A-0A7478102159}" srcOrd="0" destOrd="0" presId="urn:microsoft.com/office/officeart/2005/8/layout/pyramid2"/>
    <dgm:cxn modelId="{83E79E6A-E32A-4CE4-ACCB-1BFA532C1661}" type="presParOf" srcId="{676FEF2B-431A-42D1-AD0B-7B24ACD79E84}" destId="{53B9EBEE-AE01-4973-81E7-2DF3A92EC684}" srcOrd="1" destOrd="0" presId="urn:microsoft.com/office/officeart/2005/8/layout/pyramid2"/>
    <dgm:cxn modelId="{3C7A45C3-B6DB-4503-A3CD-589D3320D850}" type="presParOf" srcId="{676FEF2B-431A-42D1-AD0B-7B24ACD79E84}" destId="{8AB03865-FF5D-42C6-BC52-418B06FB34BB}" srcOrd="2" destOrd="0" presId="urn:microsoft.com/office/officeart/2005/8/layout/pyramid2"/>
    <dgm:cxn modelId="{8CEA16FB-0725-4FDC-9307-50C22C9F3B65}" type="presParOf" srcId="{676FEF2B-431A-42D1-AD0B-7B24ACD79E84}" destId="{FCA85465-B623-4383-B427-477F887D8BC2}" srcOrd="3" destOrd="0" presId="urn:microsoft.com/office/officeart/2005/8/layout/pyramid2"/>
    <dgm:cxn modelId="{9206AB04-FBAF-49B2-829F-807BD994AE0F}" type="presParOf" srcId="{676FEF2B-431A-42D1-AD0B-7B24ACD79E84}" destId="{FB9B8A73-316A-4EC2-BAC0-6ED18A24B642}" srcOrd="4" destOrd="0" presId="urn:microsoft.com/office/officeart/2005/8/layout/pyramid2"/>
    <dgm:cxn modelId="{61BBCD1C-8A6E-43B4-AF7E-D54D4575B192}" type="presParOf" srcId="{676FEF2B-431A-42D1-AD0B-7B24ACD79E84}" destId="{F5A86BEB-F549-4C4C-B50B-9A10649B01A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26C920-450F-428B-B5CB-2987D95211C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FC57EE0-4AB6-44D3-909F-694FFCA418D0}">
      <dgm:prSet phldrT="[文字]"/>
      <dgm:spPr>
        <a:solidFill>
          <a:srgbClr val="FFCCFF"/>
        </a:solidFill>
      </dgm:spPr>
      <dgm:t>
        <a:bodyPr/>
        <a:lstStyle/>
        <a:p>
          <a:r>
            <a:rPr lang="zh-TW" altLang="en-US" dirty="0" smtClean="0">
              <a:solidFill>
                <a:srgbClr val="002060"/>
              </a:solidFill>
            </a:rPr>
            <a:t>需求評估者</a:t>
          </a:r>
          <a:endParaRPr lang="zh-TW" altLang="en-US" dirty="0">
            <a:solidFill>
              <a:srgbClr val="002060"/>
            </a:solidFill>
          </a:endParaRPr>
        </a:p>
      </dgm:t>
    </dgm:pt>
    <dgm:pt modelId="{75FDE33B-5351-47C9-9D2C-2EE4687D1A19}" type="parTrans" cxnId="{384EB0E3-550B-431D-B482-7B40117DFFF3}">
      <dgm:prSet/>
      <dgm:spPr/>
      <dgm:t>
        <a:bodyPr/>
        <a:lstStyle/>
        <a:p>
          <a:endParaRPr lang="zh-TW" altLang="en-US"/>
        </a:p>
      </dgm:t>
    </dgm:pt>
    <dgm:pt modelId="{15C6E8F8-28B4-42B8-BA8E-DF0EEB848B91}" type="sibTrans" cxnId="{384EB0E3-550B-431D-B482-7B40117DFFF3}">
      <dgm:prSet/>
      <dgm:spPr>
        <a:solidFill>
          <a:srgbClr val="66FFFF"/>
        </a:solidFill>
      </dgm:spPr>
      <dgm:t>
        <a:bodyPr/>
        <a:lstStyle/>
        <a:p>
          <a:r>
            <a:rPr lang="zh-TW" altLang="en-US" dirty="0" smtClean="0">
              <a:solidFill>
                <a:srgbClr val="002060"/>
              </a:solidFill>
            </a:rPr>
            <a:t>個案代言者</a:t>
          </a:r>
          <a:endParaRPr lang="zh-TW" altLang="en-US" dirty="0">
            <a:solidFill>
              <a:srgbClr val="002060"/>
            </a:solidFill>
          </a:endParaRPr>
        </a:p>
      </dgm:t>
    </dgm:pt>
    <dgm:pt modelId="{97512AB9-B51E-4E85-BEA4-29A95DA41483}">
      <dgm:prSet phldrT="[文字]" custT="1"/>
      <dgm:spPr/>
      <dgm:t>
        <a:bodyPr/>
        <a:lstStyle/>
        <a:p>
          <a:r>
            <a:rPr lang="zh-TW" altLang="en-US" sz="3200" b="1" dirty="0" smtClean="0">
              <a:solidFill>
                <a:srgbClr val="C00000"/>
              </a:solidFill>
            </a:rPr>
            <a:t>資源開發者</a:t>
          </a:r>
          <a:endParaRPr lang="zh-TW" altLang="en-US" sz="3200" b="1" dirty="0">
            <a:solidFill>
              <a:srgbClr val="C00000"/>
            </a:solidFill>
          </a:endParaRPr>
        </a:p>
      </dgm:t>
    </dgm:pt>
    <dgm:pt modelId="{176DB412-9964-4A5A-99E6-DB26020C4DD1}" type="parTrans" cxnId="{484B537D-90FD-47A8-9ADB-0BBF177E3379}">
      <dgm:prSet/>
      <dgm:spPr/>
      <dgm:t>
        <a:bodyPr/>
        <a:lstStyle/>
        <a:p>
          <a:endParaRPr lang="zh-TW" altLang="en-US"/>
        </a:p>
      </dgm:t>
    </dgm:pt>
    <dgm:pt modelId="{470621C8-6141-447D-8B82-7397458BBCA9}" type="sibTrans" cxnId="{484B537D-90FD-47A8-9ADB-0BBF177E3379}">
      <dgm:prSet/>
      <dgm:spPr/>
      <dgm:t>
        <a:bodyPr/>
        <a:lstStyle/>
        <a:p>
          <a:endParaRPr lang="zh-TW" altLang="en-US"/>
        </a:p>
      </dgm:t>
    </dgm:pt>
    <dgm:pt modelId="{96160483-74A3-4BDD-BF28-532D1C916C02}">
      <dgm:prSet phldrT="[文字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800" dirty="0" smtClean="0">
              <a:solidFill>
                <a:srgbClr val="002060"/>
              </a:solidFill>
            </a:rPr>
            <a:t>計畫</a:t>
          </a:r>
          <a:r>
            <a:rPr lang="zh-TW" altLang="en-US" sz="2000" dirty="0" smtClean="0">
              <a:solidFill>
                <a:srgbClr val="002060"/>
              </a:solidFill>
            </a:rPr>
            <a:t>規劃</a:t>
          </a:r>
          <a:r>
            <a:rPr lang="en-US" altLang="zh-TW" sz="2000" dirty="0" smtClean="0">
              <a:solidFill>
                <a:srgbClr val="002060"/>
              </a:solidFill>
            </a:rPr>
            <a:t>/</a:t>
          </a:r>
          <a:r>
            <a:rPr lang="zh-TW" altLang="en-US" sz="2000" dirty="0" smtClean="0">
              <a:solidFill>
                <a:srgbClr val="002060"/>
              </a:solidFill>
            </a:rPr>
            <a:t>協調者</a:t>
          </a:r>
          <a:endParaRPr lang="zh-TW" altLang="en-US" sz="2000" dirty="0">
            <a:solidFill>
              <a:srgbClr val="002060"/>
            </a:solidFill>
          </a:endParaRPr>
        </a:p>
      </dgm:t>
    </dgm:pt>
    <dgm:pt modelId="{62AA1704-7C00-4A3C-A812-6200119ED583}" type="parTrans" cxnId="{0848A292-3869-4EDA-B056-5B9C48542CF1}">
      <dgm:prSet/>
      <dgm:spPr/>
      <dgm:t>
        <a:bodyPr/>
        <a:lstStyle/>
        <a:p>
          <a:endParaRPr lang="zh-TW" altLang="en-US"/>
        </a:p>
      </dgm:t>
    </dgm:pt>
    <dgm:pt modelId="{7B6F796D-3C13-46D6-9096-A3CC2A45B5DB}" type="sibTrans" cxnId="{0848A292-3869-4EDA-B056-5B9C48542CF1}">
      <dgm:prSet/>
      <dgm:spPr>
        <a:solidFill>
          <a:srgbClr val="CCFF99"/>
        </a:solidFill>
      </dgm:spPr>
      <dgm:t>
        <a:bodyPr/>
        <a:lstStyle/>
        <a:p>
          <a:r>
            <a:rPr lang="zh-TW" altLang="en-US" dirty="0" smtClean="0">
              <a:solidFill>
                <a:srgbClr val="002060"/>
              </a:solidFill>
            </a:rPr>
            <a:t>服務諮詢者</a:t>
          </a:r>
          <a:endParaRPr lang="zh-TW" altLang="en-US" dirty="0">
            <a:solidFill>
              <a:srgbClr val="002060"/>
            </a:solidFill>
          </a:endParaRPr>
        </a:p>
      </dgm:t>
    </dgm:pt>
    <dgm:pt modelId="{99A48881-EC52-4D9E-B4BE-3696C53A9158}">
      <dgm:prSet phldrT="[文字]"/>
      <dgm:spPr/>
      <dgm:t>
        <a:bodyPr/>
        <a:lstStyle/>
        <a:p>
          <a:r>
            <a:rPr lang="zh-TW" altLang="en-US" b="1" dirty="0" smtClean="0">
              <a:solidFill>
                <a:srgbClr val="002060"/>
              </a:solidFill>
            </a:rPr>
            <a:t>計畫教育者</a:t>
          </a:r>
          <a:endParaRPr lang="zh-TW" altLang="en-US" b="1" dirty="0">
            <a:solidFill>
              <a:srgbClr val="002060"/>
            </a:solidFill>
          </a:endParaRPr>
        </a:p>
      </dgm:t>
    </dgm:pt>
    <dgm:pt modelId="{C9FD7310-64C0-4F90-836A-3118F5BE12E1}" type="parTrans" cxnId="{2BD00862-FAAA-4286-AA0F-6DC5B9A16F4A}">
      <dgm:prSet/>
      <dgm:spPr/>
      <dgm:t>
        <a:bodyPr/>
        <a:lstStyle/>
        <a:p>
          <a:endParaRPr lang="zh-TW" altLang="en-US"/>
        </a:p>
      </dgm:t>
    </dgm:pt>
    <dgm:pt modelId="{30DBC44F-E756-4529-93C5-A14E3CA7346C}" type="sibTrans" cxnId="{2BD00862-FAAA-4286-AA0F-6DC5B9A16F4A}">
      <dgm:prSet/>
      <dgm:spPr/>
      <dgm:t>
        <a:bodyPr/>
        <a:lstStyle/>
        <a:p>
          <a:endParaRPr lang="zh-TW" altLang="en-US"/>
        </a:p>
      </dgm:t>
    </dgm:pt>
    <dgm:pt modelId="{97C0D8E5-5005-4B2B-B965-3A91024CE6DE}">
      <dgm:prSet phldrT="[文字]"/>
      <dgm:spPr>
        <a:solidFill>
          <a:srgbClr val="FFCCFF"/>
        </a:solidFill>
      </dgm:spPr>
      <dgm:t>
        <a:bodyPr/>
        <a:lstStyle/>
        <a:p>
          <a:r>
            <a:rPr lang="zh-TW" altLang="en-US" dirty="0" smtClean="0">
              <a:solidFill>
                <a:srgbClr val="002060"/>
              </a:solidFill>
            </a:rPr>
            <a:t>服務管理者</a:t>
          </a:r>
          <a:endParaRPr lang="zh-TW" altLang="en-US" dirty="0">
            <a:solidFill>
              <a:srgbClr val="002060"/>
            </a:solidFill>
          </a:endParaRPr>
        </a:p>
      </dgm:t>
    </dgm:pt>
    <dgm:pt modelId="{91A10BEE-CA8A-4EF4-BF77-84E658059FCC}" type="parTrans" cxnId="{E67532DC-D48E-4C51-ADCE-FC3E78FCF0AB}">
      <dgm:prSet/>
      <dgm:spPr/>
      <dgm:t>
        <a:bodyPr/>
        <a:lstStyle/>
        <a:p>
          <a:endParaRPr lang="zh-TW" altLang="en-US"/>
        </a:p>
      </dgm:t>
    </dgm:pt>
    <dgm:pt modelId="{2B41759C-3AE9-45D4-B0A4-7FDB536CE388}" type="sibTrans" cxnId="{E67532DC-D48E-4C51-ADCE-FC3E78FCF0AB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zh-TW" altLang="en-US" dirty="0" smtClean="0">
              <a:solidFill>
                <a:srgbClr val="002060"/>
              </a:solidFill>
            </a:rPr>
            <a:t>服務監控者</a:t>
          </a:r>
          <a:endParaRPr lang="zh-TW" altLang="en-US" dirty="0">
            <a:solidFill>
              <a:srgbClr val="002060"/>
            </a:solidFill>
          </a:endParaRPr>
        </a:p>
      </dgm:t>
    </dgm:pt>
    <dgm:pt modelId="{A87C1D67-6466-4E66-892E-B94AFBAF25A3}">
      <dgm:prSet phldrT="[文字]"/>
      <dgm:spPr/>
      <dgm:t>
        <a:bodyPr/>
        <a:lstStyle/>
        <a:p>
          <a:r>
            <a:rPr lang="en-US" altLang="zh-TW" dirty="0" smtClean="0"/>
            <a:t>……</a:t>
          </a:r>
          <a:endParaRPr lang="zh-TW" altLang="en-US" dirty="0"/>
        </a:p>
      </dgm:t>
    </dgm:pt>
    <dgm:pt modelId="{0BE9A306-3121-4ECB-8816-675AD243504D}" type="parTrans" cxnId="{0C559C23-6E9E-44AC-AE7F-04BDAB809003}">
      <dgm:prSet/>
      <dgm:spPr/>
      <dgm:t>
        <a:bodyPr/>
        <a:lstStyle/>
        <a:p>
          <a:endParaRPr lang="zh-TW" altLang="en-US"/>
        </a:p>
      </dgm:t>
    </dgm:pt>
    <dgm:pt modelId="{244C523B-D720-4835-ACC4-FEC345A59C64}" type="sibTrans" cxnId="{0C559C23-6E9E-44AC-AE7F-04BDAB809003}">
      <dgm:prSet/>
      <dgm:spPr/>
      <dgm:t>
        <a:bodyPr/>
        <a:lstStyle/>
        <a:p>
          <a:endParaRPr lang="zh-TW" altLang="en-US"/>
        </a:p>
      </dgm:t>
    </dgm:pt>
    <dgm:pt modelId="{7AF3E43E-BD44-4251-B172-411E1BD939E6}" type="pres">
      <dgm:prSet presAssocID="{6F26C920-450F-428B-B5CB-2987D95211C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13AA52DD-5350-4360-8E61-F4EEED1D1EB3}" type="pres">
      <dgm:prSet presAssocID="{3FC57EE0-4AB6-44D3-909F-694FFCA418D0}" presName="composite" presStyleCnt="0"/>
      <dgm:spPr/>
    </dgm:pt>
    <dgm:pt modelId="{D77CFF53-4776-4F58-B17A-B13F7564FBE6}" type="pres">
      <dgm:prSet presAssocID="{3FC57EE0-4AB6-44D3-909F-694FFCA418D0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1CE18B-327F-4FB9-A048-F3CFC0C8F0CE}" type="pres">
      <dgm:prSet presAssocID="{3FC57EE0-4AB6-44D3-909F-694FFCA418D0}" presName="Childtext1" presStyleLbl="revTx" presStyleIdx="0" presStyleCnt="3" custLinFactNeighborX="21628" custLinFactNeighborY="160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B3CB6B-DFAB-4E86-BFE1-AE8D7887C017}" type="pres">
      <dgm:prSet presAssocID="{3FC57EE0-4AB6-44D3-909F-694FFCA418D0}" presName="BalanceSpacing" presStyleCnt="0"/>
      <dgm:spPr/>
    </dgm:pt>
    <dgm:pt modelId="{E2F4E9C8-47EA-4558-B55E-BE185E3D7589}" type="pres">
      <dgm:prSet presAssocID="{3FC57EE0-4AB6-44D3-909F-694FFCA418D0}" presName="BalanceSpacing1" presStyleCnt="0"/>
      <dgm:spPr/>
    </dgm:pt>
    <dgm:pt modelId="{58E3BF77-9A6F-4DEA-AD71-5C7DA04BEF96}" type="pres">
      <dgm:prSet presAssocID="{15C6E8F8-28B4-42B8-BA8E-DF0EEB848B91}" presName="Accent1Text" presStyleLbl="node1" presStyleIdx="1" presStyleCnt="6"/>
      <dgm:spPr/>
      <dgm:t>
        <a:bodyPr/>
        <a:lstStyle/>
        <a:p>
          <a:endParaRPr lang="zh-TW" altLang="en-US"/>
        </a:p>
      </dgm:t>
    </dgm:pt>
    <dgm:pt modelId="{54A33320-5060-409D-B0C3-3536C314D1E9}" type="pres">
      <dgm:prSet presAssocID="{15C6E8F8-28B4-42B8-BA8E-DF0EEB848B91}" presName="spaceBetweenRectangles" presStyleCnt="0"/>
      <dgm:spPr/>
    </dgm:pt>
    <dgm:pt modelId="{393F2AE4-AD4E-4888-9BC4-DDC31A0E3585}" type="pres">
      <dgm:prSet presAssocID="{96160483-74A3-4BDD-BF28-532D1C916C02}" presName="composite" presStyleCnt="0"/>
      <dgm:spPr/>
    </dgm:pt>
    <dgm:pt modelId="{A3D80A52-5E07-46BF-9767-3AD9FEF3A208}" type="pres">
      <dgm:prSet presAssocID="{96160483-74A3-4BDD-BF28-532D1C916C0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219570B-8C49-4460-B0D9-25ABFC289865}" type="pres">
      <dgm:prSet presAssocID="{96160483-74A3-4BDD-BF28-532D1C916C0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B1C4AA-8D3C-436E-91B1-AC1BF1C7D527}" type="pres">
      <dgm:prSet presAssocID="{96160483-74A3-4BDD-BF28-532D1C916C02}" presName="BalanceSpacing" presStyleCnt="0"/>
      <dgm:spPr/>
    </dgm:pt>
    <dgm:pt modelId="{B0D1BBB0-E07D-4F70-B655-FFB6C2B2FCFF}" type="pres">
      <dgm:prSet presAssocID="{96160483-74A3-4BDD-BF28-532D1C916C02}" presName="BalanceSpacing1" presStyleCnt="0"/>
      <dgm:spPr/>
    </dgm:pt>
    <dgm:pt modelId="{9735FC40-CB83-49FB-8D18-8D217E42372D}" type="pres">
      <dgm:prSet presAssocID="{7B6F796D-3C13-46D6-9096-A3CC2A45B5DB}" presName="Accent1Text" presStyleLbl="node1" presStyleIdx="3" presStyleCnt="6"/>
      <dgm:spPr/>
      <dgm:t>
        <a:bodyPr/>
        <a:lstStyle/>
        <a:p>
          <a:endParaRPr lang="zh-TW" altLang="en-US"/>
        </a:p>
      </dgm:t>
    </dgm:pt>
    <dgm:pt modelId="{272034FC-027A-4DC0-91FA-F1A07EA4EB64}" type="pres">
      <dgm:prSet presAssocID="{7B6F796D-3C13-46D6-9096-A3CC2A45B5DB}" presName="spaceBetweenRectangles" presStyleCnt="0"/>
      <dgm:spPr/>
    </dgm:pt>
    <dgm:pt modelId="{7BCE0B08-15FC-4B62-8460-0F2A0F7FBB52}" type="pres">
      <dgm:prSet presAssocID="{97C0D8E5-5005-4B2B-B965-3A91024CE6DE}" presName="composite" presStyleCnt="0"/>
      <dgm:spPr/>
    </dgm:pt>
    <dgm:pt modelId="{B0B3214E-B4F0-4BCA-8B49-37299975CF47}" type="pres">
      <dgm:prSet presAssocID="{97C0D8E5-5005-4B2B-B965-3A91024CE6D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25BBA85-36F7-48A0-8836-255659693E4A}" type="pres">
      <dgm:prSet presAssocID="{97C0D8E5-5005-4B2B-B965-3A91024CE6D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E2B21F-DBB4-4615-A531-1A26CA4652B2}" type="pres">
      <dgm:prSet presAssocID="{97C0D8E5-5005-4B2B-B965-3A91024CE6DE}" presName="BalanceSpacing" presStyleCnt="0"/>
      <dgm:spPr/>
    </dgm:pt>
    <dgm:pt modelId="{0BE2B367-261E-4162-AC40-8D59C668671A}" type="pres">
      <dgm:prSet presAssocID="{97C0D8E5-5005-4B2B-B965-3A91024CE6DE}" presName="BalanceSpacing1" presStyleCnt="0"/>
      <dgm:spPr/>
    </dgm:pt>
    <dgm:pt modelId="{53B77D7D-74FA-449A-9979-82EB934C84F6}" type="pres">
      <dgm:prSet presAssocID="{2B41759C-3AE9-45D4-B0A4-7FDB536CE388}" presName="Accent1Text" presStyleLbl="node1" presStyleIdx="5" presStyleCnt="6"/>
      <dgm:spPr/>
      <dgm:t>
        <a:bodyPr/>
        <a:lstStyle/>
        <a:p>
          <a:endParaRPr lang="zh-TW" altLang="en-US"/>
        </a:p>
      </dgm:t>
    </dgm:pt>
  </dgm:ptLst>
  <dgm:cxnLst>
    <dgm:cxn modelId="{0C559C23-6E9E-44AC-AE7F-04BDAB809003}" srcId="{97C0D8E5-5005-4B2B-B965-3A91024CE6DE}" destId="{A87C1D67-6466-4E66-892E-B94AFBAF25A3}" srcOrd="0" destOrd="0" parTransId="{0BE9A306-3121-4ECB-8816-675AD243504D}" sibTransId="{244C523B-D720-4835-ACC4-FEC345A59C64}"/>
    <dgm:cxn modelId="{45D9E906-434A-463B-95D6-06A556D16601}" type="presOf" srcId="{15C6E8F8-28B4-42B8-BA8E-DF0EEB848B91}" destId="{58E3BF77-9A6F-4DEA-AD71-5C7DA04BEF96}" srcOrd="0" destOrd="0" presId="urn:microsoft.com/office/officeart/2008/layout/AlternatingHexagons"/>
    <dgm:cxn modelId="{0848A292-3869-4EDA-B056-5B9C48542CF1}" srcId="{6F26C920-450F-428B-B5CB-2987D95211C3}" destId="{96160483-74A3-4BDD-BF28-532D1C916C02}" srcOrd="1" destOrd="0" parTransId="{62AA1704-7C00-4A3C-A812-6200119ED583}" sibTransId="{7B6F796D-3C13-46D6-9096-A3CC2A45B5DB}"/>
    <dgm:cxn modelId="{4FCD5D17-4A98-4BFA-B58D-39832E89BC26}" type="presOf" srcId="{97512AB9-B51E-4E85-BEA4-29A95DA41483}" destId="{541CE18B-327F-4FB9-A048-F3CFC0C8F0CE}" srcOrd="0" destOrd="0" presId="urn:microsoft.com/office/officeart/2008/layout/AlternatingHexagons"/>
    <dgm:cxn modelId="{384EB0E3-550B-431D-B482-7B40117DFFF3}" srcId="{6F26C920-450F-428B-B5CB-2987D95211C3}" destId="{3FC57EE0-4AB6-44D3-909F-694FFCA418D0}" srcOrd="0" destOrd="0" parTransId="{75FDE33B-5351-47C9-9D2C-2EE4687D1A19}" sibTransId="{15C6E8F8-28B4-42B8-BA8E-DF0EEB848B91}"/>
    <dgm:cxn modelId="{A6DC7905-0254-483D-B8BB-5A73C46F8949}" type="presOf" srcId="{99A48881-EC52-4D9E-B4BE-3696C53A9158}" destId="{6219570B-8C49-4460-B0D9-25ABFC289865}" srcOrd="0" destOrd="0" presId="urn:microsoft.com/office/officeart/2008/layout/AlternatingHexagons"/>
    <dgm:cxn modelId="{484B537D-90FD-47A8-9ADB-0BBF177E3379}" srcId="{3FC57EE0-4AB6-44D3-909F-694FFCA418D0}" destId="{97512AB9-B51E-4E85-BEA4-29A95DA41483}" srcOrd="0" destOrd="0" parTransId="{176DB412-9964-4A5A-99E6-DB26020C4DD1}" sibTransId="{470621C8-6141-447D-8B82-7397458BBCA9}"/>
    <dgm:cxn modelId="{7AD74F1D-0170-428A-93D4-D1FAA83E00F0}" type="presOf" srcId="{3FC57EE0-4AB6-44D3-909F-694FFCA418D0}" destId="{D77CFF53-4776-4F58-B17A-B13F7564FBE6}" srcOrd="0" destOrd="0" presId="urn:microsoft.com/office/officeart/2008/layout/AlternatingHexagons"/>
    <dgm:cxn modelId="{BCE2BD79-5781-4518-9A59-22870941B312}" type="presOf" srcId="{96160483-74A3-4BDD-BF28-532D1C916C02}" destId="{A3D80A52-5E07-46BF-9767-3AD9FEF3A208}" srcOrd="0" destOrd="0" presId="urn:microsoft.com/office/officeart/2008/layout/AlternatingHexagons"/>
    <dgm:cxn modelId="{EC02B022-460E-41CB-B6ED-2820A9662643}" type="presOf" srcId="{A87C1D67-6466-4E66-892E-B94AFBAF25A3}" destId="{125BBA85-36F7-48A0-8836-255659693E4A}" srcOrd="0" destOrd="0" presId="urn:microsoft.com/office/officeart/2008/layout/AlternatingHexagons"/>
    <dgm:cxn modelId="{48A82FB2-9891-476F-8671-E23FE79ED7BF}" type="presOf" srcId="{2B41759C-3AE9-45D4-B0A4-7FDB536CE388}" destId="{53B77D7D-74FA-449A-9979-82EB934C84F6}" srcOrd="0" destOrd="0" presId="urn:microsoft.com/office/officeart/2008/layout/AlternatingHexagons"/>
    <dgm:cxn modelId="{25CDD9E4-CABA-4D84-B4BE-09EB7656085E}" type="presOf" srcId="{97C0D8E5-5005-4B2B-B965-3A91024CE6DE}" destId="{B0B3214E-B4F0-4BCA-8B49-37299975CF47}" srcOrd="0" destOrd="0" presId="urn:microsoft.com/office/officeart/2008/layout/AlternatingHexagons"/>
    <dgm:cxn modelId="{84E2F451-CDB8-4D19-907B-8910A017EE5A}" type="presOf" srcId="{7B6F796D-3C13-46D6-9096-A3CC2A45B5DB}" destId="{9735FC40-CB83-49FB-8D18-8D217E42372D}" srcOrd="0" destOrd="0" presId="urn:microsoft.com/office/officeart/2008/layout/AlternatingHexagons"/>
    <dgm:cxn modelId="{DB6E9512-1083-44E9-A29B-AE7DBC402359}" type="presOf" srcId="{6F26C920-450F-428B-B5CB-2987D95211C3}" destId="{7AF3E43E-BD44-4251-B172-411E1BD939E6}" srcOrd="0" destOrd="0" presId="urn:microsoft.com/office/officeart/2008/layout/AlternatingHexagons"/>
    <dgm:cxn modelId="{E67532DC-D48E-4C51-ADCE-FC3E78FCF0AB}" srcId="{6F26C920-450F-428B-B5CB-2987D95211C3}" destId="{97C0D8E5-5005-4B2B-B965-3A91024CE6DE}" srcOrd="2" destOrd="0" parTransId="{91A10BEE-CA8A-4EF4-BF77-84E658059FCC}" sibTransId="{2B41759C-3AE9-45D4-B0A4-7FDB536CE388}"/>
    <dgm:cxn modelId="{2BD00862-FAAA-4286-AA0F-6DC5B9A16F4A}" srcId="{96160483-74A3-4BDD-BF28-532D1C916C02}" destId="{99A48881-EC52-4D9E-B4BE-3696C53A9158}" srcOrd="0" destOrd="0" parTransId="{C9FD7310-64C0-4F90-836A-3118F5BE12E1}" sibTransId="{30DBC44F-E756-4529-93C5-A14E3CA7346C}"/>
    <dgm:cxn modelId="{2F4E3783-9678-4E2B-B0AE-E7B64CE5164F}" type="presParOf" srcId="{7AF3E43E-BD44-4251-B172-411E1BD939E6}" destId="{13AA52DD-5350-4360-8E61-F4EEED1D1EB3}" srcOrd="0" destOrd="0" presId="urn:microsoft.com/office/officeart/2008/layout/AlternatingHexagons"/>
    <dgm:cxn modelId="{016D2838-534F-4943-BFB6-25CC0FF702DD}" type="presParOf" srcId="{13AA52DD-5350-4360-8E61-F4EEED1D1EB3}" destId="{D77CFF53-4776-4F58-B17A-B13F7564FBE6}" srcOrd="0" destOrd="0" presId="urn:microsoft.com/office/officeart/2008/layout/AlternatingHexagons"/>
    <dgm:cxn modelId="{F1F6B596-9DE9-4AD5-8078-81EE8C840E3D}" type="presParOf" srcId="{13AA52DD-5350-4360-8E61-F4EEED1D1EB3}" destId="{541CE18B-327F-4FB9-A048-F3CFC0C8F0CE}" srcOrd="1" destOrd="0" presId="urn:microsoft.com/office/officeart/2008/layout/AlternatingHexagons"/>
    <dgm:cxn modelId="{94B135B7-6E1A-4982-B055-A546A9520225}" type="presParOf" srcId="{13AA52DD-5350-4360-8E61-F4EEED1D1EB3}" destId="{71B3CB6B-DFAB-4E86-BFE1-AE8D7887C017}" srcOrd="2" destOrd="0" presId="urn:microsoft.com/office/officeart/2008/layout/AlternatingHexagons"/>
    <dgm:cxn modelId="{1C9C92DF-A13E-4676-A69B-F2784A6991E4}" type="presParOf" srcId="{13AA52DD-5350-4360-8E61-F4EEED1D1EB3}" destId="{E2F4E9C8-47EA-4558-B55E-BE185E3D7589}" srcOrd="3" destOrd="0" presId="urn:microsoft.com/office/officeart/2008/layout/AlternatingHexagons"/>
    <dgm:cxn modelId="{E9642F86-AB72-40B0-A50A-B009FA82757E}" type="presParOf" srcId="{13AA52DD-5350-4360-8E61-F4EEED1D1EB3}" destId="{58E3BF77-9A6F-4DEA-AD71-5C7DA04BEF96}" srcOrd="4" destOrd="0" presId="urn:microsoft.com/office/officeart/2008/layout/AlternatingHexagons"/>
    <dgm:cxn modelId="{1286A795-A41F-45EC-BA77-649A6354EA95}" type="presParOf" srcId="{7AF3E43E-BD44-4251-B172-411E1BD939E6}" destId="{54A33320-5060-409D-B0C3-3536C314D1E9}" srcOrd="1" destOrd="0" presId="urn:microsoft.com/office/officeart/2008/layout/AlternatingHexagons"/>
    <dgm:cxn modelId="{7D3C7B3C-F2F6-4AD3-B9C8-071F908FFDAB}" type="presParOf" srcId="{7AF3E43E-BD44-4251-B172-411E1BD939E6}" destId="{393F2AE4-AD4E-4888-9BC4-DDC31A0E3585}" srcOrd="2" destOrd="0" presId="urn:microsoft.com/office/officeart/2008/layout/AlternatingHexagons"/>
    <dgm:cxn modelId="{681997BB-3CEB-42FB-9D42-750567F20402}" type="presParOf" srcId="{393F2AE4-AD4E-4888-9BC4-DDC31A0E3585}" destId="{A3D80A52-5E07-46BF-9767-3AD9FEF3A208}" srcOrd="0" destOrd="0" presId="urn:microsoft.com/office/officeart/2008/layout/AlternatingHexagons"/>
    <dgm:cxn modelId="{1C7FD288-E524-44ED-99D5-4EF31ABEC60E}" type="presParOf" srcId="{393F2AE4-AD4E-4888-9BC4-DDC31A0E3585}" destId="{6219570B-8C49-4460-B0D9-25ABFC289865}" srcOrd="1" destOrd="0" presId="urn:microsoft.com/office/officeart/2008/layout/AlternatingHexagons"/>
    <dgm:cxn modelId="{0AEE798C-13A2-4BAF-8946-D4768A00EC8F}" type="presParOf" srcId="{393F2AE4-AD4E-4888-9BC4-DDC31A0E3585}" destId="{EDB1C4AA-8D3C-436E-91B1-AC1BF1C7D527}" srcOrd="2" destOrd="0" presId="urn:microsoft.com/office/officeart/2008/layout/AlternatingHexagons"/>
    <dgm:cxn modelId="{61B94131-8B82-41A4-A56D-C1A95CA7D878}" type="presParOf" srcId="{393F2AE4-AD4E-4888-9BC4-DDC31A0E3585}" destId="{B0D1BBB0-E07D-4F70-B655-FFB6C2B2FCFF}" srcOrd="3" destOrd="0" presId="urn:microsoft.com/office/officeart/2008/layout/AlternatingHexagons"/>
    <dgm:cxn modelId="{9FAFDAEE-F7CD-4D6A-A56F-98CCC3C5BB26}" type="presParOf" srcId="{393F2AE4-AD4E-4888-9BC4-DDC31A0E3585}" destId="{9735FC40-CB83-49FB-8D18-8D217E42372D}" srcOrd="4" destOrd="0" presId="urn:microsoft.com/office/officeart/2008/layout/AlternatingHexagons"/>
    <dgm:cxn modelId="{DD52BB97-E04A-4FEE-B588-2084A267DA29}" type="presParOf" srcId="{7AF3E43E-BD44-4251-B172-411E1BD939E6}" destId="{272034FC-027A-4DC0-91FA-F1A07EA4EB64}" srcOrd="3" destOrd="0" presId="urn:microsoft.com/office/officeart/2008/layout/AlternatingHexagons"/>
    <dgm:cxn modelId="{652E40ED-CF2D-47A1-81DB-E2278F74BC1B}" type="presParOf" srcId="{7AF3E43E-BD44-4251-B172-411E1BD939E6}" destId="{7BCE0B08-15FC-4B62-8460-0F2A0F7FBB52}" srcOrd="4" destOrd="0" presId="urn:microsoft.com/office/officeart/2008/layout/AlternatingHexagons"/>
    <dgm:cxn modelId="{A7A076EE-09B9-4C8A-B40D-3CF9EA88D7D4}" type="presParOf" srcId="{7BCE0B08-15FC-4B62-8460-0F2A0F7FBB52}" destId="{B0B3214E-B4F0-4BCA-8B49-37299975CF47}" srcOrd="0" destOrd="0" presId="urn:microsoft.com/office/officeart/2008/layout/AlternatingHexagons"/>
    <dgm:cxn modelId="{A6E6C1FC-8821-49DB-AB10-100382DA5E9C}" type="presParOf" srcId="{7BCE0B08-15FC-4B62-8460-0F2A0F7FBB52}" destId="{125BBA85-36F7-48A0-8836-255659693E4A}" srcOrd="1" destOrd="0" presId="urn:microsoft.com/office/officeart/2008/layout/AlternatingHexagons"/>
    <dgm:cxn modelId="{65CB4695-02E6-4332-BD0A-E3086D974648}" type="presParOf" srcId="{7BCE0B08-15FC-4B62-8460-0F2A0F7FBB52}" destId="{C2E2B21F-DBB4-4615-A531-1A26CA4652B2}" srcOrd="2" destOrd="0" presId="urn:microsoft.com/office/officeart/2008/layout/AlternatingHexagons"/>
    <dgm:cxn modelId="{99623B56-999D-428D-9823-CE4FBD6C9A7F}" type="presParOf" srcId="{7BCE0B08-15FC-4B62-8460-0F2A0F7FBB52}" destId="{0BE2B367-261E-4162-AC40-8D59C668671A}" srcOrd="3" destOrd="0" presId="urn:microsoft.com/office/officeart/2008/layout/AlternatingHexagons"/>
    <dgm:cxn modelId="{6AF75B68-4AF9-4639-BD73-501324CC17A8}" type="presParOf" srcId="{7BCE0B08-15FC-4B62-8460-0F2A0F7FBB52}" destId="{53B77D7D-74FA-449A-9979-82EB934C84F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89C7A1-1632-4BC6-B4B7-F2321330994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67ED598-672F-4E74-AB53-764E66D5DD72}">
      <dgm:prSet phldrT="[文字]"/>
      <dgm:spPr>
        <a:solidFill>
          <a:srgbClr val="FFFF00"/>
        </a:solidFill>
      </dgm:spPr>
      <dgm:t>
        <a:bodyPr/>
        <a:lstStyle/>
        <a:p>
          <a:r>
            <a:rPr lang="zh-TW" altLang="en-US" dirty="0" smtClean="0">
              <a:solidFill>
                <a:srgbClr val="FF0000"/>
              </a:solidFill>
            </a:rPr>
            <a:t>不管</a:t>
          </a:r>
          <a:endParaRPr lang="zh-TW" altLang="en-US" dirty="0">
            <a:solidFill>
              <a:srgbClr val="FF0000"/>
            </a:solidFill>
          </a:endParaRPr>
        </a:p>
      </dgm:t>
    </dgm:pt>
    <dgm:pt modelId="{01903AA2-FA93-4FAD-8ADE-8CF7EDFAE90B}" type="parTrans" cxnId="{AD487EDC-6797-4426-AF9C-0629FA0503A4}">
      <dgm:prSet/>
      <dgm:spPr/>
      <dgm:t>
        <a:bodyPr/>
        <a:lstStyle/>
        <a:p>
          <a:endParaRPr lang="zh-TW" altLang="en-US"/>
        </a:p>
      </dgm:t>
    </dgm:pt>
    <dgm:pt modelId="{D148E673-BF45-4F0C-B9B5-44AAC2DC8AD3}" type="sibTrans" cxnId="{AD487EDC-6797-4426-AF9C-0629FA0503A4}">
      <dgm:prSet/>
      <dgm:spPr/>
      <dgm:t>
        <a:bodyPr/>
        <a:lstStyle/>
        <a:p>
          <a:endParaRPr lang="zh-TW" altLang="en-US"/>
        </a:p>
      </dgm:t>
    </dgm:pt>
    <dgm:pt modelId="{A92309FC-CBC3-49B1-8734-129AE8C94B39}">
      <dgm:prSet phldrT="[文字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zh-TW" altLang="en-US" dirty="0" smtClean="0"/>
            <a:t>自管</a:t>
          </a:r>
          <a:endParaRPr lang="zh-TW" altLang="en-US" dirty="0"/>
        </a:p>
      </dgm:t>
    </dgm:pt>
    <dgm:pt modelId="{6E0DD8B5-DC6B-48B1-A1AA-7CDD65F01959}" type="parTrans" cxnId="{55301767-1356-4C78-B9BF-7F347EF79F96}">
      <dgm:prSet/>
      <dgm:spPr/>
      <dgm:t>
        <a:bodyPr/>
        <a:lstStyle/>
        <a:p>
          <a:endParaRPr lang="zh-TW" altLang="en-US"/>
        </a:p>
      </dgm:t>
    </dgm:pt>
    <dgm:pt modelId="{5D076FFC-66EB-4711-BF23-B73E43FF0765}" type="sibTrans" cxnId="{55301767-1356-4C78-B9BF-7F347EF79F96}">
      <dgm:prSet/>
      <dgm:spPr/>
      <dgm:t>
        <a:bodyPr/>
        <a:lstStyle/>
        <a:p>
          <a:endParaRPr lang="zh-TW" altLang="en-US"/>
        </a:p>
      </dgm:t>
    </dgm:pt>
    <dgm:pt modelId="{77139A92-552F-4C31-B895-70BEEFC17A68}">
      <dgm:prSet phldrT="[文字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zh-TW" altLang="en-US" b="1" dirty="0" smtClean="0">
              <a:solidFill>
                <a:srgbClr val="7030A0"/>
              </a:solidFill>
            </a:rPr>
            <a:t>共管</a:t>
          </a:r>
          <a:endParaRPr lang="zh-TW" altLang="en-US" b="1" dirty="0">
            <a:solidFill>
              <a:srgbClr val="7030A0"/>
            </a:solidFill>
          </a:endParaRPr>
        </a:p>
      </dgm:t>
    </dgm:pt>
    <dgm:pt modelId="{094ABA00-9824-4388-9967-90779A93A722}" type="parTrans" cxnId="{E8E56FDB-0E70-421F-9612-7FA8BB638969}">
      <dgm:prSet/>
      <dgm:spPr/>
      <dgm:t>
        <a:bodyPr/>
        <a:lstStyle/>
        <a:p>
          <a:endParaRPr lang="zh-TW" altLang="en-US"/>
        </a:p>
      </dgm:t>
    </dgm:pt>
    <dgm:pt modelId="{B484A635-E0EE-46EB-8A29-3E2B2D7F5F5C}" type="sibTrans" cxnId="{E8E56FDB-0E70-421F-9612-7FA8BB638969}">
      <dgm:prSet/>
      <dgm:spPr/>
      <dgm:t>
        <a:bodyPr/>
        <a:lstStyle/>
        <a:p>
          <a:endParaRPr lang="zh-TW" altLang="en-US"/>
        </a:p>
      </dgm:t>
    </dgm:pt>
    <dgm:pt modelId="{9AD35569-5E24-4F17-A553-62399D8DFF05}" type="pres">
      <dgm:prSet presAssocID="{9C89C7A1-1632-4BC6-B4B7-F23213309944}" presName="CompostProcess" presStyleCnt="0">
        <dgm:presLayoutVars>
          <dgm:dir/>
          <dgm:resizeHandles val="exact"/>
        </dgm:presLayoutVars>
      </dgm:prSet>
      <dgm:spPr/>
    </dgm:pt>
    <dgm:pt modelId="{91D3562A-D760-4302-96EB-7B64E48093AB}" type="pres">
      <dgm:prSet presAssocID="{9C89C7A1-1632-4BC6-B4B7-F23213309944}" presName="arrow" presStyleLbl="bgShp" presStyleIdx="0" presStyleCnt="1"/>
      <dgm:spPr/>
    </dgm:pt>
    <dgm:pt modelId="{14661776-98C2-4424-A8B8-4BCB718795AB}" type="pres">
      <dgm:prSet presAssocID="{9C89C7A1-1632-4BC6-B4B7-F23213309944}" presName="linearProcess" presStyleCnt="0"/>
      <dgm:spPr/>
    </dgm:pt>
    <dgm:pt modelId="{E19C44B2-DC20-4BC1-ADDC-7D12876D2064}" type="pres">
      <dgm:prSet presAssocID="{567ED598-672F-4E74-AB53-764E66D5DD72}" presName="textNode" presStyleLbl="node1" presStyleIdx="0" presStyleCnt="3">
        <dgm:presLayoutVars>
          <dgm:bulletEnabled val="1"/>
        </dgm:presLayoutVars>
      </dgm:prSet>
      <dgm:spPr/>
    </dgm:pt>
    <dgm:pt modelId="{421FD503-68F5-468F-AA3C-49DC14D6F770}" type="pres">
      <dgm:prSet presAssocID="{D148E673-BF45-4F0C-B9B5-44AAC2DC8AD3}" presName="sibTrans" presStyleCnt="0"/>
      <dgm:spPr/>
    </dgm:pt>
    <dgm:pt modelId="{0976F053-1CCB-4A13-ADCE-368FED6FE443}" type="pres">
      <dgm:prSet presAssocID="{A92309FC-CBC3-49B1-8734-129AE8C94B39}" presName="textNode" presStyleLbl="node1" presStyleIdx="1" presStyleCnt="3">
        <dgm:presLayoutVars>
          <dgm:bulletEnabled val="1"/>
        </dgm:presLayoutVars>
      </dgm:prSet>
      <dgm:spPr/>
    </dgm:pt>
    <dgm:pt modelId="{144D7261-06E9-4585-A81A-14FB4104FF7F}" type="pres">
      <dgm:prSet presAssocID="{5D076FFC-66EB-4711-BF23-B73E43FF0765}" presName="sibTrans" presStyleCnt="0"/>
      <dgm:spPr/>
    </dgm:pt>
    <dgm:pt modelId="{D72228B3-4037-4D9F-B2EA-4B7F5F69CF1B}" type="pres">
      <dgm:prSet presAssocID="{77139A92-552F-4C31-B895-70BEEFC17A68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D487EDC-6797-4426-AF9C-0629FA0503A4}" srcId="{9C89C7A1-1632-4BC6-B4B7-F23213309944}" destId="{567ED598-672F-4E74-AB53-764E66D5DD72}" srcOrd="0" destOrd="0" parTransId="{01903AA2-FA93-4FAD-8ADE-8CF7EDFAE90B}" sibTransId="{D148E673-BF45-4F0C-B9B5-44AAC2DC8AD3}"/>
    <dgm:cxn modelId="{F93C3EC6-1D7C-4078-8FBA-D6720BA6B71E}" type="presOf" srcId="{A92309FC-CBC3-49B1-8734-129AE8C94B39}" destId="{0976F053-1CCB-4A13-ADCE-368FED6FE443}" srcOrd="0" destOrd="0" presId="urn:microsoft.com/office/officeart/2005/8/layout/hProcess9"/>
    <dgm:cxn modelId="{55301767-1356-4C78-B9BF-7F347EF79F96}" srcId="{9C89C7A1-1632-4BC6-B4B7-F23213309944}" destId="{A92309FC-CBC3-49B1-8734-129AE8C94B39}" srcOrd="1" destOrd="0" parTransId="{6E0DD8B5-DC6B-48B1-A1AA-7CDD65F01959}" sibTransId="{5D076FFC-66EB-4711-BF23-B73E43FF0765}"/>
    <dgm:cxn modelId="{D9D4BA08-EA99-4BDD-94EF-491229603D3F}" type="presOf" srcId="{567ED598-672F-4E74-AB53-764E66D5DD72}" destId="{E19C44B2-DC20-4BC1-ADDC-7D12876D2064}" srcOrd="0" destOrd="0" presId="urn:microsoft.com/office/officeart/2005/8/layout/hProcess9"/>
    <dgm:cxn modelId="{F748E30E-A792-410E-B80E-1536F3348164}" type="presOf" srcId="{9C89C7A1-1632-4BC6-B4B7-F23213309944}" destId="{9AD35569-5E24-4F17-A553-62399D8DFF05}" srcOrd="0" destOrd="0" presId="urn:microsoft.com/office/officeart/2005/8/layout/hProcess9"/>
    <dgm:cxn modelId="{E8E56FDB-0E70-421F-9612-7FA8BB638969}" srcId="{9C89C7A1-1632-4BC6-B4B7-F23213309944}" destId="{77139A92-552F-4C31-B895-70BEEFC17A68}" srcOrd="2" destOrd="0" parTransId="{094ABA00-9824-4388-9967-90779A93A722}" sibTransId="{B484A635-E0EE-46EB-8A29-3E2B2D7F5F5C}"/>
    <dgm:cxn modelId="{1D671E23-5859-4A5D-B46B-022EC32AF21A}" type="presOf" srcId="{77139A92-552F-4C31-B895-70BEEFC17A68}" destId="{D72228B3-4037-4D9F-B2EA-4B7F5F69CF1B}" srcOrd="0" destOrd="0" presId="urn:microsoft.com/office/officeart/2005/8/layout/hProcess9"/>
    <dgm:cxn modelId="{F376C0E6-3D09-423C-AC57-C2D2D971A5F3}" type="presParOf" srcId="{9AD35569-5E24-4F17-A553-62399D8DFF05}" destId="{91D3562A-D760-4302-96EB-7B64E48093AB}" srcOrd="0" destOrd="0" presId="urn:microsoft.com/office/officeart/2005/8/layout/hProcess9"/>
    <dgm:cxn modelId="{92436253-9FBF-4B6A-99E8-FC6FD6FAFCE5}" type="presParOf" srcId="{9AD35569-5E24-4F17-A553-62399D8DFF05}" destId="{14661776-98C2-4424-A8B8-4BCB718795AB}" srcOrd="1" destOrd="0" presId="urn:microsoft.com/office/officeart/2005/8/layout/hProcess9"/>
    <dgm:cxn modelId="{FB446BC0-750B-4326-B3A0-7576948DF326}" type="presParOf" srcId="{14661776-98C2-4424-A8B8-4BCB718795AB}" destId="{E19C44B2-DC20-4BC1-ADDC-7D12876D2064}" srcOrd="0" destOrd="0" presId="urn:microsoft.com/office/officeart/2005/8/layout/hProcess9"/>
    <dgm:cxn modelId="{B1F6B1E3-6921-452C-8111-EF125D07FA79}" type="presParOf" srcId="{14661776-98C2-4424-A8B8-4BCB718795AB}" destId="{421FD503-68F5-468F-AA3C-49DC14D6F770}" srcOrd="1" destOrd="0" presId="urn:microsoft.com/office/officeart/2005/8/layout/hProcess9"/>
    <dgm:cxn modelId="{4580CB51-3AAF-4B9A-AEC1-99BD3F33FB8D}" type="presParOf" srcId="{14661776-98C2-4424-A8B8-4BCB718795AB}" destId="{0976F053-1CCB-4A13-ADCE-368FED6FE443}" srcOrd="2" destOrd="0" presId="urn:microsoft.com/office/officeart/2005/8/layout/hProcess9"/>
    <dgm:cxn modelId="{03EC53FB-0C90-4119-A6B1-ABEF818B7569}" type="presParOf" srcId="{14661776-98C2-4424-A8B8-4BCB718795AB}" destId="{144D7261-06E9-4585-A81A-14FB4104FF7F}" srcOrd="3" destOrd="0" presId="urn:microsoft.com/office/officeart/2005/8/layout/hProcess9"/>
    <dgm:cxn modelId="{DD0C1E32-3562-44E5-B5B4-74C6991F991D}" type="presParOf" srcId="{14661776-98C2-4424-A8B8-4BCB718795AB}" destId="{D72228B3-4037-4D9F-B2EA-4B7F5F69CF1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AB6BF-CEC3-4077-AF11-58D57C103FE3}">
      <dsp:nvSpPr>
        <dsp:cNvPr id="0" name=""/>
        <dsp:cNvSpPr/>
      </dsp:nvSpPr>
      <dsp:spPr>
        <a:xfrm>
          <a:off x="1956676" y="1051877"/>
          <a:ext cx="4287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31467" y="45720"/>
              </a:lnTo>
              <a:lnTo>
                <a:pt x="231467" y="62385"/>
              </a:lnTo>
              <a:lnTo>
                <a:pt x="428735" y="62385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159552" y="1095351"/>
        <a:ext cx="22981" cy="4492"/>
      </dsp:txXfrm>
    </dsp:sp>
    <dsp:sp modelId="{059C4258-66C9-4EEB-BE11-3EFC119D7632}">
      <dsp:nvSpPr>
        <dsp:cNvPr id="0" name=""/>
        <dsp:cNvSpPr/>
      </dsp:nvSpPr>
      <dsp:spPr>
        <a:xfrm>
          <a:off x="5188" y="511611"/>
          <a:ext cx="1953287" cy="1171972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一個人 </a:t>
          </a:r>
          <a:r>
            <a:rPr lang="en-US" altLang="zh-TW" sz="1900" b="1" kern="1200" dirty="0" smtClean="0"/>
            <a:t>(person)</a:t>
          </a:r>
          <a:endParaRPr lang="zh-TW" altLang="en-US" sz="1900" kern="1200" dirty="0"/>
        </a:p>
      </dsp:txBody>
      <dsp:txXfrm>
        <a:off x="5188" y="511611"/>
        <a:ext cx="1953287" cy="1171972"/>
      </dsp:txXfrm>
    </dsp:sp>
    <dsp:sp modelId="{77919D08-8A72-439F-9C43-2ED1BD91B9D7}">
      <dsp:nvSpPr>
        <dsp:cNvPr id="0" name=""/>
        <dsp:cNvSpPr/>
      </dsp:nvSpPr>
      <dsp:spPr>
        <a:xfrm>
          <a:off x="4369298" y="1051877"/>
          <a:ext cx="40857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62385"/>
              </a:moveTo>
              <a:lnTo>
                <a:pt x="221388" y="62385"/>
              </a:lnTo>
              <a:lnTo>
                <a:pt x="221388" y="45720"/>
              </a:lnTo>
              <a:lnTo>
                <a:pt x="408577" y="45720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-120363"/>
              <a:satOff val="604"/>
              <a:lumOff val="60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562599" y="1095351"/>
        <a:ext cx="21974" cy="4492"/>
      </dsp:txXfrm>
    </dsp:sp>
    <dsp:sp modelId="{4EA96621-EE65-44A3-A35F-7B6AACC102B4}">
      <dsp:nvSpPr>
        <dsp:cNvPr id="0" name=""/>
        <dsp:cNvSpPr/>
      </dsp:nvSpPr>
      <dsp:spPr>
        <a:xfrm>
          <a:off x="2417811" y="528277"/>
          <a:ext cx="1953287" cy="1171972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一個問題 </a:t>
          </a:r>
          <a:r>
            <a:rPr lang="en-US" altLang="zh-TW" sz="1900" b="1" kern="1200" dirty="0" smtClean="0"/>
            <a:t>(problem)</a:t>
          </a:r>
          <a:endParaRPr lang="zh-TW" altLang="en-US" sz="1900" kern="1200" dirty="0"/>
        </a:p>
      </dsp:txBody>
      <dsp:txXfrm>
        <a:off x="2417811" y="528277"/>
        <a:ext cx="1953287" cy="1171972"/>
      </dsp:txXfrm>
    </dsp:sp>
    <dsp:sp modelId="{7D9F03E6-553B-490D-8B2D-4755FC7C2296}">
      <dsp:nvSpPr>
        <dsp:cNvPr id="0" name=""/>
        <dsp:cNvSpPr/>
      </dsp:nvSpPr>
      <dsp:spPr>
        <a:xfrm>
          <a:off x="981832" y="1681783"/>
          <a:ext cx="4805086" cy="418656"/>
        </a:xfrm>
        <a:custGeom>
          <a:avLst/>
          <a:gdLst/>
          <a:ahLst/>
          <a:cxnLst/>
          <a:rect l="0" t="0" r="0" b="0"/>
          <a:pathLst>
            <a:path>
              <a:moveTo>
                <a:pt x="4805086" y="0"/>
              </a:moveTo>
              <a:lnTo>
                <a:pt x="4805086" y="226428"/>
              </a:lnTo>
              <a:lnTo>
                <a:pt x="0" y="226428"/>
              </a:lnTo>
              <a:lnTo>
                <a:pt x="0" y="418656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-240726"/>
              <a:satOff val="1208"/>
              <a:lumOff val="1213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263724" y="1888865"/>
        <a:ext cx="241302" cy="4492"/>
      </dsp:txXfrm>
    </dsp:sp>
    <dsp:sp modelId="{618D90B5-8485-45FA-8934-E884B460BF7F}">
      <dsp:nvSpPr>
        <dsp:cNvPr id="0" name=""/>
        <dsp:cNvSpPr/>
      </dsp:nvSpPr>
      <dsp:spPr>
        <a:xfrm>
          <a:off x="4810275" y="511611"/>
          <a:ext cx="1953287" cy="1171972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/>
            <a:t>來到一個場所 </a:t>
          </a:r>
          <a:r>
            <a:rPr lang="en-US" altLang="zh-TW" sz="1900" b="1" kern="1200" dirty="0" smtClean="0"/>
            <a:t>(place)</a:t>
          </a:r>
          <a:endParaRPr lang="zh-TW" altLang="en-US" sz="1900" kern="1200" dirty="0"/>
        </a:p>
      </dsp:txBody>
      <dsp:txXfrm>
        <a:off x="4810275" y="511611"/>
        <a:ext cx="1953287" cy="1171972"/>
      </dsp:txXfrm>
    </dsp:sp>
    <dsp:sp modelId="{98C0424C-D18A-4A79-B7B2-FC189BECAD46}">
      <dsp:nvSpPr>
        <dsp:cNvPr id="0" name=""/>
        <dsp:cNvSpPr/>
      </dsp:nvSpPr>
      <dsp:spPr>
        <a:xfrm>
          <a:off x="1956676" y="2673106"/>
          <a:ext cx="4186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8656" y="45720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-361089"/>
              <a:satOff val="1812"/>
              <a:lumOff val="1819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2154772" y="2716579"/>
        <a:ext cx="22462" cy="4492"/>
      </dsp:txXfrm>
    </dsp:sp>
    <dsp:sp modelId="{2D425BA3-B8D6-4934-9248-510FEE07E323}">
      <dsp:nvSpPr>
        <dsp:cNvPr id="0" name=""/>
        <dsp:cNvSpPr/>
      </dsp:nvSpPr>
      <dsp:spPr>
        <a:xfrm>
          <a:off x="5188" y="2132840"/>
          <a:ext cx="1953287" cy="1171972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與一位專業者</a:t>
          </a:r>
          <a:r>
            <a:rPr lang="en-US" altLang="zh-TW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(professional)</a:t>
          </a:r>
          <a:r>
            <a:rPr lang="zh-TW" alt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接觸</a:t>
          </a:r>
          <a:endParaRPr lang="zh-TW" altLang="en-US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88" y="2132840"/>
        <a:ext cx="1953287" cy="1171972"/>
      </dsp:txXfrm>
    </dsp:sp>
    <dsp:sp modelId="{866DF5BC-D9D6-4CC6-8079-AD07BB43FAC3}">
      <dsp:nvSpPr>
        <dsp:cNvPr id="0" name=""/>
        <dsp:cNvSpPr/>
      </dsp:nvSpPr>
      <dsp:spPr>
        <a:xfrm>
          <a:off x="4359219" y="2673106"/>
          <a:ext cx="4186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8656" y="45720"/>
              </a:lnTo>
            </a:path>
          </a:pathLst>
        </a:custGeom>
        <a:noFill/>
        <a:ln w="6350" cap="flat" cmpd="sng" algn="ctr">
          <a:solidFill>
            <a:schemeClr val="accent2">
              <a:shade val="90000"/>
              <a:hueOff val="-481452"/>
              <a:satOff val="2416"/>
              <a:lumOff val="2425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4557316" y="2716579"/>
        <a:ext cx="22462" cy="4492"/>
      </dsp:txXfrm>
    </dsp:sp>
    <dsp:sp modelId="{5360D486-B326-483D-B139-3F99BC8C78E2}">
      <dsp:nvSpPr>
        <dsp:cNvPr id="0" name=""/>
        <dsp:cNvSpPr/>
      </dsp:nvSpPr>
      <dsp:spPr>
        <a:xfrm>
          <a:off x="2407732" y="2132840"/>
          <a:ext cx="1953287" cy="1171972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透過一個過程</a:t>
          </a:r>
          <a:r>
            <a:rPr lang="en-US" altLang="zh-TW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(process)</a:t>
          </a:r>
          <a:endParaRPr lang="zh-TW" altLang="en-US" sz="19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07732" y="2132840"/>
        <a:ext cx="1953287" cy="1171972"/>
      </dsp:txXfrm>
    </dsp:sp>
    <dsp:sp modelId="{BDCD9928-48EE-4327-811F-763D5F7F39B2}">
      <dsp:nvSpPr>
        <dsp:cNvPr id="0" name=""/>
        <dsp:cNvSpPr/>
      </dsp:nvSpPr>
      <dsp:spPr>
        <a:xfrm>
          <a:off x="4810275" y="2132840"/>
          <a:ext cx="1953287" cy="1171972"/>
        </a:xfrm>
        <a:prstGeom prst="rect">
          <a:avLst/>
        </a:prstGeom>
        <a:solidFill>
          <a:srgbClr val="7030A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提供服務</a:t>
          </a:r>
          <a:r>
            <a:rPr lang="en-US" altLang="zh-TW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(provisions)</a:t>
          </a:r>
          <a:r>
            <a:rPr lang="zh-TW" altLang="en-US" sz="19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幫助案主</a:t>
          </a:r>
        </a:p>
      </dsp:txBody>
      <dsp:txXfrm>
        <a:off x="4810275" y="2132840"/>
        <a:ext cx="1953287" cy="1171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4571A-D170-41CD-BF5C-F5F14F62AB20}">
      <dsp:nvSpPr>
        <dsp:cNvPr id="0" name=""/>
        <dsp:cNvSpPr/>
      </dsp:nvSpPr>
      <dsp:spPr>
        <a:xfrm rot="5400000">
          <a:off x="2578269" y="265653"/>
          <a:ext cx="1693333" cy="14732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人力</a:t>
          </a:r>
          <a:endParaRPr lang="zh-TW" altLang="en-US" sz="3000" kern="1200" dirty="0"/>
        </a:p>
      </dsp:txBody>
      <dsp:txXfrm rot="-5400000">
        <a:off x="2917909" y="419465"/>
        <a:ext cx="1014052" cy="1165577"/>
      </dsp:txXfrm>
    </dsp:sp>
    <dsp:sp modelId="{B4043EA3-F535-496B-904B-5B20AC9BB33C}">
      <dsp:nvSpPr>
        <dsp:cNvPr id="0" name=""/>
        <dsp:cNvSpPr/>
      </dsp:nvSpPr>
      <dsp:spPr>
        <a:xfrm>
          <a:off x="4206240" y="494253"/>
          <a:ext cx="188976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 dirty="0"/>
        </a:p>
      </dsp:txBody>
      <dsp:txXfrm>
        <a:off x="4206240" y="494253"/>
        <a:ext cx="1889760" cy="1016000"/>
      </dsp:txXfrm>
    </dsp:sp>
    <dsp:sp modelId="{78D3C054-A62A-4A7D-97B4-1C31FD32BC89}">
      <dsp:nvSpPr>
        <dsp:cNvPr id="0" name=""/>
        <dsp:cNvSpPr/>
      </dsp:nvSpPr>
      <dsp:spPr>
        <a:xfrm rot="5400000">
          <a:off x="987213" y="265653"/>
          <a:ext cx="1693333" cy="14732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kern="1200" dirty="0" smtClean="0"/>
            <a:t>心理支持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/>
        </a:p>
      </dsp:txBody>
      <dsp:txXfrm rot="-5400000">
        <a:off x="1326853" y="419465"/>
        <a:ext cx="1014052" cy="1165577"/>
      </dsp:txXfrm>
    </dsp:sp>
    <dsp:sp modelId="{11E39D1D-8060-4301-BDB5-E1540D407D7F}">
      <dsp:nvSpPr>
        <dsp:cNvPr id="0" name=""/>
        <dsp:cNvSpPr/>
      </dsp:nvSpPr>
      <dsp:spPr>
        <a:xfrm rot="5400000">
          <a:off x="1779693" y="1702954"/>
          <a:ext cx="1693333" cy="14732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錢</a:t>
          </a:r>
          <a:endParaRPr lang="zh-TW" altLang="en-US" sz="3000" kern="1200" dirty="0"/>
        </a:p>
      </dsp:txBody>
      <dsp:txXfrm rot="-5400000">
        <a:off x="2119333" y="1856766"/>
        <a:ext cx="1014052" cy="1165577"/>
      </dsp:txXfrm>
    </dsp:sp>
    <dsp:sp modelId="{A09A2D9F-2C72-4E30-804C-6EEFDB7896A4}">
      <dsp:nvSpPr>
        <dsp:cNvPr id="0" name=""/>
        <dsp:cNvSpPr/>
      </dsp:nvSpPr>
      <dsp:spPr>
        <a:xfrm>
          <a:off x="0" y="1931554"/>
          <a:ext cx="182880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照顧技巧</a:t>
          </a:r>
          <a:endParaRPr lang="zh-TW" altLang="en-US" sz="3000" kern="1200" dirty="0"/>
        </a:p>
      </dsp:txBody>
      <dsp:txXfrm>
        <a:off x="0" y="1931554"/>
        <a:ext cx="1828800" cy="1016000"/>
      </dsp:txXfrm>
    </dsp:sp>
    <dsp:sp modelId="{BC041043-6931-4F31-9A12-3546E9E8C056}">
      <dsp:nvSpPr>
        <dsp:cNvPr id="0" name=""/>
        <dsp:cNvSpPr/>
      </dsp:nvSpPr>
      <dsp:spPr>
        <a:xfrm rot="5400000">
          <a:off x="3370749" y="1702954"/>
          <a:ext cx="1693333" cy="14732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kern="1200" dirty="0" smtClean="0"/>
            <a:t>陪伴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 dirty="0"/>
        </a:p>
      </dsp:txBody>
      <dsp:txXfrm rot="-5400000">
        <a:off x="3710389" y="1856766"/>
        <a:ext cx="1014052" cy="1165577"/>
      </dsp:txXfrm>
    </dsp:sp>
    <dsp:sp modelId="{A6A2E32B-4DA2-48A7-A89D-21798D909220}">
      <dsp:nvSpPr>
        <dsp:cNvPr id="0" name=""/>
        <dsp:cNvSpPr/>
      </dsp:nvSpPr>
      <dsp:spPr>
        <a:xfrm rot="5400000">
          <a:off x="2578269" y="3140255"/>
          <a:ext cx="1693333" cy="14732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000" kern="1200" dirty="0" smtClean="0"/>
            <a:t>照顧輔具</a:t>
          </a:r>
          <a:endParaRPr lang="zh-TW" altLang="en-US" sz="3000" kern="1200" dirty="0"/>
        </a:p>
      </dsp:txBody>
      <dsp:txXfrm rot="-5400000">
        <a:off x="2917909" y="3294067"/>
        <a:ext cx="1014052" cy="1165577"/>
      </dsp:txXfrm>
    </dsp:sp>
    <dsp:sp modelId="{A5B28E1C-21A2-4DED-98F3-7D9C3692FB03}">
      <dsp:nvSpPr>
        <dsp:cNvPr id="0" name=""/>
        <dsp:cNvSpPr/>
      </dsp:nvSpPr>
      <dsp:spPr>
        <a:xfrm>
          <a:off x="4206240" y="3368855"/>
          <a:ext cx="1889760" cy="1016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000" kern="1200" dirty="0"/>
        </a:p>
      </dsp:txBody>
      <dsp:txXfrm>
        <a:off x="4206240" y="3368855"/>
        <a:ext cx="1889760" cy="1016000"/>
      </dsp:txXfrm>
    </dsp:sp>
    <dsp:sp modelId="{DF7C19F1-29A1-4CA4-8FC6-82F60DB67328}">
      <dsp:nvSpPr>
        <dsp:cNvPr id="0" name=""/>
        <dsp:cNvSpPr/>
      </dsp:nvSpPr>
      <dsp:spPr>
        <a:xfrm rot="5400000">
          <a:off x="987213" y="3140255"/>
          <a:ext cx="1693333" cy="147320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/>
            <a:t>喘息</a:t>
          </a:r>
          <a:endParaRPr lang="zh-TW" altLang="en-US" sz="3600" kern="1200" dirty="0"/>
        </a:p>
      </dsp:txBody>
      <dsp:txXfrm rot="-5400000">
        <a:off x="1326853" y="3294067"/>
        <a:ext cx="1014052" cy="11655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DEF32-716C-40FD-8B78-57B1CED099CB}">
      <dsp:nvSpPr>
        <dsp:cNvPr id="0" name=""/>
        <dsp:cNvSpPr/>
      </dsp:nvSpPr>
      <dsp:spPr>
        <a:xfrm>
          <a:off x="989329" y="0"/>
          <a:ext cx="4800600" cy="48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7B7D2B-428B-4D1D-AE61-181F0D782862}">
      <dsp:nvSpPr>
        <dsp:cNvPr id="0" name=""/>
        <dsp:cNvSpPr/>
      </dsp:nvSpPr>
      <dsp:spPr>
        <a:xfrm>
          <a:off x="3389629" y="482638"/>
          <a:ext cx="3120390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900" kern="1200" smtClean="0"/>
            <a:t>Case management</a:t>
          </a:r>
          <a:endParaRPr lang="zh-TW" altLang="en-US" sz="2900" kern="1200" dirty="0"/>
        </a:p>
      </dsp:txBody>
      <dsp:txXfrm>
        <a:off x="3445103" y="538112"/>
        <a:ext cx="3009442" cy="1025444"/>
      </dsp:txXfrm>
    </dsp:sp>
    <dsp:sp modelId="{50FE85B5-7A17-463F-A899-84F2FE52E97B}">
      <dsp:nvSpPr>
        <dsp:cNvPr id="0" name=""/>
        <dsp:cNvSpPr/>
      </dsp:nvSpPr>
      <dsp:spPr>
        <a:xfrm>
          <a:off x="3389629" y="1761079"/>
          <a:ext cx="3120390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900" kern="1200" smtClean="0"/>
            <a:t>Disease care</a:t>
          </a:r>
          <a:endParaRPr lang="zh-TW" altLang="en-US" sz="2900" kern="1200" dirty="0"/>
        </a:p>
      </dsp:txBody>
      <dsp:txXfrm>
        <a:off x="3445103" y="1816553"/>
        <a:ext cx="3009442" cy="1025444"/>
      </dsp:txXfrm>
    </dsp:sp>
    <dsp:sp modelId="{C9ECD8E7-AAAD-4737-B12D-184761F6AE3A}">
      <dsp:nvSpPr>
        <dsp:cNvPr id="0" name=""/>
        <dsp:cNvSpPr/>
      </dsp:nvSpPr>
      <dsp:spPr>
        <a:xfrm>
          <a:off x="3389629" y="3039520"/>
          <a:ext cx="3120390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900" kern="1200" dirty="0" smtClean="0"/>
            <a:t>Self care</a:t>
          </a:r>
          <a:endParaRPr lang="zh-TW" altLang="en-US" sz="2900" kern="1200" dirty="0"/>
        </a:p>
      </dsp:txBody>
      <dsp:txXfrm>
        <a:off x="3445103" y="3094994"/>
        <a:ext cx="3009442" cy="1025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66D3F-8710-4650-9A76-AD2F55EB7900}">
      <dsp:nvSpPr>
        <dsp:cNvPr id="0" name=""/>
        <dsp:cNvSpPr/>
      </dsp:nvSpPr>
      <dsp:spPr>
        <a:xfrm>
          <a:off x="5" y="0"/>
          <a:ext cx="3898764" cy="3705275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照顧管理</a:t>
          </a:r>
          <a:endParaRPr lang="zh-TW" altLang="en-US" sz="2400" kern="12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>
        <a:off x="1268078" y="185263"/>
        <a:ext cx="1362618" cy="555791"/>
      </dsp:txXfrm>
    </dsp:sp>
    <dsp:sp modelId="{2A27E98E-D12A-47EE-A81F-2299D9D53D3D}">
      <dsp:nvSpPr>
        <dsp:cNvPr id="0" name=""/>
        <dsp:cNvSpPr/>
      </dsp:nvSpPr>
      <dsp:spPr>
        <a:xfrm>
          <a:off x="284042" y="926318"/>
          <a:ext cx="3330690" cy="2778956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個案管理</a:t>
          </a:r>
          <a:endParaRPr lang="zh-TW" altLang="en-US" sz="2400" kern="12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>
        <a:off x="1173337" y="1100003"/>
        <a:ext cx="1552101" cy="521054"/>
      </dsp:txXfrm>
    </dsp:sp>
    <dsp:sp modelId="{A20289F3-3B5B-4DFB-8631-F97823EBC0C3}">
      <dsp:nvSpPr>
        <dsp:cNvPr id="0" name=""/>
        <dsp:cNvSpPr/>
      </dsp:nvSpPr>
      <dsp:spPr>
        <a:xfrm>
          <a:off x="784106" y="1852637"/>
          <a:ext cx="2330562" cy="1852637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傳統臨床工作</a:t>
          </a:r>
          <a:r>
            <a:rPr lang="en-US" altLang="zh-TW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個案工作</a:t>
          </a:r>
          <a:r>
            <a:rPr lang="en-US" altLang="zh-TW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400" kern="12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>
        <a:off x="1125409" y="2315796"/>
        <a:ext cx="1647956" cy="9263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66D3F-8710-4650-9A76-AD2F55EB7900}">
      <dsp:nvSpPr>
        <dsp:cNvPr id="0" name=""/>
        <dsp:cNvSpPr/>
      </dsp:nvSpPr>
      <dsp:spPr>
        <a:xfrm>
          <a:off x="96750" y="0"/>
          <a:ext cx="3705275" cy="3705275"/>
        </a:xfrm>
        <a:prstGeom prst="ellipse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</a:t>
          </a:r>
          <a:r>
            <a:rPr lang="en-US" altLang="zh-TW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/</a:t>
          </a:r>
          <a:r>
            <a:rPr lang="zh-TW" altLang="en-US" sz="24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照顧管理</a:t>
          </a:r>
          <a:endParaRPr lang="zh-TW" altLang="en-US" sz="2400" kern="12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>
        <a:off x="976753" y="277895"/>
        <a:ext cx="1945269" cy="629896"/>
      </dsp:txXfrm>
    </dsp:sp>
    <dsp:sp modelId="{2A27E98E-D12A-47EE-A81F-2299D9D53D3D}">
      <dsp:nvSpPr>
        <dsp:cNvPr id="0" name=""/>
        <dsp:cNvSpPr/>
      </dsp:nvSpPr>
      <dsp:spPr>
        <a:xfrm>
          <a:off x="559909" y="926318"/>
          <a:ext cx="2778956" cy="2778956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傳統臨床工作</a:t>
          </a:r>
          <a:r>
            <a:rPr lang="en-US" altLang="zh-TW" sz="28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(</a:t>
          </a:r>
          <a:r>
            <a:rPr lang="zh-TW" altLang="en-US" sz="28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個案工作</a:t>
          </a:r>
          <a:r>
            <a:rPr lang="en-US" altLang="zh-TW" sz="2800" kern="1200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rPr>
            <a:t>)</a:t>
          </a:r>
          <a:endParaRPr lang="zh-TW" altLang="en-US" sz="2800" kern="1200" dirty="0">
            <a:solidFill>
              <a:srgbClr val="002060"/>
            </a:solidFill>
            <a:latin typeface="標楷體" pitchFamily="65" charset="-120"/>
            <a:ea typeface="標楷體" pitchFamily="65" charset="-120"/>
          </a:endParaRPr>
        </a:p>
      </dsp:txBody>
      <dsp:txXfrm>
        <a:off x="966878" y="1621057"/>
        <a:ext cx="1965018" cy="13894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DAD46-43D5-4D97-844C-530781E4C2A2}">
      <dsp:nvSpPr>
        <dsp:cNvPr id="0" name=""/>
        <dsp:cNvSpPr/>
      </dsp:nvSpPr>
      <dsp:spPr>
        <a:xfrm rot="5400000">
          <a:off x="3256456" y="117699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nurse</a:t>
          </a:r>
          <a:endParaRPr lang="zh-TW" altLang="en-US" sz="2400" kern="1200" dirty="0"/>
        </a:p>
      </dsp:txBody>
      <dsp:txXfrm rot="-5400000">
        <a:off x="3613079" y="279201"/>
        <a:ext cx="1064756" cy="1223859"/>
      </dsp:txXfrm>
    </dsp:sp>
    <dsp:sp modelId="{56B3FACB-60A1-440E-84DA-90C585A124A4}">
      <dsp:nvSpPr>
        <dsp:cNvPr id="0" name=""/>
        <dsp:cNvSpPr/>
      </dsp:nvSpPr>
      <dsp:spPr>
        <a:xfrm>
          <a:off x="4965829" y="357729"/>
          <a:ext cx="1984251" cy="1066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Physiotherapist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kern="1200" dirty="0" smtClean="0"/>
            <a:t>Occupational Therapist</a:t>
          </a:r>
          <a:endParaRPr lang="zh-TW" altLang="en-US" sz="1500" kern="1200" dirty="0"/>
        </a:p>
      </dsp:txBody>
      <dsp:txXfrm>
        <a:off x="4965829" y="357729"/>
        <a:ext cx="1984251" cy="1066802"/>
      </dsp:txXfrm>
    </dsp:sp>
    <dsp:sp modelId="{B4C8D891-3CE3-4AA0-8D83-8B012D674CE5}">
      <dsp:nvSpPr>
        <dsp:cNvPr id="0" name=""/>
        <dsp:cNvSpPr/>
      </dsp:nvSpPr>
      <dsp:spPr>
        <a:xfrm rot="5400000">
          <a:off x="1585844" y="117699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1942467" y="279201"/>
        <a:ext cx="1064756" cy="1223859"/>
      </dsp:txXfrm>
    </dsp:sp>
    <dsp:sp modelId="{47299902-83CE-43E5-901B-29E097F3477A}">
      <dsp:nvSpPr>
        <dsp:cNvPr id="0" name=""/>
        <dsp:cNvSpPr/>
      </dsp:nvSpPr>
      <dsp:spPr>
        <a:xfrm rot="5400000">
          <a:off x="2417950" y="1626868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/>
            <a:t>Social worker</a:t>
          </a:r>
          <a:endParaRPr lang="zh-TW" altLang="en-US" sz="2000" kern="1200" dirty="0"/>
        </a:p>
      </dsp:txBody>
      <dsp:txXfrm rot="-5400000">
        <a:off x="2774573" y="1788370"/>
        <a:ext cx="1064756" cy="1223859"/>
      </dsp:txXfrm>
    </dsp:sp>
    <dsp:sp modelId="{09A58316-73BE-447C-9444-7A5D25FA93C8}">
      <dsp:nvSpPr>
        <dsp:cNvPr id="0" name=""/>
        <dsp:cNvSpPr/>
      </dsp:nvSpPr>
      <dsp:spPr>
        <a:xfrm>
          <a:off x="549268" y="1866898"/>
          <a:ext cx="1920243" cy="1066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/>
            <a:t>Family Physician</a:t>
          </a:r>
          <a:endParaRPr lang="zh-TW" altLang="en-US" sz="2400" kern="1200" dirty="0"/>
        </a:p>
      </dsp:txBody>
      <dsp:txXfrm>
        <a:off x="549268" y="1866898"/>
        <a:ext cx="1920243" cy="1066802"/>
      </dsp:txXfrm>
    </dsp:sp>
    <dsp:sp modelId="{B0D0D66D-D9D9-4B85-87A6-BD1E6BB40A6C}">
      <dsp:nvSpPr>
        <dsp:cNvPr id="0" name=""/>
        <dsp:cNvSpPr/>
      </dsp:nvSpPr>
      <dsp:spPr>
        <a:xfrm rot="5400000">
          <a:off x="4088562" y="1626868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4445185" y="1788370"/>
        <a:ext cx="1064756" cy="1223859"/>
      </dsp:txXfrm>
    </dsp:sp>
    <dsp:sp modelId="{C29C7765-0C45-4586-90BA-BDE8DB4E9DCC}">
      <dsp:nvSpPr>
        <dsp:cNvPr id="0" name=""/>
        <dsp:cNvSpPr/>
      </dsp:nvSpPr>
      <dsp:spPr>
        <a:xfrm rot="5400000">
          <a:off x="3256456" y="3136037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500" kern="1200" dirty="0" smtClean="0"/>
            <a:t>Professional worker</a:t>
          </a:r>
          <a:endParaRPr lang="zh-TW" altLang="en-US" sz="1500" kern="1200" dirty="0"/>
        </a:p>
      </dsp:txBody>
      <dsp:txXfrm rot="-5400000">
        <a:off x="3613079" y="3297539"/>
        <a:ext cx="1064756" cy="1223859"/>
      </dsp:txXfrm>
    </dsp:sp>
    <dsp:sp modelId="{2CCF0446-1421-4321-9A46-2F5598BBE75E}">
      <dsp:nvSpPr>
        <dsp:cNvPr id="0" name=""/>
        <dsp:cNvSpPr/>
      </dsp:nvSpPr>
      <dsp:spPr>
        <a:xfrm>
          <a:off x="4965829" y="3376068"/>
          <a:ext cx="1984251" cy="10668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2400" kern="1200" dirty="0" smtClean="0"/>
            <a:t>Dietitians</a:t>
          </a:r>
          <a:endParaRPr lang="zh-TW" altLang="en-US" sz="2400" kern="1200" dirty="0"/>
        </a:p>
      </dsp:txBody>
      <dsp:txXfrm>
        <a:off x="4965829" y="3376068"/>
        <a:ext cx="1984251" cy="1066802"/>
      </dsp:txXfrm>
    </dsp:sp>
    <dsp:sp modelId="{B5757963-5ABF-4406-9A7E-4E592B33FBBE}">
      <dsp:nvSpPr>
        <dsp:cNvPr id="0" name=""/>
        <dsp:cNvSpPr/>
      </dsp:nvSpPr>
      <dsp:spPr>
        <a:xfrm rot="5400000">
          <a:off x="1585844" y="3136037"/>
          <a:ext cx="1778003" cy="154686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/>
        </a:p>
      </dsp:txBody>
      <dsp:txXfrm rot="-5400000">
        <a:off x="1942467" y="3297539"/>
        <a:ext cx="1064756" cy="12238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D20D3-8B8F-4272-BBD7-E44D285A58CF}">
      <dsp:nvSpPr>
        <dsp:cNvPr id="0" name=""/>
        <dsp:cNvSpPr/>
      </dsp:nvSpPr>
      <dsp:spPr>
        <a:xfrm>
          <a:off x="989329" y="0"/>
          <a:ext cx="4800600" cy="48006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FA991-9862-405A-BC7A-0A7478102159}">
      <dsp:nvSpPr>
        <dsp:cNvPr id="0" name=""/>
        <dsp:cNvSpPr/>
      </dsp:nvSpPr>
      <dsp:spPr>
        <a:xfrm>
          <a:off x="3389629" y="482638"/>
          <a:ext cx="3120390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制度倡導與規劃</a:t>
          </a:r>
          <a:endParaRPr lang="zh-TW" altLang="en-US" sz="2700" kern="1200" dirty="0"/>
        </a:p>
      </dsp:txBody>
      <dsp:txXfrm>
        <a:off x="3445103" y="538112"/>
        <a:ext cx="3009442" cy="1025444"/>
      </dsp:txXfrm>
    </dsp:sp>
    <dsp:sp modelId="{8AB03865-FF5D-42C6-BC52-418B06FB34BB}">
      <dsp:nvSpPr>
        <dsp:cNvPr id="0" name=""/>
        <dsp:cNvSpPr/>
      </dsp:nvSpPr>
      <dsp:spPr>
        <a:xfrm>
          <a:off x="3389629" y="1761079"/>
          <a:ext cx="3120390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資料網絡的連結與經營</a:t>
          </a:r>
          <a:endParaRPr lang="zh-TW" altLang="en-US" sz="2700" kern="1200" dirty="0"/>
        </a:p>
      </dsp:txBody>
      <dsp:txXfrm>
        <a:off x="3445103" y="1816553"/>
        <a:ext cx="3009442" cy="1025444"/>
      </dsp:txXfrm>
    </dsp:sp>
    <dsp:sp modelId="{FB9B8A73-316A-4EC2-BAC0-6ED18A24B642}">
      <dsp:nvSpPr>
        <dsp:cNvPr id="0" name=""/>
        <dsp:cNvSpPr/>
      </dsp:nvSpPr>
      <dsp:spPr>
        <a:xfrm>
          <a:off x="3389629" y="3039520"/>
          <a:ext cx="3120390" cy="11363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個案直接管理服務</a:t>
          </a:r>
          <a:endParaRPr lang="zh-TW" altLang="en-US" sz="2700" kern="1200" dirty="0"/>
        </a:p>
      </dsp:txBody>
      <dsp:txXfrm>
        <a:off x="3445103" y="3094994"/>
        <a:ext cx="3009442" cy="10254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7CFF53-4776-4F58-B17A-B13F7564FBE6}">
      <dsp:nvSpPr>
        <dsp:cNvPr id="0" name=""/>
        <dsp:cNvSpPr/>
      </dsp:nvSpPr>
      <dsp:spPr>
        <a:xfrm rot="5400000">
          <a:off x="2636784" y="179626"/>
          <a:ext cx="1729765" cy="1504896"/>
        </a:xfrm>
        <a:prstGeom prst="hexagon">
          <a:avLst>
            <a:gd name="adj" fmla="val 25000"/>
            <a:gd name="vf" fmla="val 115470"/>
          </a:avLst>
        </a:prstGeom>
        <a:solidFill>
          <a:srgbClr val="FF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solidFill>
                <a:srgbClr val="002060"/>
              </a:solidFill>
            </a:rPr>
            <a:t>需求評估者</a:t>
          </a:r>
          <a:endParaRPr lang="zh-TW" altLang="en-US" sz="2200" kern="1200" dirty="0">
            <a:solidFill>
              <a:srgbClr val="002060"/>
            </a:solidFill>
          </a:endParaRPr>
        </a:p>
      </dsp:txBody>
      <dsp:txXfrm rot="-5400000">
        <a:off x="2983731" y="336747"/>
        <a:ext cx="1035870" cy="1190655"/>
      </dsp:txXfrm>
    </dsp:sp>
    <dsp:sp modelId="{541CE18B-327F-4FB9-A048-F3CFC0C8F0CE}">
      <dsp:nvSpPr>
        <dsp:cNvPr id="0" name=""/>
        <dsp:cNvSpPr/>
      </dsp:nvSpPr>
      <dsp:spPr>
        <a:xfrm>
          <a:off x="4302825" y="579399"/>
          <a:ext cx="1930418" cy="103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solidFill>
                <a:srgbClr val="C00000"/>
              </a:solidFill>
            </a:rPr>
            <a:t>資源開發者</a:t>
          </a:r>
          <a:endParaRPr lang="zh-TW" altLang="en-US" sz="3200" b="1" kern="1200" dirty="0">
            <a:solidFill>
              <a:srgbClr val="C00000"/>
            </a:solidFill>
          </a:endParaRPr>
        </a:p>
      </dsp:txBody>
      <dsp:txXfrm>
        <a:off x="4302825" y="579399"/>
        <a:ext cx="1930418" cy="1037859"/>
      </dsp:txXfrm>
    </dsp:sp>
    <dsp:sp modelId="{58E3BF77-9A6F-4DEA-AD71-5C7DA04BEF96}">
      <dsp:nvSpPr>
        <dsp:cNvPr id="0" name=""/>
        <dsp:cNvSpPr/>
      </dsp:nvSpPr>
      <dsp:spPr>
        <a:xfrm rot="5400000">
          <a:off x="1011497" y="179626"/>
          <a:ext cx="1729765" cy="1504896"/>
        </a:xfrm>
        <a:prstGeom prst="hexagon">
          <a:avLst>
            <a:gd name="adj" fmla="val 25000"/>
            <a:gd name="vf" fmla="val 115470"/>
          </a:avLst>
        </a:prstGeom>
        <a:solidFill>
          <a:srgbClr val="66FF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solidFill>
                <a:srgbClr val="002060"/>
              </a:solidFill>
            </a:rPr>
            <a:t>個案代言者</a:t>
          </a:r>
          <a:endParaRPr lang="zh-TW" altLang="en-US" sz="2700" kern="1200" dirty="0">
            <a:solidFill>
              <a:srgbClr val="002060"/>
            </a:solidFill>
          </a:endParaRPr>
        </a:p>
      </dsp:txBody>
      <dsp:txXfrm rot="-5400000">
        <a:off x="1358444" y="336747"/>
        <a:ext cx="1035870" cy="1190655"/>
      </dsp:txXfrm>
    </dsp:sp>
    <dsp:sp modelId="{A3D80A52-5E07-46BF-9767-3AD9FEF3A208}">
      <dsp:nvSpPr>
        <dsp:cNvPr id="0" name=""/>
        <dsp:cNvSpPr/>
      </dsp:nvSpPr>
      <dsp:spPr>
        <a:xfrm rot="5400000">
          <a:off x="1821027" y="1647851"/>
          <a:ext cx="1729765" cy="150489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solidFill>
                <a:srgbClr val="002060"/>
              </a:solidFill>
            </a:rPr>
            <a:t>計畫</a:t>
          </a:r>
          <a:r>
            <a:rPr lang="zh-TW" altLang="en-US" sz="2000" kern="1200" dirty="0" smtClean="0">
              <a:solidFill>
                <a:srgbClr val="002060"/>
              </a:solidFill>
            </a:rPr>
            <a:t>規劃</a:t>
          </a:r>
          <a:r>
            <a:rPr lang="en-US" altLang="zh-TW" sz="2000" kern="1200" dirty="0" smtClean="0">
              <a:solidFill>
                <a:srgbClr val="002060"/>
              </a:solidFill>
            </a:rPr>
            <a:t>/</a:t>
          </a:r>
          <a:r>
            <a:rPr lang="zh-TW" altLang="en-US" sz="2000" kern="1200" dirty="0" smtClean="0">
              <a:solidFill>
                <a:srgbClr val="002060"/>
              </a:solidFill>
            </a:rPr>
            <a:t>協調者</a:t>
          </a:r>
          <a:endParaRPr lang="zh-TW" altLang="en-US" sz="2000" kern="1200" dirty="0">
            <a:solidFill>
              <a:srgbClr val="002060"/>
            </a:solidFill>
          </a:endParaRPr>
        </a:p>
      </dsp:txBody>
      <dsp:txXfrm rot="-5400000">
        <a:off x="2167974" y="1804972"/>
        <a:ext cx="1035870" cy="1190655"/>
      </dsp:txXfrm>
    </dsp:sp>
    <dsp:sp modelId="{6219570B-8C49-4460-B0D9-25ABFC289865}">
      <dsp:nvSpPr>
        <dsp:cNvPr id="0" name=""/>
        <dsp:cNvSpPr/>
      </dsp:nvSpPr>
      <dsp:spPr>
        <a:xfrm>
          <a:off x="3043" y="1881370"/>
          <a:ext cx="1868147" cy="103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b="1" kern="1200" dirty="0" smtClean="0">
              <a:solidFill>
                <a:srgbClr val="002060"/>
              </a:solidFill>
            </a:rPr>
            <a:t>計畫教育者</a:t>
          </a:r>
          <a:endParaRPr lang="zh-TW" altLang="en-US" sz="2200" b="1" kern="1200" dirty="0">
            <a:solidFill>
              <a:srgbClr val="002060"/>
            </a:solidFill>
          </a:endParaRPr>
        </a:p>
      </dsp:txBody>
      <dsp:txXfrm>
        <a:off x="3043" y="1881370"/>
        <a:ext cx="1868147" cy="1037859"/>
      </dsp:txXfrm>
    </dsp:sp>
    <dsp:sp modelId="{9735FC40-CB83-49FB-8D18-8D217E42372D}">
      <dsp:nvSpPr>
        <dsp:cNvPr id="0" name=""/>
        <dsp:cNvSpPr/>
      </dsp:nvSpPr>
      <dsp:spPr>
        <a:xfrm rot="5400000">
          <a:off x="3446315" y="1647851"/>
          <a:ext cx="1729765" cy="1504896"/>
        </a:xfrm>
        <a:prstGeom prst="hexagon">
          <a:avLst>
            <a:gd name="adj" fmla="val 25000"/>
            <a:gd name="vf" fmla="val 115470"/>
          </a:avLst>
        </a:prstGeom>
        <a:solidFill>
          <a:srgbClr val="CCFF9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solidFill>
                <a:srgbClr val="002060"/>
              </a:solidFill>
            </a:rPr>
            <a:t>服務諮詢者</a:t>
          </a:r>
          <a:endParaRPr lang="zh-TW" altLang="en-US" sz="2700" kern="1200" dirty="0">
            <a:solidFill>
              <a:srgbClr val="002060"/>
            </a:solidFill>
          </a:endParaRPr>
        </a:p>
      </dsp:txBody>
      <dsp:txXfrm rot="-5400000">
        <a:off x="3793262" y="1804972"/>
        <a:ext cx="1035870" cy="1190655"/>
      </dsp:txXfrm>
    </dsp:sp>
    <dsp:sp modelId="{B0B3214E-B4F0-4BCA-8B49-37299975CF47}">
      <dsp:nvSpPr>
        <dsp:cNvPr id="0" name=""/>
        <dsp:cNvSpPr/>
      </dsp:nvSpPr>
      <dsp:spPr>
        <a:xfrm rot="5400000">
          <a:off x="2636784" y="3116077"/>
          <a:ext cx="1729765" cy="1504896"/>
        </a:xfrm>
        <a:prstGeom prst="hexagon">
          <a:avLst>
            <a:gd name="adj" fmla="val 25000"/>
            <a:gd name="vf" fmla="val 115470"/>
          </a:avLst>
        </a:prstGeom>
        <a:solidFill>
          <a:srgbClr val="FFC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200" kern="1200" dirty="0" smtClean="0">
              <a:solidFill>
                <a:srgbClr val="002060"/>
              </a:solidFill>
            </a:rPr>
            <a:t>服務管理者</a:t>
          </a:r>
          <a:endParaRPr lang="zh-TW" altLang="en-US" sz="2200" kern="1200" dirty="0">
            <a:solidFill>
              <a:srgbClr val="002060"/>
            </a:solidFill>
          </a:endParaRPr>
        </a:p>
      </dsp:txBody>
      <dsp:txXfrm rot="-5400000">
        <a:off x="2983731" y="3273198"/>
        <a:ext cx="1035870" cy="1190655"/>
      </dsp:txXfrm>
    </dsp:sp>
    <dsp:sp modelId="{125BBA85-36F7-48A0-8836-255659693E4A}">
      <dsp:nvSpPr>
        <dsp:cNvPr id="0" name=""/>
        <dsp:cNvSpPr/>
      </dsp:nvSpPr>
      <dsp:spPr>
        <a:xfrm>
          <a:off x="4299781" y="3349595"/>
          <a:ext cx="1930418" cy="103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200" kern="1200" dirty="0" smtClean="0"/>
            <a:t>……</a:t>
          </a:r>
          <a:endParaRPr lang="zh-TW" altLang="en-US" sz="2200" kern="1200" dirty="0"/>
        </a:p>
      </dsp:txBody>
      <dsp:txXfrm>
        <a:off x="4299781" y="3349595"/>
        <a:ext cx="1930418" cy="1037859"/>
      </dsp:txXfrm>
    </dsp:sp>
    <dsp:sp modelId="{53B77D7D-74FA-449A-9979-82EB934C84F6}">
      <dsp:nvSpPr>
        <dsp:cNvPr id="0" name=""/>
        <dsp:cNvSpPr/>
      </dsp:nvSpPr>
      <dsp:spPr>
        <a:xfrm rot="5400000">
          <a:off x="1011497" y="3116077"/>
          <a:ext cx="1729765" cy="150489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solidFill>
                <a:srgbClr val="002060"/>
              </a:solidFill>
            </a:rPr>
            <a:t>服務監控者</a:t>
          </a:r>
          <a:endParaRPr lang="zh-TW" altLang="en-US" sz="2700" kern="1200" dirty="0">
            <a:solidFill>
              <a:srgbClr val="002060"/>
            </a:solidFill>
          </a:endParaRPr>
        </a:p>
      </dsp:txBody>
      <dsp:txXfrm rot="-5400000">
        <a:off x="1358444" y="3273198"/>
        <a:ext cx="1035870" cy="119065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3562A-D760-4302-96EB-7B64E48093AB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C44B2-DC20-4BC1-ADDC-7D12876D2064}">
      <dsp:nvSpPr>
        <dsp:cNvPr id="0" name=""/>
        <dsp:cNvSpPr/>
      </dsp:nvSpPr>
      <dsp:spPr>
        <a:xfrm>
          <a:off x="334" y="1219199"/>
          <a:ext cx="1870843" cy="1625600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 smtClean="0">
              <a:solidFill>
                <a:srgbClr val="FF0000"/>
              </a:solidFill>
            </a:rPr>
            <a:t>不管</a:t>
          </a:r>
          <a:endParaRPr lang="zh-TW" altLang="en-US" sz="5100" kern="1200" dirty="0">
            <a:solidFill>
              <a:srgbClr val="FF0000"/>
            </a:solidFill>
          </a:endParaRPr>
        </a:p>
      </dsp:txBody>
      <dsp:txXfrm>
        <a:off x="79689" y="1298554"/>
        <a:ext cx="1712133" cy="1466890"/>
      </dsp:txXfrm>
    </dsp:sp>
    <dsp:sp modelId="{0976F053-1CCB-4A13-ADCE-368FED6FE443}">
      <dsp:nvSpPr>
        <dsp:cNvPr id="0" name=""/>
        <dsp:cNvSpPr/>
      </dsp:nvSpPr>
      <dsp:spPr>
        <a:xfrm>
          <a:off x="2112578" y="1219199"/>
          <a:ext cx="1870843" cy="162560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kern="1200" dirty="0" smtClean="0"/>
            <a:t>自管</a:t>
          </a:r>
          <a:endParaRPr lang="zh-TW" altLang="en-US" sz="5100" kern="1200" dirty="0"/>
        </a:p>
      </dsp:txBody>
      <dsp:txXfrm>
        <a:off x="2191933" y="1298554"/>
        <a:ext cx="1712133" cy="1466890"/>
      </dsp:txXfrm>
    </dsp:sp>
    <dsp:sp modelId="{D72228B3-4037-4D9F-B2EA-4B7F5F69CF1B}">
      <dsp:nvSpPr>
        <dsp:cNvPr id="0" name=""/>
        <dsp:cNvSpPr/>
      </dsp:nvSpPr>
      <dsp:spPr>
        <a:xfrm>
          <a:off x="4224821" y="1219199"/>
          <a:ext cx="1870843" cy="16256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5100" b="1" kern="1200" dirty="0" smtClean="0">
              <a:solidFill>
                <a:srgbClr val="7030A0"/>
              </a:solidFill>
            </a:rPr>
            <a:t>共管</a:t>
          </a:r>
          <a:endParaRPr lang="zh-TW" altLang="en-US" sz="5100" b="1" kern="1200" dirty="0">
            <a:solidFill>
              <a:srgbClr val="7030A0"/>
            </a:solidFill>
          </a:endParaRPr>
        </a:p>
      </dsp:txBody>
      <dsp:txXfrm>
        <a:off x="4304176" y="1298554"/>
        <a:ext cx="1712133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3D1F0-E3B3-4AAD-842D-E83C53529B9D}" type="datetimeFigureOut">
              <a:rPr lang="zh-TW" altLang="en-US" smtClean="0"/>
              <a:t>2017/6/27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F46D1-B96D-46D9-97B6-84D8E19B99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03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368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EBD07042-6A51-4FF7-B51E-DB6264640ED5}" type="slidenum">
              <a:rPr lang="zh-TW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zh-TW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0C82C5F-EC61-41F2-93C8-4A517F6D94E8}" type="slidenum">
              <a:rPr lang="en-US" altLang="zh-TW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US" altLang="zh-TW" smtClean="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29" tIns="46214" rIns="92429" bIns="46214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A3140-3B96-4BFD-AB2F-4546E8C35992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2772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A3140-3B96-4BFD-AB2F-4546E8C35992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95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88CC-351C-4C3A-BDE6-F94DE20F51A7}" type="datetimeFigureOut">
              <a:rPr lang="zh-TW" altLang="en-US" smtClean="0"/>
              <a:t>2017/6/27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31E4-6B64-42B8-A949-A8BEDB28DB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045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20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8717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隔頁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0161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88CC-351C-4C3A-BDE6-F94DE20F51A7}" type="datetimeFigureOut">
              <a:rPr lang="zh-TW" altLang="en-US" smtClean="0"/>
              <a:t>2017/6/27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A31E4-6B64-42B8-A949-A8BEDB28DB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66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5" name="橢圓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8308AD-840D-402C-9F8E-CB90DA9C882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98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77A6D5-8B33-414D-99DA-CF05DCED1ABC}" type="datetime1">
              <a:rPr lang="zh-TW" altLang="en-US" smtClean="0"/>
              <a:t>2017/6/27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extLst/>
          </a:lstStyle>
          <a:p>
            <a:fld id="{FC2C75D2-BEA5-4DDA-9F54-8595AC85A0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771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3" name="矩形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563109-6A52-4A07-BA06-888B874BAE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780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FDFB-CAD2-44B0-9C00-098F364BD1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198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88CC-351C-4C3A-BDE6-F94DE20F51A7}" type="datetimeFigureOut">
              <a:rPr lang="zh-TW" altLang="en-US" smtClean="0"/>
              <a:t>2017/6/27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31E4-6B64-42B8-A949-A8BEDB28DB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841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2" r:id="rId3"/>
    <p:sldLayoutId id="2147483663" r:id="rId4"/>
    <p:sldLayoutId id="2147483664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>
          <a:xfrm>
            <a:off x="1105622" y="2097377"/>
            <a:ext cx="7405687" cy="1008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sz="6600" b="1" dirty="0" smtClean="0">
                <a:solidFill>
                  <a:srgbClr val="7030A0"/>
                </a:solidFill>
              </a:rPr>
              <a:t>照顧管理概論</a:t>
            </a:r>
            <a:endParaRPr lang="zh-TW" altLang="en-US" sz="6600" b="1" dirty="0" smtClean="0">
              <a:solidFill>
                <a:srgbClr val="7030A0"/>
              </a:solidFill>
            </a:endParaRPr>
          </a:p>
        </p:txBody>
      </p:sp>
      <p:sp>
        <p:nvSpPr>
          <p:cNvPr id="3075" name="副標題 2"/>
          <p:cNvSpPr>
            <a:spLocks noGrp="1"/>
          </p:cNvSpPr>
          <p:nvPr>
            <p:ph type="subTitle" idx="1"/>
          </p:nvPr>
        </p:nvSpPr>
        <p:spPr>
          <a:xfrm>
            <a:off x="900113" y="4208318"/>
            <a:ext cx="7772400" cy="1998807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600" b="1" dirty="0">
                <a:solidFill>
                  <a:srgbClr val="7030A0"/>
                </a:solidFill>
              </a:rPr>
              <a:t>台</a:t>
            </a:r>
            <a:r>
              <a:rPr lang="zh-TW" altLang="en-US" sz="4600" b="1" dirty="0" smtClean="0">
                <a:solidFill>
                  <a:srgbClr val="7030A0"/>
                </a:solidFill>
              </a:rPr>
              <a:t>北市立大學衛生福利學系</a:t>
            </a:r>
            <a:endParaRPr lang="en-US" altLang="zh-TW" sz="4600" b="1" dirty="0" smtClean="0">
              <a:solidFill>
                <a:srgbClr val="7030A0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sz="4600" b="1" dirty="0" smtClean="0"/>
              <a:t>張淑卿</a:t>
            </a:r>
            <a:endParaRPr lang="en-US" altLang="zh-TW" sz="4600" b="1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altLang="zh-TW" b="1" dirty="0" smtClean="0"/>
              <a:t>carolchang08@gmail.com</a:t>
            </a:r>
            <a:endParaRPr lang="zh-TW" altLang="en-US" b="1" dirty="0" smtClean="0"/>
          </a:p>
        </p:txBody>
      </p:sp>
      <p:sp>
        <p:nvSpPr>
          <p:cNvPr id="8196" name="文字方塊 1"/>
          <p:cNvSpPr txBox="1">
            <a:spLocks noChangeArrowheads="1"/>
          </p:cNvSpPr>
          <p:nvPr/>
        </p:nvSpPr>
        <p:spPr bwMode="auto">
          <a:xfrm>
            <a:off x="4679950" y="159617"/>
            <a:ext cx="4464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smtClean="0">
                <a:latin typeface="Arial" charset="0"/>
                <a:ea typeface="新細明體" pitchFamily="18" charset="-120"/>
              </a:rPr>
              <a:t>106</a:t>
            </a:r>
            <a:r>
              <a:rPr lang="zh-TW" altLang="en-US" sz="1800" dirty="0" smtClean="0">
                <a:latin typeface="Arial" charset="0"/>
                <a:ea typeface="新細明體" pitchFamily="18" charset="-120"/>
              </a:rPr>
              <a:t>年苗栗出院準備友善醫院教育</a:t>
            </a:r>
            <a:r>
              <a:rPr lang="zh-TW" altLang="en-US" sz="1800" dirty="0">
                <a:latin typeface="Arial" charset="0"/>
                <a:ea typeface="新細明體" pitchFamily="18" charset="-120"/>
              </a:rPr>
              <a:t>訓練</a:t>
            </a:r>
          </a:p>
        </p:txBody>
      </p:sp>
    </p:spTree>
    <p:extLst>
      <p:ext uri="{BB962C8B-B14F-4D97-AF65-F5344CB8AC3E}">
        <p14:creationId xmlns:p14="http://schemas.microsoft.com/office/powerpoint/2010/main" val="35606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2">
                    <a:satMod val="130000"/>
                  </a:schemeClr>
                </a:solidFill>
              </a:rPr>
              <a:t>照顧管理的定義</a:t>
            </a:r>
          </a:p>
        </p:txBody>
      </p:sp>
      <p:sp>
        <p:nvSpPr>
          <p:cNvPr id="13315" name="內容版面配置區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376862"/>
          </a:xfrm>
        </p:spPr>
        <p:txBody>
          <a:bodyPr/>
          <a:lstStyle/>
          <a:p>
            <a:pPr marL="355600" lvl="2" indent="-355600" eaLnBrk="1" hangingPunct="1">
              <a:lnSpc>
                <a:spcPts val="2800"/>
              </a:lnSpc>
            </a:pPr>
            <a:r>
              <a:rPr lang="zh-TW" altLang="en-US" dirty="0" smtClean="0"/>
              <a:t>照顧管理是一種案主參與服務的選擇、計畫和輸送的社會工作和社會服務方法</a:t>
            </a:r>
            <a:r>
              <a:rPr lang="en-US" altLang="zh-TW" dirty="0" smtClean="0"/>
              <a:t>,</a:t>
            </a:r>
            <a:r>
              <a:rPr lang="zh-TW" altLang="en-US" dirty="0" smtClean="0"/>
              <a:t>同時</a:t>
            </a:r>
            <a:r>
              <a:rPr lang="en-US" altLang="zh-TW" dirty="0" smtClean="0"/>
              <a:t>,</a:t>
            </a:r>
            <a:r>
              <a:rPr lang="zh-TW" altLang="en-US" dirty="0" smtClean="0"/>
              <a:t>它也是一種經過需求評量和確認可用的服務後</a:t>
            </a:r>
            <a:r>
              <a:rPr lang="en-US" altLang="zh-TW" dirty="0" smtClean="0"/>
              <a:t>,</a:t>
            </a:r>
            <a:r>
              <a:rPr lang="zh-TW" altLang="en-US" dirty="0" smtClean="0"/>
              <a:t>再為案主設計並組織包裹式照顧</a:t>
            </a:r>
            <a:r>
              <a:rPr lang="en-US" altLang="zh-TW" dirty="0" smtClean="0"/>
              <a:t>(</a:t>
            </a:r>
            <a:r>
              <a:rPr lang="zh-TW" altLang="en-US" dirty="0" smtClean="0"/>
              <a:t>護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的技術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Orme</a:t>
            </a:r>
            <a:r>
              <a:rPr lang="en-US" altLang="zh-TW" dirty="0" smtClean="0"/>
              <a:t> S Glastonbury ,1993)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355600" lvl="2" indent="-355600" eaLnBrk="1" hangingPunct="1">
              <a:lnSpc>
                <a:spcPts val="2800"/>
              </a:lnSpc>
            </a:pPr>
            <a:endParaRPr lang="en-US" altLang="zh-TW" sz="2700" dirty="0" smtClean="0"/>
          </a:p>
          <a:p>
            <a:pPr marL="355600" lvl="2" indent="-355600" eaLnBrk="1" hangingPunct="1">
              <a:lnSpc>
                <a:spcPts val="2800"/>
              </a:lnSpc>
            </a:pPr>
            <a:r>
              <a:rPr lang="zh-TW" altLang="en-US" dirty="0" smtClean="0"/>
              <a:t>一種透過具有個管能力的專業人員，整合多專業，多資源的服務過程。從</a:t>
            </a:r>
            <a:r>
              <a:rPr lang="zh-TW" altLang="en-US" dirty="0" smtClean="0">
                <a:solidFill>
                  <a:srgbClr val="FF0000"/>
                </a:solidFill>
              </a:rPr>
              <a:t>微觀面評估個案需求、擬訂計畫、整合協調資源、開發倡導資源</a:t>
            </a:r>
            <a:r>
              <a:rPr lang="zh-TW" altLang="en-US" dirty="0" smtClean="0"/>
              <a:t>，協助有多重問題需求的個案與家庭，得到具品質，持續且有效的服務。從</a:t>
            </a:r>
            <a:r>
              <a:rPr lang="zh-TW" altLang="en-US" b="1" dirty="0" smtClean="0">
                <a:solidFill>
                  <a:srgbClr val="C00000"/>
                </a:solidFill>
              </a:rPr>
              <a:t>鉅觀面則是讓服務資源輸送體系得到適當的配置與開發</a:t>
            </a:r>
            <a:r>
              <a:rPr lang="en-US" altLang="zh-TW" dirty="0" smtClean="0"/>
              <a:t>(</a:t>
            </a:r>
            <a:r>
              <a:rPr lang="zh-TW" altLang="en-US" dirty="0" smtClean="0"/>
              <a:t>張淑卿，</a:t>
            </a:r>
            <a:r>
              <a:rPr lang="en-US" altLang="zh-TW" dirty="0" smtClean="0"/>
              <a:t>2007)</a:t>
            </a:r>
            <a:r>
              <a:rPr lang="zh-TW" altLang="en-US" dirty="0" smtClean="0"/>
              <a:t>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50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標題 2"/>
          <p:cNvSpPr>
            <a:spLocks noGrp="1"/>
          </p:cNvSpPr>
          <p:nvPr>
            <p:ph type="title"/>
          </p:nvPr>
        </p:nvSpPr>
        <p:spPr>
          <a:xfrm>
            <a:off x="1870364" y="122238"/>
            <a:ext cx="6130636" cy="785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7030A0"/>
                </a:solidFill>
              </a:rPr>
              <a:t>照顧管理功能</a:t>
            </a:r>
          </a:p>
        </p:txBody>
      </p:sp>
      <p:sp>
        <p:nvSpPr>
          <p:cNvPr id="9218" name="內容版面配置區 1"/>
          <p:cNvSpPr>
            <a:spLocks noGrp="1"/>
          </p:cNvSpPr>
          <p:nvPr>
            <p:ph idx="1"/>
          </p:nvPr>
        </p:nvSpPr>
        <p:spPr>
          <a:xfrm>
            <a:off x="457200" y="1312574"/>
            <a:ext cx="8686800" cy="3571875"/>
          </a:xfrm>
        </p:spPr>
        <p:txBody>
          <a:bodyPr>
            <a:normAutofit fontScale="25000" lnSpcReduction="20000"/>
          </a:bodyPr>
          <a:lstStyle/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9600" b="1" dirty="0">
                <a:solidFill>
                  <a:srgbClr val="FF0000"/>
                </a:solidFill>
              </a:rPr>
              <a:t>確保資源能夠有效運用</a:t>
            </a:r>
            <a:r>
              <a:rPr lang="zh-TW" altLang="en-US" sz="9600" dirty="0"/>
              <a:t>。</a:t>
            </a:r>
            <a:endParaRPr lang="en-US" altLang="zh-TW" sz="9600" dirty="0"/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9600" dirty="0"/>
              <a:t>使人們能夠</a:t>
            </a:r>
            <a:r>
              <a:rPr lang="zh-TW" altLang="en-US" sz="9600" b="1" dirty="0">
                <a:solidFill>
                  <a:srgbClr val="7030A0"/>
                </a:solidFill>
              </a:rPr>
              <a:t>在社區中生活，以恢復或維持其自立</a:t>
            </a:r>
            <a:endParaRPr lang="en-US" altLang="zh-TW" sz="9600" b="1" dirty="0">
              <a:solidFill>
                <a:srgbClr val="7030A0"/>
              </a:solidFill>
            </a:endParaRPr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9600" dirty="0"/>
              <a:t>將因身心障礙或疾病產生的影響降至最低。</a:t>
            </a:r>
            <a:endParaRPr lang="en-US" altLang="zh-TW" sz="9600" dirty="0"/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9600" dirty="0"/>
              <a:t>以尊重的態度對待服務使用者。</a:t>
            </a:r>
            <a:endParaRPr lang="en-US" altLang="zh-TW" sz="9600" dirty="0"/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9600" b="1" dirty="0">
                <a:solidFill>
                  <a:srgbClr val="7030A0"/>
                </a:solidFill>
              </a:rPr>
              <a:t>鼓勵個人作選擇和自決</a:t>
            </a:r>
            <a:r>
              <a:rPr lang="zh-TW" altLang="en-US" sz="9600" dirty="0"/>
              <a:t>，並增進其既有的能力</a:t>
            </a:r>
            <a:r>
              <a:rPr lang="zh-TW" altLang="en-US" sz="9600" dirty="0" smtClean="0"/>
              <a:t>與 </a:t>
            </a:r>
            <a:r>
              <a:rPr lang="zh-TW" altLang="en-US" sz="9600" dirty="0"/>
              <a:t>照顧資源。</a:t>
            </a:r>
            <a:endParaRPr lang="en-US" altLang="zh-TW" sz="9600" dirty="0"/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sz="9600" dirty="0"/>
              <a:t>促進使用者、照顧者及服務提供者和代表他們</a:t>
            </a:r>
            <a:r>
              <a:rPr lang="zh-TW" altLang="en-US" sz="9600" dirty="0" smtClean="0"/>
              <a:t>的 </a:t>
            </a:r>
            <a:r>
              <a:rPr lang="zh-TW" altLang="en-US" sz="9600" dirty="0"/>
              <a:t>組織之間的合作。</a:t>
            </a:r>
            <a:r>
              <a:rPr lang="en-US" altLang="zh-TW" sz="9600" dirty="0"/>
              <a:t>(</a:t>
            </a:r>
            <a:r>
              <a:rPr lang="zh-TW" altLang="en-US" sz="9600" dirty="0"/>
              <a:t>英國衛生部</a:t>
            </a:r>
            <a:r>
              <a:rPr lang="en-US" altLang="zh-TW" sz="9600" dirty="0"/>
              <a:t>,1990)</a:t>
            </a:r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SzPct val="68000"/>
              <a:buFont typeface="Wingdings 2"/>
              <a:buChar char=""/>
              <a:defRPr/>
            </a:pPr>
            <a:endParaRPr lang="en-US" altLang="zh-TW" sz="9600" dirty="0"/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SzPct val="68000"/>
              <a:buFont typeface="Wingdings 2"/>
              <a:buChar char=""/>
              <a:defRPr/>
            </a:pPr>
            <a:r>
              <a:rPr lang="en-US" altLang="zh-TW" sz="9600" dirty="0"/>
              <a:t>Austin(1992)</a:t>
            </a:r>
            <a:r>
              <a:rPr lang="zh-TW" altLang="en-US" sz="9600" dirty="0"/>
              <a:t>主張照顧管理的功能</a:t>
            </a:r>
            <a:endParaRPr lang="en-US" altLang="zh-TW" sz="9600" dirty="0"/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SzPct val="68000"/>
              <a:buFont typeface="Wingdings 2"/>
              <a:buChar char=""/>
              <a:defRPr/>
            </a:pPr>
            <a:r>
              <a:rPr lang="zh-TW" altLang="en-US" sz="9600" b="1" dirty="0">
                <a:solidFill>
                  <a:srgbClr val="7030A0"/>
                </a:solidFill>
              </a:rPr>
              <a:t>案主層次</a:t>
            </a:r>
            <a:r>
              <a:rPr lang="en-US" altLang="zh-TW" sz="9600" dirty="0"/>
              <a:t>-</a:t>
            </a:r>
            <a:r>
              <a:rPr lang="zh-TW" altLang="en-US" sz="8000" dirty="0"/>
              <a:t>強調服務的整合，故重視個別照顧計畫的訂定與執行。</a:t>
            </a:r>
            <a:endParaRPr lang="en-US" altLang="zh-TW" sz="8000" dirty="0"/>
          </a:p>
          <a:p>
            <a:pPr marL="355600" lvl="2" indent="-355600" eaLnBrk="1" fontAlgn="auto" hangingPunct="1">
              <a:lnSpc>
                <a:spcPts val="2800"/>
              </a:lnSpc>
              <a:spcAft>
                <a:spcPts val="0"/>
              </a:spcAft>
              <a:buSzPct val="68000"/>
              <a:buFont typeface="Wingdings 2"/>
              <a:buChar char=""/>
              <a:defRPr/>
            </a:pPr>
            <a:r>
              <a:rPr lang="zh-TW" altLang="en-US" sz="9600" b="1" dirty="0">
                <a:solidFill>
                  <a:srgbClr val="7030A0"/>
                </a:solidFill>
              </a:rPr>
              <a:t>服務體系</a:t>
            </a:r>
            <a:r>
              <a:rPr lang="en-US" altLang="zh-TW" sz="9600" dirty="0"/>
              <a:t>-</a:t>
            </a:r>
            <a:r>
              <a:rPr lang="zh-TW" altLang="en-US" sz="8000" dirty="0"/>
              <a:t>照顧管理者的主要職責則為資源的分配和控制。</a:t>
            </a:r>
            <a:endParaRPr lang="en-US" altLang="zh-TW" sz="8000" dirty="0"/>
          </a:p>
          <a:p>
            <a:pPr marL="365760" indent="-283464" eaLnBrk="1" fontAlgn="auto" hangingPunct="1">
              <a:lnSpc>
                <a:spcPts val="34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zh-TW" altLang="en-US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11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57200" y="2420888"/>
          <a:ext cx="3898776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內容版面配置區 3"/>
          <p:cNvGraphicFramePr>
            <a:graphicFrameLocks/>
          </p:cNvGraphicFramePr>
          <p:nvPr/>
        </p:nvGraphicFramePr>
        <p:xfrm>
          <a:off x="4932040" y="2420888"/>
          <a:ext cx="3898776" cy="37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911926" y="500063"/>
            <a:ext cx="72320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3600" dirty="0" smtClean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個管、</a:t>
            </a:r>
            <a:r>
              <a:rPr lang="zh-TW" altLang="en-US" sz="3600" dirty="0">
                <a:solidFill>
                  <a:srgbClr val="7030A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照顧管理與傳統個案工作</a:t>
            </a:r>
          </a:p>
        </p:txBody>
      </p:sp>
    </p:spTree>
    <p:extLst>
      <p:ext uri="{BB962C8B-B14F-4D97-AF65-F5344CB8AC3E}">
        <p14:creationId xmlns:p14="http://schemas.microsoft.com/office/powerpoint/2010/main" val="16875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標題 1"/>
          <p:cNvSpPr>
            <a:spLocks noGrp="1"/>
          </p:cNvSpPr>
          <p:nvPr>
            <p:ph type="title"/>
          </p:nvPr>
        </p:nvSpPr>
        <p:spPr>
          <a:xfrm>
            <a:off x="1953491" y="228600"/>
            <a:ext cx="6776172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照顧管理的特性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4313" y="1143000"/>
            <a:ext cx="9144000" cy="5715000"/>
          </a:xfrm>
        </p:spPr>
        <p:txBody>
          <a:bodyPr>
            <a:normAutofit fontScale="77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 smtClean="0"/>
              <a:t>異於傳統的個案工作方法，</a:t>
            </a:r>
            <a:r>
              <a:rPr lang="zh-TW" alt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強調整合性</a:t>
            </a:r>
            <a:endParaRPr lang="en-US" altLang="zh-TW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b="1" dirty="0" smtClean="0">
                <a:solidFill>
                  <a:srgbClr val="7030A0"/>
                </a:solidFill>
              </a:rPr>
              <a:t>服務對象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同時遭遇</a:t>
            </a:r>
            <a:r>
              <a:rPr lang="zh-TW" altLang="en-US" b="1" dirty="0" smtClean="0">
                <a:solidFill>
                  <a:srgbClr val="FF0000"/>
                </a:solidFill>
              </a:rPr>
              <a:t>多重問題的個人或家庭</a:t>
            </a:r>
            <a:r>
              <a:rPr lang="zh-TW" altLang="en-US" dirty="0" smtClean="0"/>
              <a:t>，抑或需長期照顧的個人為對象的人群服務方法</a:t>
            </a: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b="1" dirty="0" smtClean="0">
                <a:solidFill>
                  <a:srgbClr val="7030A0"/>
                </a:solidFill>
              </a:rPr>
              <a:t>服務目標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案主層次是滿足其需求，體系層次上則是有效率的使用資源</a:t>
            </a: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b="1" dirty="0" smtClean="0">
                <a:solidFill>
                  <a:srgbClr val="7030A0"/>
                </a:solidFill>
              </a:rPr>
              <a:t>功能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依個案評量其需求後提出的全面性照護服務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是統合和聯繫照護服務的一種機制，透過服務達到案主充權的功能</a:t>
            </a: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b="1" dirty="0" smtClean="0">
                <a:solidFill>
                  <a:srgbClr val="7030A0"/>
                </a:solidFill>
              </a:rPr>
              <a:t>主要特色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密集且長時間的服務介入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服務廣度的擴展</a:t>
            </a: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b="1" dirty="0" smtClean="0">
                <a:solidFill>
                  <a:srgbClr val="7030A0"/>
                </a:solidFill>
              </a:rPr>
              <a:t>主要工作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是一系列工作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b="1" dirty="0" smtClean="0">
                <a:solidFill>
                  <a:srgbClr val="FF0000"/>
                </a:solidFill>
              </a:rPr>
              <a:t>個案的篩選、評量、目標界定、資源確認和擬定介入計畫、計畫執行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zh-TW" altLang="en-US" b="1" dirty="0" smtClean="0">
                <a:solidFill>
                  <a:srgbClr val="FF0000"/>
                </a:solidFill>
              </a:rPr>
              <a:t>監督管理、再評量、結案與追蹤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b="1" dirty="0" smtClean="0">
                <a:solidFill>
                  <a:srgbClr val="7030A0"/>
                </a:solidFill>
              </a:rPr>
              <a:t>組織的回應</a:t>
            </a:r>
            <a:endParaRPr lang="en-US" altLang="zh-TW" b="1" dirty="0" smtClean="0">
              <a:solidFill>
                <a:srgbClr val="7030A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多層次組織的回應</a:t>
            </a:r>
            <a:r>
              <a:rPr lang="en-US" altLang="zh-TW" dirty="0" smtClean="0"/>
              <a:t>(</a:t>
            </a:r>
            <a:r>
              <a:rPr lang="zh-TW" altLang="en-US" dirty="0" smtClean="0"/>
              <a:t>連結實務、廣泛的資源及機構層次的活動</a:t>
            </a:r>
            <a:r>
              <a:rPr lang="en-US" altLang="zh-TW" dirty="0" smtClean="0"/>
              <a:t>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強調整合性關係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677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2">
                    <a:satMod val="130000"/>
                  </a:schemeClr>
                </a:solidFill>
              </a:rPr>
              <a:t>傳統臨床個案工作與照管比較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395288" y="1341438"/>
          <a:ext cx="8391525" cy="491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843"/>
                <a:gridCol w="4599682"/>
              </a:tblGrid>
              <a:tr h="370760"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傳統臨床個案工作</a:t>
                      </a:r>
                      <a:endParaRPr lang="zh-TW" altLang="en-US" sz="18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/>
                        <a:t>照顧管理</a:t>
                      </a:r>
                      <a:endParaRPr lang="zh-TW" altLang="en-US" sz="1800" dirty="0"/>
                    </a:p>
                  </a:txBody>
                  <a:tcPr marL="91442" marR="91442" marT="45711" marB="45711"/>
                </a:tc>
              </a:tr>
              <a:tr h="579102"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Treatment:</a:t>
                      </a:r>
                      <a:r>
                        <a:rPr lang="zh-TW" altLang="en-US" sz="1600" dirty="0" smtClean="0"/>
                        <a:t>排除或減少原有的傷害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Empowerment:</a:t>
                      </a:r>
                      <a:r>
                        <a:rPr lang="zh-TW" altLang="en-US" sz="1600" dirty="0" smtClean="0"/>
                        <a:t>使得受到創傷的案主自己能夠在社區內維持適切生活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有限及短中期的服務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持續且長期的服務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對主要需求提供深度的協助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對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多重需求提供廣泛的協助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1" marB="45711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實務工作者主要是一位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服務提供者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微觀</a:t>
                      </a:r>
                      <a:r>
                        <a:rPr lang="en-US" altLang="zh-TW" sz="1600" dirty="0" smtClean="0"/>
                        <a:t>)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實務工作者主要是一位社區支持資源的</a:t>
                      </a:r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連接者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1" marB="45711"/>
                </a:tc>
              </a:tr>
              <a:tr h="579102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主要著重於案主的自覺、情緒的增強和人格的發展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主要著重於案主在社區情境中善盡其任務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</a:tr>
              <a:tr h="579102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單一協助者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>
                          <a:solidFill>
                            <a:srgbClr val="FF0000"/>
                          </a:solidFill>
                        </a:rPr>
                        <a:t>多位協助者，實務工作者扮演一個助人體系的連結者</a:t>
                      </a:r>
                      <a:endParaRPr lang="zh-TW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1" marB="45711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機構是提供服務的場所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社區是提供服務的場所 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社區為基礎的服務</a:t>
                      </a:r>
                      <a:r>
                        <a:rPr lang="en-US" altLang="zh-TW" sz="1600" dirty="0" smtClean="0"/>
                        <a:t>)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</a:tr>
              <a:tr h="579102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工作者的權威是明確和被約束的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有固定界線</a:t>
                      </a:r>
                      <a:r>
                        <a:rPr lang="en-US" altLang="zh-TW" sz="1600" dirty="0" smtClean="0"/>
                        <a:t>)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 smtClean="0"/>
                        <a:t>工作者的權威是模糊且不易被約束</a:t>
                      </a:r>
                      <a:r>
                        <a:rPr lang="en-US" altLang="zh-TW" sz="1600" dirty="0" smtClean="0"/>
                        <a:t>(</a:t>
                      </a:r>
                      <a:r>
                        <a:rPr lang="zh-TW" altLang="en-US" sz="1600" dirty="0" smtClean="0"/>
                        <a:t>界線可擴張</a:t>
                      </a:r>
                      <a:r>
                        <a:rPr lang="en-US" altLang="zh-TW" sz="1600" dirty="0" smtClean="0"/>
                        <a:t>)</a:t>
                      </a:r>
                      <a:endParaRPr lang="zh-TW" altLang="en-US" sz="1600" dirty="0" smtClean="0"/>
                    </a:p>
                    <a:p>
                      <a:endParaRPr lang="zh-TW" altLang="en-US" sz="1600" dirty="0"/>
                    </a:p>
                  </a:txBody>
                  <a:tcPr marL="91442" marR="91442" marT="45711" marB="45711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最終給案主完全自足，工作者退出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案主部份自足，工作者維持連結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</a:tr>
              <a:tr h="370760"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結案</a:t>
                      </a:r>
                      <a:endParaRPr lang="zh-TW" altLang="en-US" sz="1600" dirty="0"/>
                    </a:p>
                  </a:txBody>
                  <a:tcPr marL="91442" marR="91442" marT="45711" marB="45711"/>
                </a:tc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rgbClr val="FF0000"/>
                          </a:solidFill>
                        </a:rPr>
                        <a:t>持續監督和再評估</a:t>
                      </a:r>
                      <a:endParaRPr lang="zh-TW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2" marR="91442" marT="45711" marB="45711"/>
                </a:tc>
              </a:tr>
            </a:tbl>
          </a:graphicData>
        </a:graphic>
      </p:graphicFrame>
      <p:sp>
        <p:nvSpPr>
          <p:cNvPr id="17449" name="文字方塊 5"/>
          <p:cNvSpPr txBox="1">
            <a:spLocks noChangeArrowheads="1"/>
          </p:cNvSpPr>
          <p:nvPr/>
        </p:nvSpPr>
        <p:spPr bwMode="auto">
          <a:xfrm>
            <a:off x="4357688" y="6215063"/>
            <a:ext cx="4537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itchFamily="34" charset="0"/>
                <a:ea typeface="新細明體" pitchFamily="18" charset="-120"/>
              </a:rPr>
              <a:t>(Rothman &amp; Sager,1998)</a:t>
            </a:r>
            <a:endParaRPr lang="zh-TW" altLang="en-US" sz="1800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18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alibri" pitchFamily="34" charset="0"/>
              </a:rPr>
              <a:t>Who can be care manager?</a:t>
            </a:r>
            <a:endParaRPr lang="zh-TW" altLang="en-US" dirty="0">
              <a:latin typeface="Calibri" pitchFamily="34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9872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75D2-BEA5-4DDA-9F54-8595AC85A02D}" type="slidenum">
              <a:rPr lang="zh-TW" altLang="en-US" smtClean="0">
                <a:latin typeface="Calibri" pitchFamily="34" charset="0"/>
              </a:rPr>
              <a:t>15</a:t>
            </a:fld>
            <a:endParaRPr lang="zh-TW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26226" y="188640"/>
            <a:ext cx="6371445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照顧管理核心重點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5409" y="1124744"/>
            <a:ext cx="8258279" cy="5904656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發現問題</a:t>
            </a:r>
            <a:endParaRPr lang="en-US" altLang="zh-TW" sz="3600" dirty="0"/>
          </a:p>
          <a:p>
            <a:pPr lvl="1"/>
            <a:r>
              <a:rPr lang="zh-TW" altLang="en-US" dirty="0" smtClean="0"/>
              <a:t>評估</a:t>
            </a:r>
            <a:r>
              <a:rPr lang="zh-TW" altLang="en-US" dirty="0"/>
              <a:t>全人  評估家庭  評估</a:t>
            </a:r>
            <a:r>
              <a:rPr lang="zh-TW" altLang="en-US" dirty="0" smtClean="0"/>
              <a:t>社區</a:t>
            </a:r>
            <a:endParaRPr lang="en-US" altLang="zh-TW" dirty="0"/>
          </a:p>
          <a:p>
            <a:pPr>
              <a:lnSpc>
                <a:spcPct val="110000"/>
              </a:lnSpc>
            </a:pPr>
            <a:r>
              <a:rPr lang="zh-TW" altLang="en-US" sz="3600" dirty="0"/>
              <a:t>確認問題  </a:t>
            </a:r>
            <a:endParaRPr lang="en-US" altLang="zh-TW" sz="3600" dirty="0"/>
          </a:p>
          <a:p>
            <a:pPr marL="749808" lvl="3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2800" dirty="0"/>
              <a:t>知道正常與非正常  </a:t>
            </a:r>
            <a:r>
              <a:rPr lang="en-US" altLang="zh-TW" sz="2800" dirty="0"/>
              <a:t>(</a:t>
            </a:r>
            <a:r>
              <a:rPr lang="zh-TW" altLang="en-US" sz="2800" dirty="0"/>
              <a:t>生理   心理   社會 </a:t>
            </a:r>
            <a:r>
              <a:rPr lang="en-US" altLang="zh-TW" sz="2800" dirty="0" smtClean="0"/>
              <a:t>)</a:t>
            </a:r>
          </a:p>
          <a:p>
            <a:pPr marL="749808" lvl="3" indent="-457200">
              <a:spcBef>
                <a:spcPts val="600"/>
              </a:spcBef>
              <a:buSzPct val="80000"/>
              <a:buFont typeface="Wingdings" panose="05000000000000000000" pitchFamily="2" charset="2"/>
              <a:buChar char="l"/>
            </a:pPr>
            <a:r>
              <a:rPr lang="zh-TW" altLang="en-US" sz="2800" dirty="0" smtClean="0"/>
              <a:t>誰的觀點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您的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服務使用者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家屬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 </a:t>
            </a:r>
            <a:endParaRPr lang="en-US" altLang="zh-TW" sz="2800" dirty="0"/>
          </a:p>
          <a:p>
            <a:pPr>
              <a:lnSpc>
                <a:spcPct val="120000"/>
              </a:lnSpc>
            </a:pPr>
            <a:r>
              <a:rPr lang="zh-TW" altLang="en-US" sz="3600" dirty="0"/>
              <a:t>解決問題</a:t>
            </a:r>
            <a:endParaRPr lang="en-US" altLang="zh-TW" sz="3600" dirty="0"/>
          </a:p>
          <a:p>
            <a:pPr lvl="1"/>
            <a:r>
              <a:rPr lang="zh-TW" altLang="en-US" dirty="0"/>
              <a:t>現存的方法</a:t>
            </a:r>
            <a:r>
              <a:rPr lang="en-US" altLang="zh-TW" dirty="0"/>
              <a:t>(</a:t>
            </a:r>
            <a:r>
              <a:rPr lang="zh-TW" altLang="en-US" dirty="0"/>
              <a:t>資源</a:t>
            </a:r>
            <a:r>
              <a:rPr lang="en-US" altLang="zh-TW" dirty="0"/>
              <a:t>:</a:t>
            </a:r>
            <a:r>
              <a:rPr lang="zh-TW" altLang="en-US" dirty="0"/>
              <a:t>專業人力  服務人力  經濟  文化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潛在方法</a:t>
            </a:r>
            <a:r>
              <a:rPr lang="en-US" altLang="zh-TW" dirty="0"/>
              <a:t>(</a:t>
            </a:r>
            <a:r>
              <a:rPr lang="zh-TW" altLang="en-US" dirty="0"/>
              <a:t>如何讓發現</a:t>
            </a:r>
            <a:r>
              <a:rPr lang="en-US" altLang="zh-TW" dirty="0"/>
              <a:t>?</a:t>
            </a:r>
            <a:r>
              <a:rPr lang="zh-TW" altLang="en-US" dirty="0"/>
              <a:t>將潛在資源導入</a:t>
            </a:r>
            <a:r>
              <a:rPr lang="en-US" altLang="zh-TW" dirty="0"/>
              <a:t>,</a:t>
            </a:r>
            <a:r>
              <a:rPr lang="zh-TW" altLang="en-US" dirty="0"/>
              <a:t>倡導方法</a:t>
            </a:r>
            <a:r>
              <a:rPr lang="en-US" altLang="zh-TW" dirty="0"/>
              <a:t>,</a:t>
            </a:r>
            <a:r>
              <a:rPr lang="zh-TW" altLang="en-US" dirty="0"/>
              <a:t>造成風潮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不存的想像方法</a:t>
            </a:r>
            <a:r>
              <a:rPr lang="en-US" altLang="zh-TW" dirty="0"/>
              <a:t>(</a:t>
            </a:r>
            <a:r>
              <a:rPr lang="zh-TW" altLang="en-US" dirty="0"/>
              <a:t>創新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75D2-BEA5-4DDA-9F54-8595AC85A02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298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照顧管理的運用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23850" y="4221163"/>
            <a:ext cx="4679950" cy="13541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TW" altLang="en-US" sz="2800" b="1" dirty="0">
                <a:solidFill>
                  <a:srgbClr val="7030A0"/>
                </a:solidFill>
              </a:rPr>
              <a:t>案主層次</a:t>
            </a:r>
            <a:endParaRPr lang="en-US" altLang="zh-TW" sz="28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US" altLang="zh-TW" dirty="0"/>
              <a:t>1.</a:t>
            </a:r>
            <a:r>
              <a:rPr lang="zh-TW" altLang="en-US" dirty="0"/>
              <a:t>透過整合將失能對案主的影響降到最低</a:t>
            </a:r>
            <a:endParaRPr lang="en-US" altLang="zh-TW" dirty="0"/>
          </a:p>
          <a:p>
            <a:pPr>
              <a:defRPr/>
            </a:pPr>
            <a:r>
              <a:rPr lang="en-US" altLang="zh-TW" dirty="0"/>
              <a:t>2.</a:t>
            </a:r>
            <a:r>
              <a:rPr lang="zh-TW" altLang="en-US" dirty="0"/>
              <a:t>充權案主強化既有的能力</a:t>
            </a:r>
            <a:endParaRPr lang="en-US" altLang="zh-TW" dirty="0"/>
          </a:p>
          <a:p>
            <a:pPr>
              <a:defRPr/>
            </a:pPr>
            <a:r>
              <a:rPr lang="en-US" altLang="zh-TW" dirty="0"/>
              <a:t>3.</a:t>
            </a:r>
            <a:r>
              <a:rPr lang="zh-TW" altLang="en-US" dirty="0"/>
              <a:t>鼓勵案主參與自身照顧，支持自主與自決</a:t>
            </a:r>
          </a:p>
        </p:txBody>
      </p:sp>
      <p:sp>
        <p:nvSpPr>
          <p:cNvPr id="20485" name="文字方塊 5"/>
          <p:cNvSpPr txBox="1">
            <a:spLocks noChangeArrowheads="1"/>
          </p:cNvSpPr>
          <p:nvPr/>
        </p:nvSpPr>
        <p:spPr bwMode="auto">
          <a:xfrm>
            <a:off x="539750" y="1844675"/>
            <a:ext cx="3933825" cy="1846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400" b="1">
                <a:solidFill>
                  <a:srgbClr val="7030A0"/>
                </a:solidFill>
                <a:latin typeface="Arial" pitchFamily="34" charset="0"/>
                <a:ea typeface="新細明體" pitchFamily="18" charset="-120"/>
              </a:rPr>
              <a:t>體系層次</a:t>
            </a:r>
            <a:endParaRPr lang="en-US" altLang="zh-TW" sz="2400" b="1">
              <a:solidFill>
                <a:srgbClr val="7030A0"/>
              </a:solidFill>
              <a:latin typeface="Arial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itchFamily="34" charset="0"/>
                <a:ea typeface="新細明體" pitchFamily="18" charset="-120"/>
              </a:rPr>
              <a:t>1.</a:t>
            </a:r>
            <a:r>
              <a:rPr lang="zh-TW" altLang="en-US" sz="1800">
                <a:latin typeface="Arial" pitchFamily="34" charset="0"/>
                <a:ea typeface="新細明體" pitchFamily="18" charset="-120"/>
              </a:rPr>
              <a:t>將有限資源做最有效的運用</a:t>
            </a:r>
            <a:endParaRPr lang="en-US" altLang="zh-TW" sz="1800">
              <a:latin typeface="Arial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itchFamily="34" charset="0"/>
                <a:ea typeface="新細明體" pitchFamily="18" charset="-120"/>
              </a:rPr>
              <a:t>2.</a:t>
            </a:r>
            <a:r>
              <a:rPr lang="zh-TW" altLang="en-US" sz="1800">
                <a:latin typeface="Arial" pitchFamily="34" charset="0"/>
                <a:ea typeface="新細明體" pitchFamily="18" charset="-120"/>
              </a:rPr>
              <a:t>整合與連結資源</a:t>
            </a:r>
            <a:endParaRPr lang="en-US" altLang="zh-TW" sz="1800">
              <a:latin typeface="Arial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itchFamily="34" charset="0"/>
                <a:ea typeface="新細明體" pitchFamily="18" charset="-120"/>
              </a:rPr>
              <a:t>3.</a:t>
            </a:r>
            <a:r>
              <a:rPr lang="zh-TW" altLang="en-US" sz="1800">
                <a:latin typeface="Arial" pitchFamily="34" charset="0"/>
                <a:ea typeface="新細明體" pitchFamily="18" charset="-120"/>
              </a:rPr>
              <a:t>發展社會助人網絡</a:t>
            </a:r>
            <a:endParaRPr lang="en-US" altLang="zh-TW" sz="1800">
              <a:latin typeface="Arial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itchFamily="34" charset="0"/>
                <a:ea typeface="新細明體" pitchFamily="18" charset="-120"/>
              </a:rPr>
              <a:t>4.</a:t>
            </a:r>
            <a:r>
              <a:rPr lang="zh-TW" altLang="en-US" sz="1800">
                <a:latin typeface="Arial" pitchFamily="34" charset="0"/>
                <a:ea typeface="新細明體" pitchFamily="18" charset="-120"/>
              </a:rPr>
              <a:t>提升照顧品質</a:t>
            </a:r>
            <a:endParaRPr lang="en-US" altLang="zh-TW" sz="1800">
              <a:latin typeface="Arial" pitchFamily="34" charset="0"/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itchFamily="34" charset="0"/>
                <a:ea typeface="新細明體" pitchFamily="18" charset="-120"/>
              </a:rPr>
              <a:t>5.</a:t>
            </a:r>
            <a:r>
              <a:rPr lang="zh-TW" altLang="en-US" sz="1800">
                <a:latin typeface="Arial" pitchFamily="34" charset="0"/>
                <a:ea typeface="新細明體" pitchFamily="18" charset="-120"/>
              </a:rPr>
              <a:t>抑制成本</a:t>
            </a:r>
          </a:p>
        </p:txBody>
      </p:sp>
    </p:spTree>
    <p:extLst>
      <p:ext uri="{BB962C8B-B14F-4D97-AF65-F5344CB8AC3E}">
        <p14:creationId xmlns:p14="http://schemas.microsoft.com/office/powerpoint/2010/main" val="3720896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標題 3"/>
          <p:cNvSpPr>
            <a:spLocks noGrp="1"/>
          </p:cNvSpPr>
          <p:nvPr>
            <p:ph type="title"/>
          </p:nvPr>
        </p:nvSpPr>
        <p:spPr>
          <a:xfrm>
            <a:off x="1517072" y="388938"/>
            <a:ext cx="7876309" cy="9221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我國長期照顧管理制度</a:t>
            </a:r>
            <a:r>
              <a:rPr lang="zh-TW" altLang="en-US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運作</a:t>
            </a:r>
            <a:endParaRPr lang="zh-TW" altLang="en-US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0819"/>
            <a:ext cx="8510155" cy="5403272"/>
          </a:xfrm>
        </p:spPr>
        <p:txBody>
          <a:bodyPr>
            <a:normAutofit fontScale="700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b="1" dirty="0" smtClean="0">
                <a:solidFill>
                  <a:srgbClr val="FF0000"/>
                </a:solidFill>
              </a:rPr>
              <a:t>1998</a:t>
            </a:r>
            <a:r>
              <a:rPr lang="en-US" altLang="zh-TW" dirty="0" smtClean="0"/>
              <a:t> </a:t>
            </a:r>
            <a:r>
              <a:rPr lang="zh-TW" altLang="en-US" dirty="0" smtClean="0"/>
              <a:t>「老人長期照護三年計畫」輔導縣市成立「長期照護管理示範中心」</a:t>
            </a: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b="1" dirty="0" smtClean="0">
                <a:solidFill>
                  <a:srgbClr val="FF0000"/>
                </a:solidFill>
              </a:rPr>
              <a:t>2005</a:t>
            </a:r>
            <a:r>
              <a:rPr lang="zh-TW" altLang="en-US" b="1" dirty="0" smtClean="0">
                <a:solidFill>
                  <a:srgbClr val="FF0000"/>
                </a:solidFill>
              </a:rPr>
              <a:t>年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b="1" dirty="0" smtClean="0">
                <a:solidFill>
                  <a:srgbClr val="FF0000"/>
                </a:solidFill>
              </a:rPr>
              <a:t>25</a:t>
            </a:r>
            <a:r>
              <a:rPr lang="zh-TW" altLang="en-US" b="1" dirty="0" smtClean="0">
                <a:solidFill>
                  <a:srgbClr val="FF0000"/>
                </a:solidFill>
              </a:rPr>
              <a:t>縣市一縣市至少每個縣市一個「長期照顧管理中心」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依服務量</a:t>
            </a:r>
            <a:r>
              <a:rPr lang="en-US" altLang="zh-TW" dirty="0" smtClean="0"/>
              <a:t>(</a:t>
            </a:r>
            <a:r>
              <a:rPr lang="zh-TW" altLang="en-US" dirty="0" smtClean="0"/>
              <a:t>老人及失能人口</a:t>
            </a:r>
            <a:r>
              <a:rPr lang="en-US" altLang="zh-TW" dirty="0" smtClean="0"/>
              <a:t>)</a:t>
            </a:r>
            <a:r>
              <a:rPr lang="zh-TW" altLang="en-US" dirty="0" smtClean="0"/>
              <a:t>由中央補助專員聘用人力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sz="2400" dirty="0" smtClean="0"/>
              <a:t>中心運作機制與人員管理由衛生署主導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內政部協同</a:t>
            </a:r>
            <a:endParaRPr lang="en-US" altLang="zh-TW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sz="2800" dirty="0" smtClean="0"/>
              <a:t>人員業務補助</a:t>
            </a:r>
            <a:endParaRPr lang="en-US" altLang="zh-TW" sz="28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sz="2400" dirty="0" smtClean="0"/>
              <a:t>衛生福利部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照護司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補助照顧管理專員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督導薪資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部分縣市補助</a:t>
            </a:r>
            <a:r>
              <a:rPr lang="en-US" altLang="zh-TW" sz="2400" dirty="0" smtClean="0"/>
              <a:t>)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sz="2400" dirty="0" smtClean="0"/>
              <a:t>業務部份依業務主管單位由社會局及衛生局共同支應</a:t>
            </a:r>
            <a:endParaRPr lang="en-US" altLang="zh-TW" sz="2400" dirty="0" smtClean="0"/>
          </a:p>
          <a:p>
            <a:pPr marL="402336" lvl="1" indent="0" eaLnBrk="1" fontAlgn="auto" hangingPunct="1">
              <a:spcAft>
                <a:spcPts val="0"/>
              </a:spcAft>
              <a:buNone/>
              <a:defRPr/>
            </a:pPr>
            <a:endParaRPr lang="en-US" altLang="zh-TW" sz="24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sz="2800" b="1" dirty="0" smtClean="0">
                <a:solidFill>
                  <a:srgbClr val="7030A0"/>
                </a:solidFill>
              </a:rPr>
              <a:t>目前業務運作</a:t>
            </a:r>
            <a:endParaRPr lang="en-US" altLang="zh-TW" sz="2800" b="1" dirty="0" smtClean="0">
              <a:solidFill>
                <a:srgbClr val="7030A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sz="2400" dirty="0" smtClean="0"/>
              <a:t>社政服務項目服務設計及管控由衛生福利部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社會及家庭署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主導</a:t>
            </a:r>
            <a:endParaRPr lang="en-US" altLang="zh-TW" sz="24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sz="2400" dirty="0" smtClean="0"/>
              <a:t>衛生服務項目服務設計及管控由衛生福利部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照護司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主導</a:t>
            </a:r>
            <a:endParaRPr lang="en-US" altLang="zh-TW" dirty="0"/>
          </a:p>
          <a:p>
            <a:pPr marL="182880" indent="-237744">
              <a:buFont typeface="Verdana"/>
              <a:buChar char="◦"/>
              <a:defRPr/>
            </a:pPr>
            <a:r>
              <a:rPr lang="en-US" altLang="zh-TW" sz="3800" b="1" dirty="0" smtClean="0">
                <a:solidFill>
                  <a:srgbClr val="FF0000"/>
                </a:solidFill>
              </a:rPr>
              <a:t>2011</a:t>
            </a:r>
            <a:r>
              <a:rPr lang="zh-TW" altLang="en-US" sz="3800" b="1" dirty="0" smtClean="0">
                <a:solidFill>
                  <a:srgbClr val="FF0000"/>
                </a:solidFill>
              </a:rPr>
              <a:t>年</a:t>
            </a:r>
            <a:r>
              <a:rPr lang="zh-TW" altLang="en-US" sz="2800" dirty="0" smtClean="0"/>
              <a:t>進行</a:t>
            </a:r>
            <a:r>
              <a:rPr lang="zh-TW" altLang="en-US" sz="3800" b="1" dirty="0" smtClean="0">
                <a:solidFill>
                  <a:srgbClr val="FF0000"/>
                </a:solidFill>
              </a:rPr>
              <a:t>偏遠地區</a:t>
            </a:r>
            <a:r>
              <a:rPr lang="en-US" altLang="zh-TW" sz="38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3800" b="1" dirty="0" smtClean="0">
                <a:solidFill>
                  <a:srgbClr val="FF0000"/>
                </a:solidFill>
              </a:rPr>
              <a:t>山地離島</a:t>
            </a:r>
            <a:r>
              <a:rPr lang="en-US" altLang="zh-TW" sz="3800" b="1" dirty="0" smtClean="0">
                <a:solidFill>
                  <a:srgbClr val="FF0000"/>
                </a:solidFill>
              </a:rPr>
              <a:t>)</a:t>
            </a:r>
            <a:r>
              <a:rPr lang="zh-TW" altLang="en-US" sz="3800" b="1" dirty="0" smtClean="0">
                <a:solidFill>
                  <a:srgbClr val="FF0000"/>
                </a:solidFill>
              </a:rPr>
              <a:t>地區長期照護服務據點</a:t>
            </a:r>
            <a:r>
              <a:rPr lang="zh-TW" altLang="en-US" sz="2800" dirty="0" smtClean="0"/>
              <a:t>佈建</a:t>
            </a:r>
            <a:endParaRPr lang="en-US" altLang="zh-TW" sz="2800" dirty="0" smtClean="0"/>
          </a:p>
          <a:p>
            <a:pPr marL="182880" indent="-237744">
              <a:buFont typeface="Verdana"/>
              <a:buChar char="◦"/>
              <a:defRPr/>
            </a:pPr>
            <a:r>
              <a:rPr lang="en-US" altLang="zh-TW" sz="4000" dirty="0" smtClean="0">
                <a:solidFill>
                  <a:srgbClr val="C00000"/>
                </a:solidFill>
              </a:rPr>
              <a:t>2016</a:t>
            </a:r>
            <a:r>
              <a:rPr lang="zh-TW" altLang="en-US" sz="4000" dirty="0" smtClean="0">
                <a:solidFill>
                  <a:srgbClr val="C00000"/>
                </a:solidFill>
              </a:rPr>
              <a:t>年</a:t>
            </a:r>
            <a:endParaRPr lang="en-US" altLang="zh-TW" sz="4000" dirty="0" smtClean="0">
              <a:solidFill>
                <a:srgbClr val="C00000"/>
              </a:solidFill>
            </a:endParaRPr>
          </a:p>
          <a:p>
            <a:pPr marL="640080" lvl="1" indent="-237744">
              <a:buFont typeface="Verdana"/>
              <a:buChar char="◦"/>
              <a:defRPr/>
            </a:pPr>
            <a:r>
              <a:rPr lang="zh-TW" altLang="en-US" sz="3600" dirty="0" smtClean="0">
                <a:solidFill>
                  <a:srgbClr val="C00000"/>
                </a:solidFill>
              </a:rPr>
              <a:t>擴大辦理照顧管理工作</a:t>
            </a:r>
            <a:r>
              <a:rPr lang="en-US" altLang="zh-TW" sz="3600" dirty="0" smtClean="0">
                <a:solidFill>
                  <a:srgbClr val="C00000"/>
                </a:solidFill>
              </a:rPr>
              <a:t>(</a:t>
            </a:r>
            <a:r>
              <a:rPr lang="zh-TW" altLang="en-US" sz="3600" dirty="0" smtClean="0">
                <a:solidFill>
                  <a:srgbClr val="C00000"/>
                </a:solidFill>
              </a:rPr>
              <a:t>各縣市增設各分站</a:t>
            </a:r>
            <a:r>
              <a:rPr lang="en-US" altLang="zh-TW" sz="3600" dirty="0" smtClean="0">
                <a:solidFill>
                  <a:srgbClr val="C00000"/>
                </a:solidFill>
              </a:rPr>
              <a:t>)</a:t>
            </a:r>
            <a:endParaRPr lang="en-US" altLang="zh-TW" sz="3600" dirty="0">
              <a:solidFill>
                <a:srgbClr val="C00000"/>
              </a:solidFill>
            </a:endParaRPr>
          </a:p>
          <a:p>
            <a:pPr marL="640080" lvl="1" indent="-237744">
              <a:buFont typeface="Verdana"/>
              <a:buChar char="◦"/>
              <a:defRPr/>
            </a:pPr>
            <a:r>
              <a:rPr lang="zh-TW" altLang="en-US" sz="3600" dirty="0" smtClean="0">
                <a:solidFill>
                  <a:srgbClr val="C00000"/>
                </a:solidFill>
              </a:rPr>
              <a:t>長照</a:t>
            </a:r>
            <a:r>
              <a:rPr lang="en-US" altLang="zh-TW" sz="3600" dirty="0" smtClean="0">
                <a:solidFill>
                  <a:srgbClr val="C00000"/>
                </a:solidFill>
              </a:rPr>
              <a:t>2.0</a:t>
            </a:r>
            <a:r>
              <a:rPr lang="zh-TW" altLang="en-US" sz="3600" dirty="0" smtClean="0">
                <a:solidFill>
                  <a:srgbClr val="C00000"/>
                </a:solidFill>
              </a:rPr>
              <a:t>推動</a:t>
            </a:r>
            <a:r>
              <a:rPr lang="zh-TW" altLang="en-US" sz="3600" dirty="0">
                <a:solidFill>
                  <a:srgbClr val="C00000"/>
                </a:solidFill>
              </a:rPr>
              <a:t>社區</a:t>
            </a:r>
            <a:r>
              <a:rPr lang="zh-TW" altLang="en-US" sz="3600" dirty="0" smtClean="0">
                <a:solidFill>
                  <a:srgbClr val="C00000"/>
                </a:solidFill>
              </a:rPr>
              <a:t>照顧</a:t>
            </a:r>
            <a:r>
              <a:rPr lang="en-US" altLang="zh-TW" sz="3600" dirty="0" smtClean="0">
                <a:solidFill>
                  <a:srgbClr val="C00000"/>
                </a:solidFill>
              </a:rPr>
              <a:t>(ABC)</a:t>
            </a:r>
            <a:r>
              <a:rPr lang="zh-TW" altLang="en-US" sz="3600" dirty="0" smtClean="0">
                <a:solidFill>
                  <a:srgbClr val="C00000"/>
                </a:solidFill>
              </a:rPr>
              <a:t>體系</a:t>
            </a:r>
            <a:r>
              <a:rPr lang="zh-TW" altLang="en-US" sz="3600" dirty="0">
                <a:solidFill>
                  <a:srgbClr val="C00000"/>
                </a:solidFill>
              </a:rPr>
              <a:t>試辦輔導計畫</a:t>
            </a:r>
          </a:p>
        </p:txBody>
      </p:sp>
    </p:spTree>
    <p:extLst>
      <p:ext uri="{BB962C8B-B14F-4D97-AF65-F5344CB8AC3E}">
        <p14:creationId xmlns:p14="http://schemas.microsoft.com/office/powerpoint/2010/main" val="5966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891" y="1588826"/>
            <a:ext cx="914400" cy="439061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管理流程與內涵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1507" name="Group 2"/>
          <p:cNvGrpSpPr>
            <a:grpSpLocks noGrp="1" noChangeAspect="1"/>
          </p:cNvGrpSpPr>
          <p:nvPr/>
        </p:nvGrpSpPr>
        <p:grpSpPr bwMode="auto">
          <a:xfrm>
            <a:off x="1908175" y="363538"/>
            <a:ext cx="6778625" cy="6453187"/>
            <a:chOff x="1415" y="-1020"/>
            <a:chExt cx="8140" cy="12640"/>
          </a:xfrm>
        </p:grpSpPr>
        <p:sp>
          <p:nvSpPr>
            <p:cNvPr id="21509" name="AutoShape 3"/>
            <p:cNvSpPr>
              <a:spLocks noChangeAspect="1" noChangeArrowheads="1"/>
            </p:cNvSpPr>
            <p:nvPr/>
          </p:nvSpPr>
          <p:spPr bwMode="auto">
            <a:xfrm>
              <a:off x="1415" y="-1020"/>
              <a:ext cx="8140" cy="12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Char char=""/>
                <a:defRPr sz="32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1pPr>
              <a:lvl2pPr marL="742950" indent="-285750" eaLnBrk="0" hangingPunct="0">
                <a:spcBef>
                  <a:spcPts val="550"/>
                </a:spcBef>
                <a:buClr>
                  <a:schemeClr val="accent1"/>
                </a:buClr>
                <a:buFont typeface="Verdana" pitchFamily="34" charset="0"/>
                <a:buChar char="◦"/>
                <a:defRPr sz="28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2"/>
                </a:buClr>
                <a:buFont typeface="Wingdings 2" pitchFamily="18" charset="2"/>
                <a:buChar char=""/>
                <a:defRPr sz="24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C32D2E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itchFamily="18" charset="2"/>
                <a:buChar char=""/>
                <a:defRPr sz="2000">
                  <a:solidFill>
                    <a:schemeClr val="tx1"/>
                  </a:solidFill>
                  <a:latin typeface="Gill Sans MT" pitchFamily="34" charset="0"/>
                  <a:ea typeface="微軟正黑體" pitchFamily="34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1800"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>
              <a:off x="4859" y="1540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1" name="Line 5"/>
            <p:cNvSpPr>
              <a:spLocks noChangeShapeType="1"/>
            </p:cNvSpPr>
            <p:nvPr/>
          </p:nvSpPr>
          <p:spPr bwMode="auto">
            <a:xfrm>
              <a:off x="9085" y="-540"/>
              <a:ext cx="1" cy="10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2" name="Line 6"/>
            <p:cNvSpPr>
              <a:spLocks noChangeShapeType="1"/>
            </p:cNvSpPr>
            <p:nvPr/>
          </p:nvSpPr>
          <p:spPr bwMode="auto">
            <a:xfrm flipH="1">
              <a:off x="2354" y="7780"/>
              <a:ext cx="4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21513" name="Group 7"/>
            <p:cNvGrpSpPr>
              <a:grpSpLocks/>
            </p:cNvGrpSpPr>
            <p:nvPr/>
          </p:nvGrpSpPr>
          <p:grpSpPr bwMode="auto">
            <a:xfrm>
              <a:off x="2354" y="-1020"/>
              <a:ext cx="6940" cy="12481"/>
              <a:chOff x="2354" y="-1020"/>
              <a:chExt cx="6940" cy="12481"/>
            </a:xfrm>
          </p:grpSpPr>
          <p:sp>
            <p:nvSpPr>
              <p:cNvPr id="21515" name="Line 8"/>
              <p:cNvSpPr>
                <a:spLocks noChangeShapeType="1"/>
              </p:cNvSpPr>
              <p:nvPr/>
            </p:nvSpPr>
            <p:spPr bwMode="auto">
              <a:xfrm>
                <a:off x="3450" y="-220"/>
                <a:ext cx="1" cy="9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16" name="Text Box 9"/>
              <p:cNvSpPr txBox="1">
                <a:spLocks noChangeArrowheads="1"/>
              </p:cNvSpPr>
              <p:nvPr/>
            </p:nvSpPr>
            <p:spPr bwMode="auto">
              <a:xfrm>
                <a:off x="4874" y="-1020"/>
                <a:ext cx="2504" cy="14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高危群個案定義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年齡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特定疾病診斷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自我照顧及資源使用能力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經濟及社會資源情形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家庭支持情形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特殊照護需求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7658" name="Text Box 10"/>
              <p:cNvSpPr txBox="1">
                <a:spLocks noChangeArrowheads="1"/>
              </p:cNvSpPr>
              <p:nvPr/>
            </p:nvSpPr>
            <p:spPr bwMode="auto">
              <a:xfrm>
                <a:off x="2362" y="740"/>
                <a:ext cx="2234" cy="56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zh-TW" sz="1200" dirty="0">
                    <a:latin typeface="Times New Roman" pitchFamily="18" charset="0"/>
                  </a:rPr>
                  <a:t>收案評估</a:t>
                </a:r>
                <a:r>
                  <a:rPr lang="en-US" altLang="zh-TW" sz="1200" dirty="0">
                    <a:latin typeface="Times New Roman" pitchFamily="18" charset="0"/>
                  </a:rPr>
                  <a:t>(</a:t>
                </a:r>
                <a:r>
                  <a:rPr lang="zh-TW" sz="1200" dirty="0">
                    <a:latin typeface="Times New Roman" pitchFamily="18" charset="0"/>
                  </a:rPr>
                  <a:t>關係建立</a:t>
                </a:r>
                <a:r>
                  <a:rPr lang="en-US" altLang="zh-TW" sz="1200" dirty="0">
                    <a:latin typeface="Times New Roman" pitchFamily="18" charset="0"/>
                  </a:rPr>
                  <a:t>)</a:t>
                </a:r>
                <a:endParaRPr lang="zh-TW" dirty="0"/>
              </a:p>
            </p:txBody>
          </p:sp>
          <p:sp>
            <p:nvSpPr>
              <p:cNvPr id="21518" name="Text Box 11"/>
              <p:cNvSpPr txBox="1">
                <a:spLocks noChangeArrowheads="1"/>
              </p:cNvSpPr>
              <p:nvPr/>
            </p:nvSpPr>
            <p:spPr bwMode="auto">
              <a:xfrm>
                <a:off x="2667" y="-860"/>
                <a:ext cx="1617" cy="56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個案發現</a:t>
                </a:r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通報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19" name="Line 12"/>
              <p:cNvSpPr>
                <a:spLocks noChangeShapeType="1"/>
              </p:cNvSpPr>
              <p:nvPr/>
            </p:nvSpPr>
            <p:spPr bwMode="auto">
              <a:xfrm>
                <a:off x="3450" y="1380"/>
                <a:ext cx="1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20" name="Text Box 13"/>
              <p:cNvSpPr txBox="1">
                <a:spLocks noChangeArrowheads="1"/>
              </p:cNvSpPr>
              <p:nvPr/>
            </p:nvSpPr>
            <p:spPr bwMode="auto">
              <a:xfrm>
                <a:off x="2824" y="2820"/>
                <a:ext cx="1877" cy="800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確認問題</a:t>
                </a:r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en-US" sz="1200">
                    <a:latin typeface="Times New Roman" pitchFamily="18" charset="0"/>
                    <a:ea typeface="新細明體" pitchFamily="18" charset="-120"/>
                  </a:rPr>
                  <a:t>擬定目標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21" name="Text Box 14"/>
              <p:cNvSpPr txBox="1">
                <a:spLocks noChangeArrowheads="1"/>
              </p:cNvSpPr>
              <p:nvPr/>
            </p:nvSpPr>
            <p:spPr bwMode="auto">
              <a:xfrm>
                <a:off x="4701" y="665"/>
                <a:ext cx="3977" cy="20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評估重點：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案主資料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: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個案及家庭基本資料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案主健康功能狀態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生理社會狀態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認知情形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行為狀態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支持情形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經濟狀況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資源資料：案主及家庭內部資源現況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運用資源能力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現有外部資源情形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22" name="Text Box 15"/>
              <p:cNvSpPr txBox="1">
                <a:spLocks noChangeArrowheads="1"/>
              </p:cNvSpPr>
              <p:nvPr/>
            </p:nvSpPr>
            <p:spPr bwMode="auto">
              <a:xfrm>
                <a:off x="4614" y="2856"/>
                <a:ext cx="3180" cy="8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透過跨專業問題評估確認問題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依可解決性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,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重要性及時效性排定優先順序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23" name="Line 16"/>
              <p:cNvSpPr>
                <a:spLocks noChangeShapeType="1"/>
              </p:cNvSpPr>
              <p:nvPr/>
            </p:nvSpPr>
            <p:spPr bwMode="auto">
              <a:xfrm>
                <a:off x="3450" y="3300"/>
                <a:ext cx="1" cy="6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665" name="Text Box 17"/>
              <p:cNvSpPr txBox="1">
                <a:spLocks noChangeArrowheads="1"/>
              </p:cNvSpPr>
              <p:nvPr/>
            </p:nvSpPr>
            <p:spPr bwMode="auto">
              <a:xfrm>
                <a:off x="2829" y="3940"/>
                <a:ext cx="1617" cy="88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zh-TW" b="1" dirty="0">
                    <a:solidFill>
                      <a:srgbClr val="002060"/>
                    </a:solidFill>
                    <a:latin typeface="Times New Roman" pitchFamily="18" charset="0"/>
                  </a:rPr>
                  <a:t>擬定計畫</a:t>
                </a:r>
                <a:endParaRPr lang="zh-TW" b="1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1525" name="Text Box 18"/>
              <p:cNvSpPr txBox="1">
                <a:spLocks noChangeArrowheads="1"/>
              </p:cNvSpPr>
              <p:nvPr/>
            </p:nvSpPr>
            <p:spPr bwMode="auto">
              <a:xfrm>
                <a:off x="4701" y="4036"/>
                <a:ext cx="3181" cy="112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與案主或家庭進行會談確認計畫目標及服務措施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依案主最大利益考量及可行性排定執行計畫時間表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26" name="Text Box 19"/>
              <p:cNvSpPr txBox="1">
                <a:spLocks noChangeArrowheads="1"/>
              </p:cNvSpPr>
              <p:nvPr/>
            </p:nvSpPr>
            <p:spPr bwMode="auto">
              <a:xfrm>
                <a:off x="2824" y="5860"/>
                <a:ext cx="1617" cy="1041"/>
              </a:xfrm>
              <a:prstGeom prst="rect">
                <a:avLst/>
              </a:prstGeom>
              <a:solidFill>
                <a:srgbClr val="66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執行服務</a:t>
                </a:r>
                <a:endParaRPr lang="en-US" altLang="zh-TW" sz="1200">
                  <a:latin typeface="Times New Roman" pitchFamily="18" charset="0"/>
                  <a:ea typeface="新細明體" pitchFamily="18" charset="-120"/>
                </a:endParaRP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(</a:t>
                </a:r>
                <a:r>
                  <a:rPr lang="zh-TW" altLang="en-US" sz="1200">
                    <a:latin typeface="Times New Roman" pitchFamily="18" charset="0"/>
                    <a:ea typeface="新細明體" pitchFamily="18" charset="-120"/>
                  </a:rPr>
                  <a:t>直接</a:t>
                </a:r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en-US" sz="1200">
                    <a:latin typeface="Times New Roman" pitchFamily="18" charset="0"/>
                    <a:ea typeface="新細明體" pitchFamily="18" charset="-120"/>
                  </a:rPr>
                  <a:t>資源</a:t>
                </a:r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en-US" sz="1200">
                    <a:latin typeface="Times New Roman" pitchFamily="18" charset="0"/>
                    <a:ea typeface="新細明體" pitchFamily="18" charset="-120"/>
                  </a:rPr>
                  <a:t>倡導</a:t>
                </a:r>
                <a:r>
                  <a:rPr lang="en-US" altLang="zh-TW" sz="1200">
                    <a:latin typeface="Times New Roman" pitchFamily="18" charset="0"/>
                    <a:ea typeface="新細明體" pitchFamily="18" charset="-120"/>
                  </a:rPr>
                  <a:t>)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27" name="Line 20"/>
              <p:cNvSpPr>
                <a:spLocks noChangeShapeType="1"/>
              </p:cNvSpPr>
              <p:nvPr/>
            </p:nvSpPr>
            <p:spPr bwMode="auto">
              <a:xfrm>
                <a:off x="3450" y="4580"/>
                <a:ext cx="1" cy="12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28" name="Text Box 21"/>
              <p:cNvSpPr txBox="1">
                <a:spLocks noChangeArrowheads="1"/>
              </p:cNvSpPr>
              <p:nvPr/>
            </p:nvSpPr>
            <p:spPr bwMode="auto">
              <a:xfrm>
                <a:off x="4701" y="5721"/>
                <a:ext cx="3181" cy="144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進行資源整合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,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協商與倡導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: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個案照護需求資源引入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(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人力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物力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財力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照護技巧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)/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家庭及案主資源再開發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家庭結構的重組</a:t>
                </a:r>
                <a:r>
                  <a:rPr lang="en-US" altLang="zh-TW" sz="900" dirty="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 dirty="0">
                    <a:latin typeface="Times New Roman" pitchFamily="18" charset="0"/>
                    <a:ea typeface="新細明體" pitchFamily="18" charset="-120"/>
                  </a:rPr>
                  <a:t>資源整合與安排轉介程序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zh-TW" sz="900" dirty="0">
                  <a:latin typeface="Times New Roman" pitchFamily="18" charset="0"/>
                  <a:ea typeface="新細明體" pitchFamily="18" charset="-120"/>
                </a:endParaRP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zh-TW" altLang="zh-TW" sz="1800" dirty="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29" name="Text Box 22"/>
              <p:cNvSpPr txBox="1">
                <a:spLocks noChangeArrowheads="1"/>
              </p:cNvSpPr>
              <p:nvPr/>
            </p:nvSpPr>
            <p:spPr bwMode="auto">
              <a:xfrm>
                <a:off x="2824" y="7620"/>
                <a:ext cx="1615" cy="66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800" b="1">
                    <a:solidFill>
                      <a:schemeClr val="bg1"/>
                    </a:solidFill>
                    <a:latin typeface="Times New Roman" pitchFamily="18" charset="0"/>
                    <a:ea typeface="新細明體" pitchFamily="18" charset="-120"/>
                  </a:rPr>
                  <a:t>監控服務</a:t>
                </a:r>
                <a:endParaRPr lang="zh-TW" altLang="zh-TW" sz="1800" b="1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30" name="Line 23"/>
              <p:cNvSpPr>
                <a:spLocks noChangeShapeType="1"/>
              </p:cNvSpPr>
              <p:nvPr/>
            </p:nvSpPr>
            <p:spPr bwMode="auto">
              <a:xfrm>
                <a:off x="3450" y="6500"/>
                <a:ext cx="1" cy="11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31" name="Text Box 24"/>
              <p:cNvSpPr txBox="1">
                <a:spLocks noChangeArrowheads="1"/>
              </p:cNvSpPr>
              <p:nvPr/>
            </p:nvSpPr>
            <p:spPr bwMode="auto">
              <a:xfrm>
                <a:off x="4701" y="7407"/>
                <a:ext cx="3718" cy="17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監控案主及家庭與資源互動情形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(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適當性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滿足需求情形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)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監控案主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,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家庭及資源系統改變狀態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監控案主及家庭服務計畫目標達成情形再次評估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32" name="Text Box 25"/>
              <p:cNvSpPr txBox="1">
                <a:spLocks noChangeArrowheads="1"/>
              </p:cNvSpPr>
              <p:nvPr/>
            </p:nvSpPr>
            <p:spPr bwMode="auto">
              <a:xfrm>
                <a:off x="2563" y="9700"/>
                <a:ext cx="1876" cy="56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600">
                    <a:latin typeface="Times New Roman" pitchFamily="18" charset="0"/>
                    <a:ea typeface="新細明體" pitchFamily="18" charset="-120"/>
                  </a:rPr>
                  <a:t>服務成效評價</a:t>
                </a:r>
                <a:endParaRPr lang="zh-TW" altLang="zh-TW" sz="16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33" name="Text Box 26"/>
              <p:cNvSpPr txBox="1">
                <a:spLocks noChangeArrowheads="1"/>
              </p:cNvSpPr>
              <p:nvPr/>
            </p:nvSpPr>
            <p:spPr bwMode="auto">
              <a:xfrm>
                <a:off x="4614" y="9261"/>
                <a:ext cx="3180" cy="10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評價案主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家庭及個案管理師照護成效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: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如再住院率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疾病惡化情形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滿意度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/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自我照顧功能及資源使用能力能力改變情形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監控案主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,</a:t>
                </a: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家庭及資源系統改變狀態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900">
                    <a:latin typeface="Times New Roman" pitchFamily="18" charset="0"/>
                    <a:ea typeface="新細明體" pitchFamily="18" charset="-120"/>
                  </a:rPr>
                  <a:t>監控案主及家庭服務計畫目標達成情形</a:t>
                </a:r>
                <a:r>
                  <a:rPr lang="en-US" altLang="zh-TW" sz="900">
                    <a:latin typeface="Times New Roman" pitchFamily="18" charset="0"/>
                    <a:ea typeface="新細明體" pitchFamily="18" charset="-120"/>
                  </a:rPr>
                  <a:t>:</a:t>
                </a:r>
                <a:endParaRPr lang="zh-TW" altLang="zh-TW" sz="1800"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34" name="Line 27"/>
              <p:cNvSpPr>
                <a:spLocks noChangeShapeType="1"/>
              </p:cNvSpPr>
              <p:nvPr/>
            </p:nvSpPr>
            <p:spPr bwMode="auto">
              <a:xfrm>
                <a:off x="3763" y="10340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35" name="Line 28"/>
              <p:cNvSpPr>
                <a:spLocks noChangeShapeType="1"/>
              </p:cNvSpPr>
              <p:nvPr/>
            </p:nvSpPr>
            <p:spPr bwMode="auto">
              <a:xfrm>
                <a:off x="3450" y="8101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36" name="Text Box 29"/>
              <p:cNvSpPr txBox="1">
                <a:spLocks noChangeArrowheads="1"/>
              </p:cNvSpPr>
              <p:nvPr/>
            </p:nvSpPr>
            <p:spPr bwMode="auto">
              <a:xfrm>
                <a:off x="2563" y="10901"/>
                <a:ext cx="1931" cy="560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400">
                    <a:solidFill>
                      <a:schemeClr val="bg1"/>
                    </a:solidFill>
                    <a:latin typeface="Times New Roman" pitchFamily="18" charset="0"/>
                    <a:ea typeface="新細明體" pitchFamily="18" charset="-120"/>
                  </a:rPr>
                  <a:t>結案</a:t>
                </a:r>
                <a:r>
                  <a:rPr lang="en-US" altLang="zh-TW" sz="1400">
                    <a:solidFill>
                      <a:schemeClr val="bg1"/>
                    </a:solidFill>
                    <a:latin typeface="Times New Roman" pitchFamily="18" charset="0"/>
                    <a:ea typeface="新細明體" pitchFamily="18" charset="-120"/>
                  </a:rPr>
                  <a:t>( </a:t>
                </a:r>
                <a:r>
                  <a:rPr lang="zh-TW" altLang="zh-TW" sz="1400">
                    <a:solidFill>
                      <a:schemeClr val="bg1"/>
                    </a:solidFill>
                    <a:latin typeface="Times New Roman" pitchFamily="18" charset="0"/>
                    <a:ea typeface="新細明體" pitchFamily="18" charset="-120"/>
                  </a:rPr>
                  <a:t>結束關係</a:t>
                </a:r>
                <a:r>
                  <a:rPr lang="en-US" altLang="zh-TW" sz="1400">
                    <a:solidFill>
                      <a:schemeClr val="bg1"/>
                    </a:solidFill>
                    <a:latin typeface="Times New Roman" pitchFamily="18" charset="0"/>
                    <a:ea typeface="新細明體" pitchFamily="18" charset="-120"/>
                  </a:rPr>
                  <a:t>)</a:t>
                </a:r>
                <a:endParaRPr lang="zh-TW" altLang="zh-TW" sz="1400">
                  <a:solidFill>
                    <a:schemeClr val="bg1"/>
                  </a:solidFill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37" name="Line 30"/>
              <p:cNvSpPr>
                <a:spLocks noChangeShapeType="1"/>
              </p:cNvSpPr>
              <p:nvPr/>
            </p:nvSpPr>
            <p:spPr bwMode="auto">
              <a:xfrm flipH="1">
                <a:off x="7381" y="-514"/>
                <a:ext cx="164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38" name="Line 31"/>
              <p:cNvSpPr>
                <a:spLocks noChangeShapeType="1"/>
              </p:cNvSpPr>
              <p:nvPr/>
            </p:nvSpPr>
            <p:spPr bwMode="auto">
              <a:xfrm flipH="1">
                <a:off x="8146" y="10180"/>
                <a:ext cx="93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39" name="Text Box 32"/>
              <p:cNvSpPr txBox="1">
                <a:spLocks noChangeArrowheads="1"/>
              </p:cNvSpPr>
              <p:nvPr/>
            </p:nvSpPr>
            <p:spPr bwMode="auto">
              <a:xfrm>
                <a:off x="8511" y="2660"/>
                <a:ext cx="783" cy="6095"/>
              </a:xfrm>
              <a:prstGeom prst="rect">
                <a:avLst/>
              </a:prstGeom>
              <a:solidFill>
                <a:srgbClr val="FFCC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1pPr>
                <a:lvl2pPr marL="742950" indent="-285750" eaLnBrk="0" hangingPunct="0">
                  <a:spcBef>
                    <a:spcPts val="550"/>
                  </a:spcBef>
                  <a:buClr>
                    <a:schemeClr val="accent1"/>
                  </a:buClr>
                  <a:buFont typeface="Verdana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Wingdings 2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C32D2E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itchFamily="34" charset="0"/>
                    <a:ea typeface="微軟正黑體" pitchFamily="34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案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主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家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庭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及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社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區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內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外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資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  <a:t>源</a:t>
                </a:r>
                <a:br>
                  <a:rPr lang="zh-TW" altLang="zh-TW" sz="1200">
                    <a:latin typeface="Times New Roman" pitchFamily="18" charset="0"/>
                    <a:ea typeface="新細明體" pitchFamily="18" charset="-120"/>
                  </a:rPr>
                </a:br>
                <a:r>
                  <a:rPr lang="zh-TW" altLang="zh-TW" sz="1800" b="1">
                    <a:solidFill>
                      <a:srgbClr val="002060"/>
                    </a:solidFill>
                    <a:latin typeface="Times New Roman" pitchFamily="18" charset="0"/>
                    <a:ea typeface="新細明體" pitchFamily="18" charset="-120"/>
                  </a:rPr>
                  <a:t>整合</a:t>
                </a:r>
                <a:endParaRPr lang="en-US" altLang="zh-TW" sz="1800" b="1">
                  <a:solidFill>
                    <a:srgbClr val="002060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800" b="1">
                    <a:solidFill>
                      <a:srgbClr val="002060"/>
                    </a:solidFill>
                    <a:latin typeface="Times New Roman" pitchFamily="18" charset="0"/>
                    <a:ea typeface="新細明體" pitchFamily="18" charset="-120"/>
                  </a:rPr>
                  <a:t>協商</a:t>
                </a:r>
                <a:endParaRPr lang="en-US" altLang="zh-TW" sz="1800" b="1">
                  <a:solidFill>
                    <a:srgbClr val="002060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zh-TW" altLang="zh-TW" sz="1800" b="1">
                    <a:solidFill>
                      <a:srgbClr val="002060"/>
                    </a:solidFill>
                    <a:latin typeface="Times New Roman" pitchFamily="18" charset="0"/>
                    <a:ea typeface="新細明體" pitchFamily="18" charset="-120"/>
                  </a:rPr>
                  <a:t>開發</a:t>
                </a:r>
                <a:endParaRPr lang="zh-TW" altLang="zh-TW" sz="1800" b="1">
                  <a:solidFill>
                    <a:srgbClr val="002060"/>
                  </a:solidFill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21540" name="Line 33"/>
              <p:cNvSpPr>
                <a:spLocks noChangeShapeType="1"/>
              </p:cNvSpPr>
              <p:nvPr/>
            </p:nvSpPr>
            <p:spPr bwMode="auto">
              <a:xfrm flipV="1">
                <a:off x="2354" y="1380"/>
                <a:ext cx="0" cy="6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41" name="Line 34"/>
              <p:cNvSpPr>
                <a:spLocks noChangeShapeType="1"/>
              </p:cNvSpPr>
              <p:nvPr/>
            </p:nvSpPr>
            <p:spPr bwMode="auto">
              <a:xfrm>
                <a:off x="2354" y="6180"/>
                <a:ext cx="4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42" name="Line 35"/>
              <p:cNvSpPr>
                <a:spLocks noChangeShapeType="1"/>
              </p:cNvSpPr>
              <p:nvPr/>
            </p:nvSpPr>
            <p:spPr bwMode="auto">
              <a:xfrm>
                <a:off x="2354" y="4260"/>
                <a:ext cx="4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1543" name="Line 36"/>
              <p:cNvSpPr>
                <a:spLocks noChangeShapeType="1"/>
              </p:cNvSpPr>
              <p:nvPr/>
            </p:nvSpPr>
            <p:spPr bwMode="auto">
              <a:xfrm>
                <a:off x="2354" y="2980"/>
                <a:ext cx="47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685" name="Text Box 37"/>
            <p:cNvSpPr txBox="1">
              <a:spLocks noChangeArrowheads="1"/>
            </p:cNvSpPr>
            <p:nvPr/>
          </p:nvSpPr>
          <p:spPr bwMode="auto">
            <a:xfrm>
              <a:off x="1571" y="2341"/>
              <a:ext cx="627" cy="64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r>
                <a:rPr lang="zh-TW" sz="1400" dirty="0">
                  <a:latin typeface="Times New Roman" pitchFamily="18" charset="0"/>
                </a:rPr>
                <a:t>案主需求改變或資源使用狀態變化</a:t>
              </a:r>
              <a:endParaRPr lang="zh-TW" sz="1400" dirty="0"/>
            </a:p>
          </p:txBody>
        </p:sp>
      </p:grpSp>
      <p:sp>
        <p:nvSpPr>
          <p:cNvPr id="21508" name="文字方塊 38"/>
          <p:cNvSpPr txBox="1">
            <a:spLocks noChangeArrowheads="1"/>
          </p:cNvSpPr>
          <p:nvPr/>
        </p:nvSpPr>
        <p:spPr bwMode="auto">
          <a:xfrm>
            <a:off x="7286625" y="6429375"/>
            <a:ext cx="1609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itchFamily="34" charset="0"/>
                <a:ea typeface="新細明體" pitchFamily="18" charset="-120"/>
              </a:rPr>
              <a:t>(</a:t>
            </a:r>
            <a:r>
              <a:rPr lang="zh-TW" altLang="en-US" sz="1800">
                <a:latin typeface="Arial" pitchFamily="34" charset="0"/>
                <a:ea typeface="新細明體" pitchFamily="18" charset="-120"/>
              </a:rPr>
              <a:t>張淑卿</a:t>
            </a:r>
            <a:r>
              <a:rPr lang="en-US" altLang="zh-TW" sz="1800">
                <a:latin typeface="Arial" pitchFamily="34" charset="0"/>
                <a:ea typeface="新細明體" pitchFamily="18" charset="-120"/>
              </a:rPr>
              <a:t>,2007)</a:t>
            </a:r>
            <a:endParaRPr lang="zh-TW" altLang="en-US" sz="1800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5403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標題 1"/>
          <p:cNvSpPr>
            <a:spLocks noGrp="1"/>
          </p:cNvSpPr>
          <p:nvPr>
            <p:ph type="title"/>
          </p:nvPr>
        </p:nvSpPr>
        <p:spPr>
          <a:xfrm>
            <a:off x="1984663" y="500063"/>
            <a:ext cx="6673561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800" b="1" dirty="0" smtClean="0">
                <a:solidFill>
                  <a:srgbClr val="7030A0"/>
                </a:solidFill>
              </a:rPr>
              <a:t>課程目標</a:t>
            </a:r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755650" y="1714500"/>
            <a:ext cx="7931150" cy="4292600"/>
          </a:xfrm>
        </p:spPr>
        <p:txBody>
          <a:bodyPr/>
          <a:lstStyle/>
          <a:p>
            <a:pPr eaLnBrk="1" hangingPunct="1"/>
            <a:r>
              <a:rPr lang="zh-TW" altLang="en-US" sz="3600" dirty="0" smtClean="0"/>
              <a:t>能瞭解照護管理的意義、理念及內涵</a:t>
            </a:r>
            <a:endParaRPr lang="en-US" altLang="zh-TW" sz="3600" dirty="0" smtClean="0"/>
          </a:p>
          <a:p>
            <a:pPr eaLnBrk="1" hangingPunct="1"/>
            <a:r>
              <a:rPr lang="zh-TW" altLang="en-US" sz="3600" dirty="0" smtClean="0"/>
              <a:t>能瞭解照護管理國內外的發展概況</a:t>
            </a:r>
            <a:endParaRPr lang="en-US" altLang="zh-TW" sz="3600" dirty="0" smtClean="0"/>
          </a:p>
          <a:p>
            <a:pPr eaLnBrk="1" hangingPunct="1"/>
            <a:r>
              <a:rPr lang="zh-TW" altLang="en-US" sz="3600" dirty="0" smtClean="0"/>
              <a:t>能瞭解長期照顧管理中心及照管專員的角色</a:t>
            </a:r>
          </a:p>
        </p:txBody>
      </p:sp>
    </p:spTree>
    <p:extLst>
      <p:ext uri="{BB962C8B-B14F-4D97-AF65-F5344CB8AC3E}">
        <p14:creationId xmlns:p14="http://schemas.microsoft.com/office/powerpoint/2010/main" val="233302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標題 1"/>
          <p:cNvSpPr>
            <a:spLocks noGrp="1"/>
          </p:cNvSpPr>
          <p:nvPr>
            <p:ph type="title" idx="4294967295"/>
          </p:nvPr>
        </p:nvSpPr>
        <p:spPr>
          <a:xfrm>
            <a:off x="1381990" y="203200"/>
            <a:ext cx="7762009" cy="817563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失能個案照顧管理服務提供模式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928688" y="1643063"/>
            <a:ext cx="1587500" cy="574675"/>
          </a:xfrm>
          <a:prstGeom prst="homePlate">
            <a:avLst>
              <a:gd name="adj" fmla="val 37569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家屬主動求助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928688" y="2357438"/>
            <a:ext cx="1587500" cy="574675"/>
          </a:xfrm>
          <a:prstGeom prst="homePlate">
            <a:avLst>
              <a:gd name="adj" fmla="val 37569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醫療院所轉介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928688" y="3071813"/>
            <a:ext cx="1587500" cy="574675"/>
          </a:xfrm>
          <a:prstGeom prst="homePlate">
            <a:avLst>
              <a:gd name="adj" fmla="val 37569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latin typeface="+mn-lt"/>
                <a:ea typeface="+mn-ea"/>
              </a:rPr>
              <a:t>衛生所通報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928688" y="3786188"/>
            <a:ext cx="1587500" cy="574675"/>
          </a:xfrm>
          <a:prstGeom prst="homePlate">
            <a:avLst>
              <a:gd name="adj" fmla="val 37569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社福單位轉介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928688" y="4500563"/>
            <a:ext cx="1587500" cy="574675"/>
          </a:xfrm>
          <a:prstGeom prst="homePlate">
            <a:avLst>
              <a:gd name="adj" fmla="val 37569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鄰里長通報</a:t>
            </a:r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928688" y="5214938"/>
            <a:ext cx="1587500" cy="574675"/>
          </a:xfrm>
          <a:prstGeom prst="homePlate">
            <a:avLst>
              <a:gd name="adj" fmla="val 37569"/>
            </a:avLst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其它</a:t>
            </a:r>
          </a:p>
        </p:txBody>
      </p:sp>
      <p:sp>
        <p:nvSpPr>
          <p:cNvPr id="18" name="矩形 17"/>
          <p:cNvSpPr/>
          <p:nvPr/>
        </p:nvSpPr>
        <p:spPr>
          <a:xfrm>
            <a:off x="2928938" y="1643063"/>
            <a:ext cx="2286000" cy="4143375"/>
          </a:xfrm>
          <a:prstGeom prst="rect">
            <a:avLst/>
          </a:prstGeom>
          <a:noFill/>
          <a:ln>
            <a:solidFill>
              <a:srgbClr val="000099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3214688" y="1357313"/>
            <a:ext cx="1785937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長期照顧</a:t>
            </a:r>
            <a:endParaRPr kumimoji="0" lang="en-US" altLang="zh-TW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單一窗口</a:t>
            </a:r>
          </a:p>
        </p:txBody>
      </p:sp>
      <p:sp>
        <p:nvSpPr>
          <p:cNvPr id="25611" name="文字方塊 19"/>
          <p:cNvSpPr txBox="1">
            <a:spLocks noChangeArrowheads="1"/>
          </p:cNvSpPr>
          <p:nvPr/>
        </p:nvSpPr>
        <p:spPr bwMode="auto">
          <a:xfrm>
            <a:off x="2925763" y="2143125"/>
            <a:ext cx="914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2400" b="1" dirty="0">
                <a:solidFill>
                  <a:srgbClr val="006600"/>
                </a:solidFill>
                <a:latin typeface="Arial" charset="0"/>
                <a:ea typeface="新細明體" pitchFamily="18" charset="-120"/>
              </a:rPr>
              <a:t>照顧管理專員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2400" b="1" dirty="0">
                <a:solidFill>
                  <a:srgbClr val="0D0D0D"/>
                </a:solidFill>
                <a:latin typeface="Arial" charset="0"/>
                <a:ea typeface="新細明體" pitchFamily="18" charset="-120"/>
              </a:rPr>
              <a:t>長期照顧管理中心</a:t>
            </a:r>
          </a:p>
        </p:txBody>
      </p:sp>
      <p:sp>
        <p:nvSpPr>
          <p:cNvPr id="25612" name="文字方塊 21"/>
          <p:cNvSpPr txBox="1">
            <a:spLocks noChangeArrowheads="1"/>
          </p:cNvSpPr>
          <p:nvPr/>
        </p:nvSpPr>
        <p:spPr bwMode="auto">
          <a:xfrm>
            <a:off x="4357688" y="3071813"/>
            <a:ext cx="554037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zh-TW" altLang="en-US" sz="2400" b="1">
                <a:latin typeface="Arial" charset="0"/>
                <a:ea typeface="新細明體" pitchFamily="18" charset="-120"/>
              </a:rPr>
              <a:t>需求評估</a:t>
            </a:r>
          </a:p>
        </p:txBody>
      </p:sp>
      <p:sp>
        <p:nvSpPr>
          <p:cNvPr id="25613" name="AutoShape 4"/>
          <p:cNvSpPr>
            <a:spLocks noChangeArrowheads="1"/>
          </p:cNvSpPr>
          <p:nvPr/>
        </p:nvSpPr>
        <p:spPr bwMode="auto">
          <a:xfrm>
            <a:off x="3857625" y="3500438"/>
            <a:ext cx="571500" cy="285750"/>
          </a:xfrm>
          <a:prstGeom prst="rightArrow">
            <a:avLst>
              <a:gd name="adj1" fmla="val 50000"/>
              <a:gd name="adj2" fmla="val 50213"/>
            </a:avLst>
          </a:prstGeom>
          <a:gradFill rotWithShape="1">
            <a:gsLst>
              <a:gs pos="0">
                <a:srgbClr val="FFCCCC"/>
              </a:gs>
              <a:gs pos="100000">
                <a:srgbClr val="A2828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0" lang="zh-TW" altLang="zh-TW" sz="1800">
              <a:latin typeface="Century Schoolbook" pitchFamily="18" charset="0"/>
              <a:ea typeface="新細明體" pitchFamily="18" charset="-12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5000625" y="2357438"/>
            <a:ext cx="1587500" cy="574675"/>
          </a:xfrm>
          <a:prstGeom prst="homePlate">
            <a:avLst>
              <a:gd name="adj" fmla="val 37569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失能程度</a:t>
            </a: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5000625" y="3357563"/>
            <a:ext cx="1643063" cy="574675"/>
          </a:xfrm>
          <a:prstGeom prst="homePlate">
            <a:avLst>
              <a:gd name="adj" fmla="val 37569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家庭支持系統</a:t>
            </a: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000625" y="4429125"/>
            <a:ext cx="1587500" cy="642938"/>
          </a:xfrm>
          <a:prstGeom prst="homePlate">
            <a:avLst>
              <a:gd name="adj" fmla="val 37569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</a:rPr>
              <a:t>照顧服務需求</a:t>
            </a:r>
          </a:p>
        </p:txBody>
      </p:sp>
      <p:sp>
        <p:nvSpPr>
          <p:cNvPr id="29" name="圓角矩形 28"/>
          <p:cNvSpPr/>
          <p:nvPr/>
        </p:nvSpPr>
        <p:spPr>
          <a:xfrm>
            <a:off x="6929438" y="1500188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喘息服務</a:t>
            </a:r>
          </a:p>
        </p:txBody>
      </p:sp>
      <p:sp>
        <p:nvSpPr>
          <p:cNvPr id="30" name="圓角矩形 29"/>
          <p:cNvSpPr/>
          <p:nvPr/>
        </p:nvSpPr>
        <p:spPr>
          <a:xfrm>
            <a:off x="6929438" y="2071688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居家服務</a:t>
            </a:r>
          </a:p>
        </p:txBody>
      </p:sp>
      <p:sp>
        <p:nvSpPr>
          <p:cNvPr id="31" name="圓角矩形 30"/>
          <p:cNvSpPr/>
          <p:nvPr/>
        </p:nvSpPr>
        <p:spPr>
          <a:xfrm>
            <a:off x="6929438" y="2643188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居家復健</a:t>
            </a:r>
          </a:p>
        </p:txBody>
      </p:sp>
      <p:sp>
        <p:nvSpPr>
          <p:cNvPr id="32" name="圓角矩形 31"/>
          <p:cNvSpPr/>
          <p:nvPr/>
        </p:nvSpPr>
        <p:spPr>
          <a:xfrm>
            <a:off x="6929438" y="3214688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居家護理</a:t>
            </a:r>
          </a:p>
        </p:txBody>
      </p:sp>
      <p:sp>
        <p:nvSpPr>
          <p:cNvPr id="33" name="圓角矩形 32"/>
          <p:cNvSpPr/>
          <p:nvPr/>
        </p:nvSpPr>
        <p:spPr>
          <a:xfrm>
            <a:off x="6929438" y="3786188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居家營養</a:t>
            </a:r>
          </a:p>
        </p:txBody>
      </p:sp>
      <p:sp>
        <p:nvSpPr>
          <p:cNvPr id="34" name="圓角矩形 33"/>
          <p:cNvSpPr/>
          <p:nvPr/>
        </p:nvSpPr>
        <p:spPr>
          <a:xfrm>
            <a:off x="6929438" y="4357688"/>
            <a:ext cx="1674812" cy="366712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b="1" dirty="0">
                <a:solidFill>
                  <a:srgbClr val="006600"/>
                </a:solidFill>
              </a:rPr>
              <a:t>老人餐飲服務</a:t>
            </a:r>
          </a:p>
        </p:txBody>
      </p:sp>
      <p:sp>
        <p:nvSpPr>
          <p:cNvPr id="35" name="圓角矩形 34"/>
          <p:cNvSpPr/>
          <p:nvPr/>
        </p:nvSpPr>
        <p:spPr>
          <a:xfrm>
            <a:off x="6929438" y="4812289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機構照顧</a:t>
            </a:r>
          </a:p>
        </p:txBody>
      </p:sp>
      <p:sp>
        <p:nvSpPr>
          <p:cNvPr id="36" name="圓角矩形 35"/>
          <p:cNvSpPr/>
          <p:nvPr/>
        </p:nvSpPr>
        <p:spPr>
          <a:xfrm>
            <a:off x="6929438" y="5360988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輔具服務</a:t>
            </a:r>
          </a:p>
        </p:txBody>
      </p:sp>
      <p:sp>
        <p:nvSpPr>
          <p:cNvPr id="37" name="圓角矩形 36"/>
          <p:cNvSpPr/>
          <p:nvPr/>
        </p:nvSpPr>
        <p:spPr>
          <a:xfrm>
            <a:off x="6929438" y="6413789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006600"/>
                </a:solidFill>
              </a:rPr>
              <a:t>其他資源</a:t>
            </a:r>
          </a:p>
        </p:txBody>
      </p:sp>
      <p:sp>
        <p:nvSpPr>
          <p:cNvPr id="38" name="向上箭號圖說文字 37"/>
          <p:cNvSpPr/>
          <p:nvPr/>
        </p:nvSpPr>
        <p:spPr>
          <a:xfrm>
            <a:off x="2786063" y="5072063"/>
            <a:ext cx="2571750" cy="1500187"/>
          </a:xfrm>
          <a:prstGeom prst="upArrowCallo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kumimoji="0" lang="zh-TW" altLang="en-US" b="1" dirty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各類服務標準作業流程</a:t>
            </a:r>
          </a:p>
          <a:p>
            <a:pPr algn="ctr">
              <a:defRPr/>
            </a:pPr>
            <a:r>
              <a:rPr kumimoji="0" lang="zh-TW" altLang="en-US" b="1" dirty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督導機制</a:t>
            </a:r>
          </a:p>
          <a:p>
            <a:pPr algn="ctr">
              <a:defRPr/>
            </a:pPr>
            <a:r>
              <a:rPr kumimoji="0" lang="zh-TW" altLang="en-US" b="1" dirty="0">
                <a:solidFill>
                  <a:schemeClr val="accent6">
                    <a:lumMod val="50000"/>
                  </a:schemeClr>
                </a:solidFill>
                <a:latin typeface="Century Schoolbook" pitchFamily="18" charset="0"/>
              </a:rPr>
              <a:t>品質監測機制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6929438" y="904009"/>
            <a:ext cx="167481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chemeClr val="bg1"/>
                </a:solidFill>
              </a:rPr>
              <a:t>長照</a:t>
            </a:r>
            <a:r>
              <a:rPr lang="en-US" altLang="zh-TW" b="1" dirty="0" smtClean="0">
                <a:solidFill>
                  <a:schemeClr val="bg1"/>
                </a:solidFill>
              </a:rPr>
              <a:t>2.0</a:t>
            </a:r>
            <a:r>
              <a:rPr lang="zh-TW" altLang="en-US" b="1" dirty="0" smtClean="0">
                <a:solidFill>
                  <a:schemeClr val="bg1"/>
                </a:solidFill>
              </a:rPr>
              <a:t>服務</a:t>
            </a:r>
            <a:endParaRPr lang="en-US" altLang="zh-TW" b="1" dirty="0" smtClean="0">
              <a:solidFill>
                <a:schemeClr val="bg1"/>
              </a:solidFill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6929438" y="5874760"/>
            <a:ext cx="1500187" cy="428625"/>
          </a:xfrm>
          <a:prstGeom prst="roundRect">
            <a:avLst/>
          </a:prstGeom>
          <a:solidFill>
            <a:srgbClr val="FFDD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 smtClean="0">
                <a:solidFill>
                  <a:srgbClr val="006600"/>
                </a:solidFill>
              </a:rPr>
              <a:t>失智症服務</a:t>
            </a:r>
            <a:endParaRPr kumimoji="0" lang="zh-TW" altLang="en-US" sz="20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658" y="-21684"/>
            <a:ext cx="7743860" cy="1143000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社區照顧</a:t>
            </a:r>
            <a:r>
              <a:rPr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(ABC)</a:t>
            </a: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體系</a:t>
            </a:r>
            <a:r>
              <a:rPr lang="zh-TW" altLang="en-US" sz="3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服務流程</a:t>
            </a:r>
            <a:r>
              <a:rPr lang="en-US" altLang="zh-TW" sz="3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sz="36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85646" y="1988842"/>
            <a:ext cx="6172200" cy="4525963"/>
          </a:xfrm>
        </p:spPr>
        <p:txBody>
          <a:bodyPr/>
          <a:lstStyle/>
          <a:p>
            <a:pPr marL="0" indent="0">
              <a:lnSpc>
                <a:spcPts val="3100"/>
              </a:lnSpc>
              <a:buNone/>
            </a:pP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7E3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22DE9-BFF7-455B-B421-A1AFED520533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1817694" y="1844824"/>
            <a:ext cx="162018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民眾申請服務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1817694" y="2924944"/>
            <a:ext cx="162000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照管中心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871700" y="4293096"/>
            <a:ext cx="162000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尊重個案選擇意願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2693099" y="5646734"/>
            <a:ext cx="1296144" cy="5905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照會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級單位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481962" y="1682776"/>
            <a:ext cx="3438410" cy="1944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61938" indent="-261938"/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評估核定額度，並擬定照顧計畫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(care plan)</a:t>
            </a:r>
            <a:endParaRPr lang="zh-TW" altLang="zh-TW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角色任務：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363538" indent="-363538">
              <a:tabLst>
                <a:tab pos="261938" algn="l"/>
              </a:tabLst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服務體系推動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監督與管理</a:t>
            </a:r>
          </a:p>
          <a:p>
            <a:pPr marL="363538" indent="-363538">
              <a:tabLst>
                <a:tab pos="261938" algn="l"/>
              </a:tabLst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lang="zh-TW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向前延伸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lang="zh-TW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出院準備，向後</a:t>
            </a:r>
            <a:r>
              <a:rPr lang="zh-TW" altLang="en-US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落實個案服務</a:t>
            </a:r>
            <a:r>
              <a:rPr lang="zh-TW" altLang="zh-TW" b="1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品質管控。</a:t>
            </a:r>
          </a:p>
        </p:txBody>
      </p:sp>
      <p:sp>
        <p:nvSpPr>
          <p:cNvPr id="21" name="矩形 20"/>
          <p:cNvSpPr/>
          <p:nvPr/>
        </p:nvSpPr>
        <p:spPr>
          <a:xfrm>
            <a:off x="4481962" y="5686542"/>
            <a:ext cx="3438410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照管中心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提供評估資料與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核定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結果給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級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單位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圓角矩形 21"/>
          <p:cNvSpPr/>
          <p:nvPr/>
        </p:nvSpPr>
        <p:spPr>
          <a:xfrm>
            <a:off x="1284514" y="5646734"/>
            <a:ext cx="1214754" cy="5905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照會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長照服務單位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63988" y="3832198"/>
            <a:ext cx="3838348" cy="17465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向個案詳細說明長照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ABC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模式，尊重個案選擇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263525" indent="-263525">
              <a:tabLst>
                <a:tab pos="446088" algn="l"/>
              </a:tabLst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(1)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無意願使用，照會長照服務單位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提供服務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b="1" dirty="0">
              <a:latin typeface="微軟正黑體" pitchFamily="34" charset="-120"/>
              <a:ea typeface="微軟正黑體" pitchFamily="34" charset="-120"/>
            </a:endParaRPr>
          </a:p>
          <a:p>
            <a:pPr marL="263525" indent="-263525">
              <a:tabLst>
                <a:tab pos="446088" algn="l"/>
              </a:tabLst>
            </a:pP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(2)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有意願使用，且具照顧服務、喘息服務等需求，照會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級單位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進行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後續個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案管理。</a:t>
            </a:r>
            <a:endParaRPr lang="zh-TW" altLang="zh-TW" b="1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6" name="直線單箭頭接點 5"/>
          <p:cNvCxnSpPr>
            <a:stCxn id="10" idx="2"/>
            <a:endCxn id="11" idx="0"/>
          </p:cNvCxnSpPr>
          <p:nvPr/>
        </p:nvCxnSpPr>
        <p:spPr>
          <a:xfrm flipH="1">
            <a:off x="2627694" y="2384824"/>
            <a:ext cx="90" cy="5401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11" idx="2"/>
          </p:cNvCxnSpPr>
          <p:nvPr/>
        </p:nvCxnSpPr>
        <p:spPr>
          <a:xfrm>
            <a:off x="2627694" y="3464944"/>
            <a:ext cx="0" cy="8281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endCxn id="22" idx="0"/>
          </p:cNvCxnSpPr>
          <p:nvPr/>
        </p:nvCxnSpPr>
        <p:spPr>
          <a:xfrm flipH="1">
            <a:off x="1891892" y="4833096"/>
            <a:ext cx="735803" cy="8136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14" idx="2"/>
            <a:endCxn id="15" idx="0"/>
          </p:cNvCxnSpPr>
          <p:nvPr/>
        </p:nvCxnSpPr>
        <p:spPr>
          <a:xfrm>
            <a:off x="2681700" y="4833096"/>
            <a:ext cx="659471" cy="8136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1" idx="3"/>
          </p:cNvCxnSpPr>
          <p:nvPr/>
        </p:nvCxnSpPr>
        <p:spPr>
          <a:xfrm>
            <a:off x="3437695" y="3194944"/>
            <a:ext cx="1026293" cy="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3476095" y="4573351"/>
            <a:ext cx="975713" cy="8076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4000641" y="5929460"/>
            <a:ext cx="465308" cy="12564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向右箭號圖說文字 4"/>
          <p:cNvSpPr/>
          <p:nvPr/>
        </p:nvSpPr>
        <p:spPr>
          <a:xfrm>
            <a:off x="446809" y="1402773"/>
            <a:ext cx="966355" cy="2732809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一場接力賽的開始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64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社區照顧</a:t>
            </a:r>
            <a:r>
              <a:rPr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(ABC)</a:t>
            </a:r>
            <a:r>
              <a:rPr lang="zh-TW" altLang="en-US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體系服務流程</a:t>
            </a:r>
            <a:r>
              <a:rPr lang="en-US" altLang="zh-TW" sz="36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(2/2</a:t>
            </a:r>
            <a:r>
              <a:rPr lang="en-US" altLang="zh-TW" sz="36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23792" y="2104556"/>
            <a:ext cx="6172200" cy="4780432"/>
          </a:xfrm>
        </p:spPr>
        <p:txBody>
          <a:bodyPr/>
          <a:lstStyle/>
          <a:p>
            <a:pPr marL="0" indent="0">
              <a:lnSpc>
                <a:spcPts val="3100"/>
              </a:lnSpc>
              <a:buNone/>
            </a:pPr>
            <a:endParaRPr lang="en-US" altLang="zh-TW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b="1" dirty="0">
              <a:solidFill>
                <a:srgbClr val="007E3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-31823" y="1350740"/>
            <a:ext cx="1600200" cy="365125"/>
          </a:xfrm>
        </p:spPr>
        <p:txBody>
          <a:bodyPr/>
          <a:lstStyle/>
          <a:p>
            <a:fld id="{07C22DE9-BFF7-455B-B421-A1AFED520533}" type="slidenum">
              <a:rPr lang="zh-TW" altLang="en-US" smtClean="0"/>
              <a:pPr/>
              <a:t>22</a:t>
            </a:fld>
            <a:endParaRPr lang="zh-TW" altLang="en-US"/>
          </a:p>
        </p:txBody>
      </p:sp>
      <p:sp>
        <p:nvSpPr>
          <p:cNvPr id="10" name="圓角矩形 9"/>
          <p:cNvSpPr/>
          <p:nvPr/>
        </p:nvSpPr>
        <p:spPr>
          <a:xfrm>
            <a:off x="1817694" y="1420568"/>
            <a:ext cx="162018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照管中心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1817694" y="2233220"/>
            <a:ext cx="162000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級單位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810331" y="3115214"/>
            <a:ext cx="1620000" cy="540000"/>
          </a:xfrm>
          <a:prstGeom prst="round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家庭訪視及評估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1817874" y="4367538"/>
            <a:ext cx="162000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擬定服務計畫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安排照顧服務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1810331" y="5260945"/>
            <a:ext cx="162000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ABC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單位提供服務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1807244" y="6177896"/>
            <a:ext cx="1620000" cy="540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級定期追蹤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290332" y="2582822"/>
            <a:ext cx="4178259" cy="9288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以最小化民眾等待服務時間為原則。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級單位視個案服務需要安排家訪及評估。</a:t>
            </a:r>
          </a:p>
        </p:txBody>
      </p:sp>
      <p:sp>
        <p:nvSpPr>
          <p:cNvPr id="32" name="圓角矩形 31"/>
          <p:cNvSpPr/>
          <p:nvPr/>
        </p:nvSpPr>
        <p:spPr>
          <a:xfrm>
            <a:off x="3599892" y="3827538"/>
            <a:ext cx="1620000" cy="540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召開跨專業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  <a:p>
            <a:pPr algn="ctr"/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個案照顧會議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5524497" y="3614740"/>
            <a:ext cx="3286994" cy="11001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1.A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級單位視個案需要或提供服務後有問題者，邀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集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BC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單位召開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跨專業照顧會議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原則每月至少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</a:t>
            </a:r>
            <a:endParaRPr lang="zh-TW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057665" y="4802606"/>
            <a:ext cx="4753826" cy="9360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1.A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級單位照會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級單位提供服務。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民眾與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ABC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級單位簽訂服務契約。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3.ABC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級單位依個案使用服務情形登打服務紀錄。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4044475" y="5875737"/>
            <a:ext cx="4611152" cy="8314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indent="-179388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1.A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級單位定期追蹤各級單位提供服務情形。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9388" indent="-179388"/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個案有變更服務項目或變更額度之需求，通報照管中心。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271854" y="1309505"/>
            <a:ext cx="3522027" cy="805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1.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長照中心監督服務體系之推動。</a:t>
            </a:r>
            <a:endParaRPr lang="en-US" altLang="zh-TW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  <a:p>
            <a:r>
              <a:rPr lang="en-US" altLang="zh-TW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  <a:cs typeface="Times New Roman" panose="02020603050405020304" pitchFamily="18" charset="0"/>
              </a:rPr>
              <a:t>定期複評，並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落實個案服務</a:t>
            </a:r>
            <a:r>
              <a:rPr lang="zh-TW" altLang="zh-TW" b="1" dirty="0">
                <a:latin typeface="微軟正黑體" pitchFamily="34" charset="-120"/>
                <a:ea typeface="微軟正黑體" pitchFamily="34" charset="-120"/>
              </a:rPr>
              <a:t>品質管控。</a:t>
            </a:r>
            <a:endParaRPr lang="zh-TW" altLang="en-US" b="1" dirty="0">
              <a:latin typeface="微軟正黑體" pitchFamily="34" charset="-120"/>
              <a:ea typeface="微軟正黑體" pitchFamily="34" charset="-120"/>
              <a:cs typeface="Times New Roman" panose="02020603050405020304" pitchFamily="18" charset="0"/>
            </a:endParaRPr>
          </a:p>
        </p:txBody>
      </p:sp>
      <p:cxnSp>
        <p:nvCxnSpPr>
          <p:cNvPr id="7" name="直線單箭頭接點 6"/>
          <p:cNvCxnSpPr>
            <a:endCxn id="11" idx="0"/>
          </p:cNvCxnSpPr>
          <p:nvPr/>
        </p:nvCxnSpPr>
        <p:spPr>
          <a:xfrm flipH="1">
            <a:off x="2627694" y="1960568"/>
            <a:ext cx="90" cy="2726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endCxn id="14" idx="0"/>
          </p:cNvCxnSpPr>
          <p:nvPr/>
        </p:nvCxnSpPr>
        <p:spPr>
          <a:xfrm>
            <a:off x="2620331" y="2773220"/>
            <a:ext cx="0" cy="3419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endCxn id="24" idx="0"/>
          </p:cNvCxnSpPr>
          <p:nvPr/>
        </p:nvCxnSpPr>
        <p:spPr>
          <a:xfrm>
            <a:off x="2620422" y="3672935"/>
            <a:ext cx="7453" cy="6946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endCxn id="27" idx="0"/>
          </p:cNvCxnSpPr>
          <p:nvPr/>
        </p:nvCxnSpPr>
        <p:spPr>
          <a:xfrm flipH="1">
            <a:off x="2620333" y="4920794"/>
            <a:ext cx="320" cy="3401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27" idx="2"/>
            <a:endCxn id="28" idx="0"/>
          </p:cNvCxnSpPr>
          <p:nvPr/>
        </p:nvCxnSpPr>
        <p:spPr>
          <a:xfrm flipH="1">
            <a:off x="2617244" y="5800947"/>
            <a:ext cx="3087" cy="3769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/>
          <p:nvPr/>
        </p:nvCxnSpPr>
        <p:spPr>
          <a:xfrm>
            <a:off x="2648933" y="4044099"/>
            <a:ext cx="975674" cy="94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>
            <a:off x="3437695" y="1844824"/>
            <a:ext cx="834160" cy="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直線單箭頭接點 54"/>
          <p:cNvCxnSpPr/>
          <p:nvPr/>
        </p:nvCxnSpPr>
        <p:spPr>
          <a:xfrm>
            <a:off x="3427245" y="3356992"/>
            <a:ext cx="834160" cy="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直線單箭頭接點 55"/>
          <p:cNvCxnSpPr/>
          <p:nvPr/>
        </p:nvCxnSpPr>
        <p:spPr>
          <a:xfrm>
            <a:off x="5219892" y="4053525"/>
            <a:ext cx="304605" cy="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>
            <a:off x="3427245" y="5517232"/>
            <a:ext cx="630421" cy="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>
          <a:xfrm>
            <a:off x="3437695" y="6453336"/>
            <a:ext cx="606781" cy="0"/>
          </a:xfrm>
          <a:prstGeom prst="straightConnector1">
            <a:avLst/>
          </a:prstGeom>
          <a:ln>
            <a:tailEnd type="oval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3" name="肘形接點 72"/>
          <p:cNvCxnSpPr>
            <a:stCxn id="28" idx="1"/>
          </p:cNvCxnSpPr>
          <p:nvPr/>
        </p:nvCxnSpPr>
        <p:spPr>
          <a:xfrm rot="10800000">
            <a:off x="1547168" y="1790270"/>
            <a:ext cx="260076" cy="4657626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單箭頭接點 77"/>
          <p:cNvCxnSpPr/>
          <p:nvPr/>
        </p:nvCxnSpPr>
        <p:spPr>
          <a:xfrm flipV="1">
            <a:off x="1568379" y="1800522"/>
            <a:ext cx="267493" cy="61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9" name="矩形 88"/>
          <p:cNvSpPr/>
          <p:nvPr/>
        </p:nvSpPr>
        <p:spPr>
          <a:xfrm>
            <a:off x="1223184" y="2582822"/>
            <a:ext cx="217006" cy="32957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變更服務項目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變更額度</a:t>
            </a:r>
          </a:p>
        </p:txBody>
      </p:sp>
    </p:spTree>
    <p:extLst>
      <p:ext uri="{BB962C8B-B14F-4D97-AF65-F5344CB8AC3E}">
        <p14:creationId xmlns:p14="http://schemas.microsoft.com/office/powerpoint/2010/main" val="319629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長期照顧管理專員多重角色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623324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流程圖: 多重文件 2"/>
          <p:cNvSpPr/>
          <p:nvPr/>
        </p:nvSpPr>
        <p:spPr>
          <a:xfrm>
            <a:off x="6875463" y="3789363"/>
            <a:ext cx="2268537" cy="2087562"/>
          </a:xfrm>
          <a:prstGeom prst="flowChartMultidocumen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>
                <a:solidFill>
                  <a:srgbClr val="002060"/>
                </a:solidFill>
              </a:rPr>
              <a:t>直接</a:t>
            </a:r>
            <a:r>
              <a:rPr lang="en-US" altLang="zh-TW" dirty="0">
                <a:solidFill>
                  <a:srgbClr val="002060"/>
                </a:solidFill>
              </a:rPr>
              <a:t>/</a:t>
            </a:r>
            <a:r>
              <a:rPr lang="zh-TW" altLang="en-US" dirty="0">
                <a:solidFill>
                  <a:srgbClr val="002060"/>
                </a:solidFill>
              </a:rPr>
              <a:t>間接服務者</a:t>
            </a:r>
            <a:endParaRPr lang="en-US" altLang="zh-TW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altLang="zh-TW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zh-TW" altLang="en-US" dirty="0">
                <a:solidFill>
                  <a:srgbClr val="002060"/>
                </a:solidFill>
              </a:rPr>
              <a:t>經紀人</a:t>
            </a:r>
            <a:r>
              <a:rPr lang="en-US" altLang="zh-TW" dirty="0">
                <a:solidFill>
                  <a:srgbClr val="002060"/>
                </a:solidFill>
              </a:rPr>
              <a:t>/</a:t>
            </a:r>
            <a:r>
              <a:rPr lang="zh-TW" altLang="en-US" dirty="0">
                <a:solidFill>
                  <a:srgbClr val="002060"/>
                </a:solidFill>
              </a:rPr>
              <a:t>購買者</a:t>
            </a:r>
          </a:p>
        </p:txBody>
      </p:sp>
    </p:spTree>
    <p:extLst>
      <p:ext uri="{BB962C8B-B14F-4D97-AF65-F5344CB8AC3E}">
        <p14:creationId xmlns:p14="http://schemas.microsoft.com/office/powerpoint/2010/main" val="360438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2"/>
          <p:cNvSpPr>
            <a:spLocks noGrp="1"/>
          </p:cNvSpPr>
          <p:nvPr>
            <p:ph type="title"/>
          </p:nvPr>
        </p:nvSpPr>
        <p:spPr>
          <a:xfrm>
            <a:off x="2026227" y="285750"/>
            <a:ext cx="6631998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照顧管理專員資格條件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32057"/>
              </p:ext>
            </p:extLst>
          </p:nvPr>
        </p:nvGraphicFramePr>
        <p:xfrm>
          <a:off x="510425" y="987136"/>
          <a:ext cx="8404974" cy="57912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865"/>
                <a:gridCol w="4328109"/>
              </a:tblGrid>
              <a:tr h="490269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照顧管理專員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督  導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98920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lang="zh-TW" altLang="en-US" sz="2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長期照顧相關專業之大學畢業生擔任之，</a:t>
                      </a:r>
                      <a:r>
                        <a:rPr lang="zh-TW" altLang="en-U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包括：社工師及社工相關學系</a:t>
                      </a:r>
                      <a:r>
                        <a:rPr lang="en-US" altLang="zh-TW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社會政策與社會工 作、青少年兒童福利、兒童福利、社會學、社會教育、社會福利、醫學社會學 等符合應考社工師考試資格</a:t>
                      </a:r>
                      <a:r>
                        <a:rPr lang="en-US" altLang="zh-TW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lang="zh-TW" altLang="en-U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、護理師、職能治療師、物理治療師、醫師、營養 師、藥師等長期照顧相關專業人員，且有二年以上相關照護工作之經驗。 </a:t>
                      </a:r>
                      <a:endParaRPr lang="en-US" altLang="zh-TW" sz="20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2.</a:t>
                      </a:r>
                      <a:r>
                        <a:rPr lang="zh-TW" altLang="en-U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公共衛生碩士具有</a:t>
                      </a:r>
                      <a:r>
                        <a:rPr lang="en-US" altLang="zh-TW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2</a:t>
                      </a:r>
                      <a:r>
                        <a:rPr lang="zh-TW" altLang="en-U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年以上相關照護工作之經驗。</a:t>
                      </a:r>
                      <a:endParaRPr lang="en-US" altLang="zh-TW" sz="20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zh-TW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3.</a:t>
                      </a:r>
                      <a:r>
                        <a:rPr lang="zh-TW" altLang="en-U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專科畢業具師級專業證照且有</a:t>
                      </a:r>
                      <a:r>
                        <a:rPr lang="en-US" altLang="zh-TW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3</a:t>
                      </a:r>
                      <a:r>
                        <a:rPr lang="zh-TW" altLang="en-U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年以上相關照護經驗。</a:t>
                      </a: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1938" algn="l"/>
                          <a:tab pos="3200400" algn="l"/>
                        </a:tabLst>
                      </a:pPr>
                      <a:r>
                        <a:rPr kumimoji="1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擔任照顧管理專員工作</a:t>
                      </a:r>
                      <a:r>
                        <a:rPr kumimoji="1" lang="zh-TW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滿</a:t>
                      </a:r>
                      <a:r>
                        <a:rPr kumimoji="1" lang="en-US" altLang="zh-TW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  <a:r>
                        <a:rPr kumimoji="1" lang="zh-TW" altLang="en-US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年以上者</a:t>
                      </a:r>
                      <a:r>
                        <a:rPr kumimoji="1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。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1938" algn="l"/>
                          <a:tab pos="3200400" algn="l"/>
                        </a:tabLst>
                      </a:pPr>
                      <a:r>
                        <a:rPr kumimoji="1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長期照顧相關專業之大學畢業生擔任之，包括：社工師及社工相關學系</a:t>
                      </a:r>
                      <a:r>
                        <a:rPr kumimoji="1" lang="en-US" altLang="zh-TW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(</a:t>
                      </a:r>
                      <a:r>
                        <a:rPr kumimoji="1" lang="zh-TW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社會政策與社會工 作、青少年兒童福利、兒童福利、社會學、社會教育、社會福利、醫學社會學 等符合應考社工師考試資格</a:t>
                      </a:r>
                      <a:r>
                        <a:rPr kumimoji="1" lang="en-US" altLang="zh-TW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)</a:t>
                      </a:r>
                      <a:r>
                        <a:rPr kumimoji="1" lang="zh-TW" altLang="en-US" sz="20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、護理師、職能治療師、物理治療師、醫師、營養 師、藥師等長期照顧相關專業人員，且有四年以上相關照護工作之經驗或前述 人員相關專業研究所畢業滿二年以上</a:t>
                      </a:r>
                      <a:r>
                        <a:rPr lang="zh-TW" altLang="en-US" sz="2000" dirty="0" smtClean="0"/>
                        <a:t>者。 </a:t>
                      </a:r>
                      <a:r>
                        <a:rPr kumimoji="1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公共衛生碩士畢業應有相關照護工作滿</a:t>
                      </a:r>
                      <a:r>
                        <a:rPr kumimoji="1" lang="en-US" altLang="zh-TW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kumimoji="1" lang="zh-TW" altLang="en-US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年以上者。</a:t>
                      </a:r>
                      <a:endParaRPr kumimoji="1" lang="en-US" altLang="zh-TW" sz="2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1938" algn="l"/>
                          <a:tab pos="3200400" algn="l"/>
                        </a:tabLst>
                        <a:defRPr/>
                      </a:pPr>
                      <a:r>
                        <a:rPr kumimoji="1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專科畢業具師級專業證照且有</a:t>
                      </a:r>
                      <a:r>
                        <a:rPr kumimoji="1" lang="en-US" altLang="zh-T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</a:t>
                      </a:r>
                      <a:r>
                        <a:rPr kumimoji="1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年以上</a:t>
                      </a:r>
                      <a:r>
                        <a:rPr kumimoji="1" lang="zh-TW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相關照護經驗。</a:t>
                      </a:r>
                      <a:endParaRPr kumimoji="1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4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標題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mtClean="0">
                <a:solidFill>
                  <a:schemeClr val="tx2">
                    <a:satMod val="130000"/>
                  </a:schemeClr>
                </a:solidFill>
              </a:rPr>
              <a:t>照顧管理專員的工作職責</a:t>
            </a:r>
          </a:p>
        </p:txBody>
      </p:sp>
      <p:sp>
        <p:nvSpPr>
          <p:cNvPr id="32771" name="內容版面配置區 2"/>
          <p:cNvSpPr>
            <a:spLocks noGrp="1"/>
          </p:cNvSpPr>
          <p:nvPr>
            <p:ph sz="half" idx="1"/>
          </p:nvPr>
        </p:nvSpPr>
        <p:spPr>
          <a:xfrm>
            <a:off x="395288" y="1844675"/>
            <a:ext cx="4038600" cy="441166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zh-TW" altLang="en-US" dirty="0" smtClean="0"/>
              <a:t>個案發掘及轉介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個案需求評估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服務資格核定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照顧計畫擬定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連結服務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複評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結案工作</a:t>
            </a:r>
            <a:endParaRPr lang="en-US" altLang="zh-TW" dirty="0" smtClean="0"/>
          </a:p>
        </p:txBody>
      </p:sp>
      <p:sp>
        <p:nvSpPr>
          <p:cNvPr id="32772" name="內容版面配置區 5"/>
          <p:cNvSpPr>
            <a:spLocks noGrp="1"/>
          </p:cNvSpPr>
          <p:nvPr>
            <p:ph sz="half" idx="2"/>
          </p:nvPr>
        </p:nvSpPr>
        <p:spPr>
          <a:xfrm>
            <a:off x="4582392" y="1916113"/>
            <a:ext cx="4382222" cy="4411662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zh-TW" altLang="en-US" dirty="0" smtClean="0"/>
              <a:t>社區資源整合與開發運用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監督</a:t>
            </a:r>
            <a:r>
              <a:rPr lang="zh-TW" altLang="en-US" dirty="0" smtClean="0"/>
              <a:t>各項服務方案品質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長照教育訓練宣導工作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處理民眾申訴案件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辦理其他照顧管理相關工作</a:t>
            </a:r>
          </a:p>
          <a:p>
            <a:pPr eaLnBrk="1" hangingPunct="1"/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04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488372"/>
            <a:ext cx="7498080" cy="929265"/>
          </a:xfrm>
        </p:spPr>
        <p:txBody>
          <a:bodyPr/>
          <a:lstStyle/>
          <a:p>
            <a:r>
              <a:rPr lang="zh-TW" altLang="en-US" dirty="0"/>
              <a:t>出院準備與長照的轉銜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8451388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向上箭號圖說文字 4"/>
          <p:cNvSpPr/>
          <p:nvPr/>
        </p:nvSpPr>
        <p:spPr>
          <a:xfrm>
            <a:off x="893618" y="4925290"/>
            <a:ext cx="7408718" cy="1496291"/>
          </a:xfrm>
          <a:prstGeom prst="upArrow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7030A0"/>
                </a:solidFill>
              </a:rPr>
              <a:t>透過照顧管理的有效轉銜降低民眾接受服務的等待期</a:t>
            </a:r>
            <a:endParaRPr lang="zh-TW" alt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28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標題 1"/>
          <p:cNvSpPr>
            <a:spLocks noGrp="1"/>
          </p:cNvSpPr>
          <p:nvPr>
            <p:ph type="ctrTitle"/>
          </p:nvPr>
        </p:nvSpPr>
        <p:spPr>
          <a:xfrm>
            <a:off x="893763" y="1048616"/>
            <a:ext cx="7785100" cy="2133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美好的家園期待您我共創</a:t>
            </a:r>
            <a:r>
              <a:rPr lang="en-US" altLang="zh-TW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!!</a:t>
            </a:r>
            <a:endParaRPr lang="zh-TW" altLang="en-US" b="1" i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795" name="副標題 2"/>
          <p:cNvSpPr>
            <a:spLocks noGrp="1"/>
          </p:cNvSpPr>
          <p:nvPr>
            <p:ph type="subTitle" idx="1"/>
          </p:nvPr>
        </p:nvSpPr>
        <p:spPr>
          <a:xfrm>
            <a:off x="1403350" y="3248025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謝謝聆聽</a:t>
            </a:r>
            <a:r>
              <a:rPr lang="en-US" altLang="zh-TW" dirty="0" smtClean="0"/>
              <a:t>!!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zh-TW" altLang="en-US" dirty="0" smtClean="0"/>
              <a:t>有問題或分享請多利用</a:t>
            </a:r>
            <a:r>
              <a:rPr lang="en-US" altLang="zh-TW" dirty="0" smtClean="0"/>
              <a:t>mail!!</a:t>
            </a:r>
            <a:endParaRPr lang="zh-TW" altLang="en-US" dirty="0" smtClean="0"/>
          </a:p>
        </p:txBody>
      </p:sp>
      <p:pic>
        <p:nvPicPr>
          <p:cNvPr id="34820" name="Picture 2" descr="dye_co_sn_62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5000625"/>
            <a:ext cx="35718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24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5217" y="451283"/>
            <a:ext cx="7498080" cy="691717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Calibri" pitchFamily="34" charset="0"/>
              </a:rPr>
              <a:t>這些人您覺得他們的</a:t>
            </a:r>
            <a:r>
              <a:rPr lang="zh-TW" altLang="en-US" dirty="0" smtClean="0">
                <a:latin typeface="Calibri" pitchFamily="34" charset="0"/>
              </a:rPr>
              <a:t>需要是什麼</a:t>
            </a:r>
            <a:r>
              <a:rPr lang="en-US" altLang="zh-TW" dirty="0" smtClean="0">
                <a:latin typeface="Calibri" pitchFamily="34" charset="0"/>
              </a:rPr>
              <a:t>?</a:t>
            </a:r>
            <a:endParaRPr lang="zh-TW" altLang="en-US" dirty="0">
              <a:latin typeface="Calibri" pitchFamily="34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8764" y="1268760"/>
            <a:ext cx="8434924" cy="5402204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86</a:t>
            </a:r>
            <a:r>
              <a:rPr lang="zh-TW" altLang="en-US" dirty="0" smtClean="0"/>
              <a:t>歲獨居</a:t>
            </a:r>
            <a:r>
              <a:rPr lang="en-US" altLang="zh-TW" dirty="0" smtClean="0"/>
              <a:t>,</a:t>
            </a:r>
            <a:r>
              <a:rPr lang="zh-TW" altLang="en-US" dirty="0" smtClean="0"/>
              <a:t>前兩天曾跌倒過</a:t>
            </a:r>
            <a:r>
              <a:rPr lang="zh-TW" altLang="en-US" dirty="0" smtClean="0"/>
              <a:t>置換髖關節</a:t>
            </a:r>
            <a:r>
              <a:rPr lang="zh-TW" altLang="en-US" dirty="0" smtClean="0"/>
              <a:t>的張奶奶</a:t>
            </a:r>
            <a:endParaRPr lang="en-US" altLang="zh-TW" dirty="0" smtClean="0"/>
          </a:p>
          <a:p>
            <a:r>
              <a:rPr lang="en-US" altLang="zh-TW" dirty="0" smtClean="0"/>
              <a:t>13</a:t>
            </a:r>
            <a:r>
              <a:rPr lang="zh-TW" altLang="en-US" dirty="0" smtClean="0"/>
              <a:t>歲早產出生的陳小弟弟呼吸系統發育不良</a:t>
            </a:r>
            <a:r>
              <a:rPr lang="en-US" altLang="zh-TW" dirty="0" smtClean="0"/>
              <a:t>,</a:t>
            </a:r>
            <a:r>
              <a:rPr lang="zh-TW" altLang="en-US" dirty="0" smtClean="0"/>
              <a:t>常因氣喘住院</a:t>
            </a:r>
            <a:r>
              <a:rPr lang="en-US" altLang="zh-TW" dirty="0" smtClean="0"/>
              <a:t>,</a:t>
            </a:r>
            <a:r>
              <a:rPr lang="zh-TW" altLang="en-US" dirty="0" smtClean="0"/>
              <a:t>最近有因呼吸問題出院後須長期用呼吸器</a:t>
            </a:r>
            <a:endParaRPr lang="en-US" altLang="zh-TW" dirty="0" smtClean="0"/>
          </a:p>
          <a:p>
            <a:r>
              <a:rPr lang="en-US" altLang="zh-TW" dirty="0" smtClean="0"/>
              <a:t>36</a:t>
            </a:r>
            <a:r>
              <a:rPr lang="zh-TW" altLang="en-US" dirty="0" smtClean="0"/>
              <a:t>歲林先生未婚發生車禍導致脊椎受損</a:t>
            </a:r>
            <a:r>
              <a:rPr lang="en-US" altLang="zh-TW" dirty="0" smtClean="0"/>
              <a:t>,</a:t>
            </a:r>
            <a:r>
              <a:rPr lang="zh-TW" altLang="en-US" dirty="0" smtClean="0"/>
              <a:t>自我照顧能力缺損</a:t>
            </a:r>
            <a:r>
              <a:rPr lang="en-US" altLang="zh-TW" dirty="0" smtClean="0"/>
              <a:t>,</a:t>
            </a:r>
            <a:r>
              <a:rPr lang="zh-TW" altLang="en-US" dirty="0" smtClean="0"/>
              <a:t>本次因四級壓傷清創住院，現</a:t>
            </a:r>
            <a:r>
              <a:rPr lang="zh-TW" altLang="en-US" dirty="0" smtClean="0"/>
              <a:t>預定要出院</a:t>
            </a:r>
            <a:r>
              <a:rPr lang="en-US" altLang="zh-TW" dirty="0" smtClean="0"/>
              <a:t>,</a:t>
            </a:r>
            <a:r>
              <a:rPr lang="zh-TW" altLang="en-US" dirty="0" smtClean="0"/>
              <a:t>與</a:t>
            </a:r>
            <a:r>
              <a:rPr lang="en-US" altLang="zh-TW" dirty="0" smtClean="0"/>
              <a:t>70</a:t>
            </a:r>
            <a:r>
              <a:rPr lang="zh-TW" altLang="en-US" dirty="0" smtClean="0"/>
              <a:t>歲輕微失智的媽媽</a:t>
            </a:r>
            <a:r>
              <a:rPr lang="zh-TW" altLang="en-US" dirty="0" smtClean="0"/>
              <a:t>同住，您</a:t>
            </a:r>
            <a:r>
              <a:rPr lang="zh-TW" altLang="en-US" dirty="0" smtClean="0"/>
              <a:t>覺得他及其他的</a:t>
            </a:r>
            <a:r>
              <a:rPr lang="zh-TW" altLang="en-US" dirty="0" smtClean="0"/>
              <a:t>家人需求是什麼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40</a:t>
            </a:r>
            <a:r>
              <a:rPr lang="zh-TW" altLang="en-US" dirty="0" smtClean="0"/>
              <a:t>歲張小姐離職回家照顧</a:t>
            </a:r>
            <a:r>
              <a:rPr lang="en-US" altLang="zh-TW" dirty="0" smtClean="0"/>
              <a:t>80</a:t>
            </a:r>
            <a:r>
              <a:rPr lang="zh-TW" altLang="en-US" dirty="0" smtClean="0"/>
              <a:t>失智爸爸跟中風失能媽媽及智障的小弟</a:t>
            </a:r>
            <a:r>
              <a:rPr lang="en-US" altLang="zh-TW" dirty="0" smtClean="0"/>
              <a:t>….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75D2-BEA5-4DDA-9F54-8595AC85A02D}" type="slidenum">
              <a:rPr lang="zh-TW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pPr/>
              <a:t>3</a:t>
            </a:fld>
            <a:endParaRPr lang="zh-TW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1404435" y="50323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b="1" dirty="0">
                <a:solidFill>
                  <a:srgbClr val="7030A0"/>
                </a:solidFill>
                <a:latin typeface="Calibri" pitchFamily="34" charset="0"/>
                <a:ea typeface="標楷體" pitchFamily="65" charset="-120"/>
              </a:rPr>
              <a:t>個案</a:t>
            </a:r>
            <a:r>
              <a:rPr lang="zh-TW" altLang="en-US" sz="4800" b="1" dirty="0" smtClean="0">
                <a:solidFill>
                  <a:srgbClr val="7030A0"/>
                </a:solidFill>
                <a:latin typeface="Calibri" pitchFamily="34" charset="0"/>
                <a:ea typeface="標楷體" pitchFamily="65" charset="-120"/>
              </a:rPr>
              <a:t>管理</a:t>
            </a:r>
            <a:r>
              <a:rPr lang="en-US" altLang="zh-TW" sz="4800" b="1" dirty="0" smtClean="0">
                <a:solidFill>
                  <a:srgbClr val="7030A0"/>
                </a:solidFill>
                <a:latin typeface="Calibri" pitchFamily="34" charset="0"/>
                <a:ea typeface="標楷體" pitchFamily="65" charset="-120"/>
              </a:rPr>
              <a:t>(Case Management)</a:t>
            </a:r>
            <a:endParaRPr lang="zh-TW" altLang="en-US" sz="4800" b="1" dirty="0" smtClean="0">
              <a:solidFill>
                <a:srgbClr val="7030A0"/>
              </a:solidFill>
              <a:latin typeface="Calibri" pitchFamily="34" charset="0"/>
              <a:ea typeface="標楷體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33044905"/>
              </p:ext>
            </p:extLst>
          </p:nvPr>
        </p:nvGraphicFramePr>
        <p:xfrm>
          <a:off x="1249241" y="1337127"/>
          <a:ext cx="6768752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矩形 5"/>
          <p:cNvSpPr>
            <a:spLocks noChangeArrowheads="1"/>
          </p:cNvSpPr>
          <p:nvPr/>
        </p:nvSpPr>
        <p:spPr bwMode="auto">
          <a:xfrm>
            <a:off x="6140450" y="4817052"/>
            <a:ext cx="18128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1"/>
              </a:buClr>
              <a:buFont typeface="Century Gothic" pitchFamily="34" charset="0"/>
              <a:buChar char="□"/>
              <a:defRPr sz="3200">
                <a:solidFill>
                  <a:schemeClr val="bg2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800" b="1" dirty="0">
                <a:solidFill>
                  <a:srgbClr val="0000FF"/>
                </a:solidFill>
                <a:latin typeface="Calibri" pitchFamily="34" charset="0"/>
                <a:ea typeface="新細明體" pitchFamily="18" charset="-120"/>
              </a:rPr>
              <a:t>(Perlman,1986</a:t>
            </a:r>
            <a:r>
              <a:rPr lang="zh-TW" altLang="en-US" sz="1800" b="1" dirty="0">
                <a:solidFill>
                  <a:srgbClr val="0000FF"/>
                </a:solidFill>
                <a:latin typeface="Calibri" pitchFamily="34" charset="0"/>
                <a:ea typeface="新細明體" pitchFamily="18" charset="-120"/>
              </a:rPr>
              <a:t>）</a:t>
            </a:r>
            <a:endParaRPr lang="zh-TW" altLang="en-US" sz="1800" dirty="0">
              <a:solidFill>
                <a:schemeClr val="tx1"/>
              </a:solidFill>
              <a:latin typeface="Calibri" pitchFamily="34" charset="0"/>
              <a:ea typeface="新細明體" pitchFamily="18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75D2-BEA5-4DDA-9F54-8595AC85A02D}" type="slidenum">
              <a:rPr lang="zh-TW" altLang="en-US" smtClean="0">
                <a:latin typeface="Calibri" pitchFamily="34" charset="0"/>
              </a:rPr>
              <a:t>4</a:t>
            </a:fld>
            <a:endParaRPr lang="zh-TW" altLang="en-US" dirty="0">
              <a:latin typeface="Calibri" pitchFamily="34" charset="0"/>
            </a:endParaRPr>
          </a:p>
        </p:txBody>
      </p:sp>
      <p:sp>
        <p:nvSpPr>
          <p:cNvPr id="2" name="向上箭號圖說文字 1"/>
          <p:cNvSpPr/>
          <p:nvPr/>
        </p:nvSpPr>
        <p:spPr>
          <a:xfrm>
            <a:off x="737755" y="5186384"/>
            <a:ext cx="7138554" cy="1152071"/>
          </a:xfrm>
          <a:prstGeom prst="up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rgbClr val="FF0000"/>
                </a:solidFill>
              </a:rPr>
              <a:t>與照顧管理的差異</a:t>
            </a:r>
            <a:r>
              <a:rPr lang="en-US" altLang="zh-TW" sz="3600" dirty="0" smtClean="0">
                <a:solidFill>
                  <a:srgbClr val="FF0000"/>
                </a:solidFill>
              </a:rPr>
              <a:t>?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52272501"/>
              </p:ext>
            </p:extLst>
          </p:nvPr>
        </p:nvGraphicFramePr>
        <p:xfrm>
          <a:off x="1534391" y="924791"/>
          <a:ext cx="6096000" cy="48791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7385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1524000" y="2514600"/>
            <a:ext cx="1066800" cy="1066800"/>
          </a:xfrm>
          <a:prstGeom prst="ellipse">
            <a:avLst/>
          </a:prstGeom>
          <a:solidFill>
            <a:srgbClr val="EBD7FF"/>
          </a:solidFill>
          <a:ln w="9525">
            <a:solidFill>
              <a:srgbClr val="8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685800" y="2209800"/>
            <a:ext cx="5334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762000" y="3124200"/>
            <a:ext cx="457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762000" y="4114800"/>
            <a:ext cx="4572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1828800" y="4038600"/>
            <a:ext cx="5334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1828800" y="1524000"/>
            <a:ext cx="5334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2819400" y="2209800"/>
            <a:ext cx="5334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3048000" y="3200400"/>
            <a:ext cx="5334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2895600" y="4114800"/>
            <a:ext cx="533400" cy="457200"/>
          </a:xfrm>
          <a:prstGeom prst="ellipse">
            <a:avLst/>
          </a:prstGeom>
          <a:solidFill>
            <a:srgbClr val="99CCFF"/>
          </a:solidFill>
          <a:ln w="9525">
            <a:solidFill>
              <a:srgbClr val="1188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6629400" y="21336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09" name="Oval 17"/>
          <p:cNvSpPr>
            <a:spLocks noChangeArrowheads="1"/>
          </p:cNvSpPr>
          <p:nvPr/>
        </p:nvSpPr>
        <p:spPr bwMode="auto">
          <a:xfrm>
            <a:off x="7391400" y="32004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0" name="Oval 18"/>
          <p:cNvSpPr>
            <a:spLocks noChangeArrowheads="1"/>
          </p:cNvSpPr>
          <p:nvPr/>
        </p:nvSpPr>
        <p:spPr bwMode="auto">
          <a:xfrm>
            <a:off x="7772400" y="19050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8382000" y="25908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2" name="Oval 20"/>
          <p:cNvSpPr>
            <a:spLocks noChangeArrowheads="1"/>
          </p:cNvSpPr>
          <p:nvPr/>
        </p:nvSpPr>
        <p:spPr bwMode="auto">
          <a:xfrm>
            <a:off x="7543800" y="44196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6629400" y="41148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4" name="Oval 22"/>
          <p:cNvSpPr>
            <a:spLocks noChangeArrowheads="1"/>
          </p:cNvSpPr>
          <p:nvPr/>
        </p:nvSpPr>
        <p:spPr bwMode="auto">
          <a:xfrm>
            <a:off x="6324600" y="32004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5" name="Oval 23"/>
          <p:cNvSpPr>
            <a:spLocks noChangeArrowheads="1"/>
          </p:cNvSpPr>
          <p:nvPr/>
        </p:nvSpPr>
        <p:spPr bwMode="auto">
          <a:xfrm>
            <a:off x="8229600" y="3886200"/>
            <a:ext cx="533400" cy="457200"/>
          </a:xfrm>
          <a:prstGeom prst="ellipse">
            <a:avLst/>
          </a:prstGeom>
          <a:solidFill>
            <a:srgbClr val="FFD5F1"/>
          </a:solidFill>
          <a:ln w="9525">
            <a:solidFill>
              <a:srgbClr val="DE0094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1600200" y="2743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200" dirty="0">
                <a:latin typeface="Calibri" pitchFamily="34" charset="0"/>
              </a:rPr>
              <a:t>Case</a:t>
            </a:r>
            <a:endParaRPr lang="en-US" altLang="zh-TW" dirty="0">
              <a:latin typeface="Calibri" pitchFamily="34" charset="0"/>
            </a:endParaRPr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2057400" y="1981200"/>
            <a:ext cx="0" cy="5334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362200" y="1905000"/>
            <a:ext cx="609600" cy="3810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3124200" y="2667000"/>
            <a:ext cx="152400" cy="5334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3276600" y="3657600"/>
            <a:ext cx="76200" cy="4572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 flipV="1">
            <a:off x="2362200" y="4343400"/>
            <a:ext cx="533400" cy="762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2514600" y="3276600"/>
            <a:ext cx="533400" cy="1524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2057400" y="3581400"/>
            <a:ext cx="0" cy="4572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 flipV="1">
            <a:off x="1219200" y="4267200"/>
            <a:ext cx="609600" cy="1524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 flipH="1">
            <a:off x="914400" y="3581400"/>
            <a:ext cx="76200" cy="5334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1219200" y="3200400"/>
            <a:ext cx="304800" cy="1524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>
            <a:off x="914400" y="2667000"/>
            <a:ext cx="76200" cy="4572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1066800" y="1828800"/>
            <a:ext cx="762000" cy="381000"/>
          </a:xfrm>
          <a:prstGeom prst="line">
            <a:avLst/>
          </a:prstGeom>
          <a:noFill/>
          <a:ln w="12700">
            <a:solidFill>
              <a:srgbClr val="560AF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6553200" y="2590800"/>
            <a:ext cx="228600" cy="609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6553200" y="3657600"/>
            <a:ext cx="228600" cy="457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7086600" y="4495800"/>
            <a:ext cx="457200" cy="76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V="1">
            <a:off x="8001000" y="4267200"/>
            <a:ext cx="304800" cy="228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flipV="1">
            <a:off x="8610600" y="3048000"/>
            <a:ext cx="76200" cy="838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>
            <a:off x="8229600" y="2286000"/>
            <a:ext cx="304800" cy="3048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V="1">
            <a:off x="7162800" y="2133600"/>
            <a:ext cx="609600" cy="1524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6" name="Line 44"/>
          <p:cNvSpPr>
            <a:spLocks noChangeShapeType="1"/>
          </p:cNvSpPr>
          <p:nvPr/>
        </p:nvSpPr>
        <p:spPr bwMode="auto">
          <a:xfrm>
            <a:off x="7086600" y="2514600"/>
            <a:ext cx="457200" cy="6858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7" name="Line 45"/>
          <p:cNvSpPr>
            <a:spLocks noChangeShapeType="1"/>
          </p:cNvSpPr>
          <p:nvPr/>
        </p:nvSpPr>
        <p:spPr bwMode="auto">
          <a:xfrm flipH="1">
            <a:off x="7696200" y="2362200"/>
            <a:ext cx="381000" cy="838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8" name="Line 46"/>
          <p:cNvSpPr>
            <a:spLocks noChangeShapeType="1"/>
          </p:cNvSpPr>
          <p:nvPr/>
        </p:nvSpPr>
        <p:spPr bwMode="auto">
          <a:xfrm>
            <a:off x="6858000" y="3429000"/>
            <a:ext cx="533400" cy="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39" name="Line 47"/>
          <p:cNvSpPr>
            <a:spLocks noChangeShapeType="1"/>
          </p:cNvSpPr>
          <p:nvPr/>
        </p:nvSpPr>
        <p:spPr bwMode="auto">
          <a:xfrm flipV="1">
            <a:off x="7086600" y="3657600"/>
            <a:ext cx="457200" cy="5334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0" name="Line 48"/>
          <p:cNvSpPr>
            <a:spLocks noChangeShapeType="1"/>
          </p:cNvSpPr>
          <p:nvPr/>
        </p:nvSpPr>
        <p:spPr bwMode="auto">
          <a:xfrm flipH="1" flipV="1">
            <a:off x="7696200" y="3657600"/>
            <a:ext cx="76200" cy="7620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1" name="Line 49"/>
          <p:cNvSpPr>
            <a:spLocks noChangeShapeType="1"/>
          </p:cNvSpPr>
          <p:nvPr/>
        </p:nvSpPr>
        <p:spPr bwMode="auto">
          <a:xfrm>
            <a:off x="7848600" y="3581400"/>
            <a:ext cx="457200" cy="3810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2" name="Line 50"/>
          <p:cNvSpPr>
            <a:spLocks noChangeShapeType="1"/>
          </p:cNvSpPr>
          <p:nvPr/>
        </p:nvSpPr>
        <p:spPr bwMode="auto">
          <a:xfrm flipH="1">
            <a:off x="7848600" y="2971800"/>
            <a:ext cx="609600" cy="3048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3" name="Line 51"/>
          <p:cNvSpPr>
            <a:spLocks noChangeShapeType="1"/>
          </p:cNvSpPr>
          <p:nvPr/>
        </p:nvSpPr>
        <p:spPr bwMode="auto">
          <a:xfrm>
            <a:off x="7086600" y="2514600"/>
            <a:ext cx="1295400" cy="228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4" name="Line 52"/>
          <p:cNvSpPr>
            <a:spLocks noChangeShapeType="1"/>
          </p:cNvSpPr>
          <p:nvPr/>
        </p:nvSpPr>
        <p:spPr bwMode="auto">
          <a:xfrm>
            <a:off x="7086600" y="2514600"/>
            <a:ext cx="1371600" cy="1371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5" name="Line 53"/>
          <p:cNvSpPr>
            <a:spLocks noChangeShapeType="1"/>
          </p:cNvSpPr>
          <p:nvPr/>
        </p:nvSpPr>
        <p:spPr bwMode="auto">
          <a:xfrm>
            <a:off x="7086600" y="2514600"/>
            <a:ext cx="533400" cy="1981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6" name="Line 54"/>
          <p:cNvSpPr>
            <a:spLocks noChangeShapeType="1"/>
          </p:cNvSpPr>
          <p:nvPr/>
        </p:nvSpPr>
        <p:spPr bwMode="auto">
          <a:xfrm flipH="1">
            <a:off x="6934200" y="2514600"/>
            <a:ext cx="152400" cy="1600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 flipH="1">
            <a:off x="6781800" y="2514600"/>
            <a:ext cx="304800" cy="7620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49" name="Line 57"/>
          <p:cNvSpPr>
            <a:spLocks noChangeShapeType="1"/>
          </p:cNvSpPr>
          <p:nvPr/>
        </p:nvSpPr>
        <p:spPr bwMode="auto">
          <a:xfrm flipH="1">
            <a:off x="6858000" y="2743200"/>
            <a:ext cx="1524000" cy="6858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0" name="Line 58"/>
          <p:cNvSpPr>
            <a:spLocks noChangeShapeType="1"/>
          </p:cNvSpPr>
          <p:nvPr/>
        </p:nvSpPr>
        <p:spPr bwMode="auto">
          <a:xfrm flipH="1">
            <a:off x="6934200" y="2743200"/>
            <a:ext cx="1447800" cy="1371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1" name="Line 59"/>
          <p:cNvSpPr>
            <a:spLocks noChangeShapeType="1"/>
          </p:cNvSpPr>
          <p:nvPr/>
        </p:nvSpPr>
        <p:spPr bwMode="auto">
          <a:xfrm flipH="1">
            <a:off x="7620000" y="2743200"/>
            <a:ext cx="762000" cy="16764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>
            <a:off x="8382000" y="2743200"/>
            <a:ext cx="76200" cy="11430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 flipH="1" flipV="1">
            <a:off x="8077200" y="2362200"/>
            <a:ext cx="381000" cy="15240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H="1" flipV="1">
            <a:off x="6858000" y="3429000"/>
            <a:ext cx="1600200" cy="457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 flipH="1">
            <a:off x="6934200" y="3886200"/>
            <a:ext cx="1524000" cy="228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 flipV="1">
            <a:off x="7772400" y="3962400"/>
            <a:ext cx="533400" cy="4572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59" name="Line 67"/>
          <p:cNvSpPr>
            <a:spLocks noChangeShapeType="1"/>
          </p:cNvSpPr>
          <p:nvPr/>
        </p:nvSpPr>
        <p:spPr bwMode="auto">
          <a:xfrm flipH="1" flipV="1">
            <a:off x="7086600" y="4191000"/>
            <a:ext cx="685800" cy="228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60" name="Line 68"/>
          <p:cNvSpPr>
            <a:spLocks noChangeShapeType="1"/>
          </p:cNvSpPr>
          <p:nvPr/>
        </p:nvSpPr>
        <p:spPr bwMode="auto">
          <a:xfrm>
            <a:off x="6858000" y="3429000"/>
            <a:ext cx="914400" cy="9906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61" name="Line 69"/>
          <p:cNvSpPr>
            <a:spLocks noChangeShapeType="1"/>
          </p:cNvSpPr>
          <p:nvPr/>
        </p:nvSpPr>
        <p:spPr bwMode="auto">
          <a:xfrm>
            <a:off x="6858000" y="3429000"/>
            <a:ext cx="76200" cy="685800"/>
          </a:xfrm>
          <a:prstGeom prst="line">
            <a:avLst/>
          </a:prstGeom>
          <a:noFill/>
          <a:ln w="12700">
            <a:solidFill>
              <a:srgbClr val="DE009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62" name="Text Box 70"/>
          <p:cNvSpPr txBox="1">
            <a:spLocks noChangeArrowheads="1"/>
          </p:cNvSpPr>
          <p:nvPr/>
        </p:nvSpPr>
        <p:spPr bwMode="auto">
          <a:xfrm>
            <a:off x="6934200" y="31242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800" b="1" dirty="0">
                <a:latin typeface="Calibri" pitchFamily="34" charset="0"/>
              </a:rPr>
              <a:t>Resources</a:t>
            </a:r>
            <a:endParaRPr lang="en-US" altLang="zh-TW" dirty="0">
              <a:latin typeface="Calibri" pitchFamily="34" charset="0"/>
            </a:endParaRPr>
          </a:p>
        </p:txBody>
      </p:sp>
      <p:sp>
        <p:nvSpPr>
          <p:cNvPr id="8263" name="AutoShape 71"/>
          <p:cNvSpPr>
            <a:spLocks noChangeArrowheads="1"/>
          </p:cNvSpPr>
          <p:nvPr/>
        </p:nvSpPr>
        <p:spPr bwMode="auto">
          <a:xfrm>
            <a:off x="3657600" y="3276600"/>
            <a:ext cx="2590800" cy="304800"/>
          </a:xfrm>
          <a:prstGeom prst="leftRightArrow">
            <a:avLst>
              <a:gd name="adj1" fmla="val 50000"/>
              <a:gd name="adj2" fmla="val 170000"/>
            </a:avLst>
          </a:prstGeom>
          <a:solidFill>
            <a:srgbClr val="00CCFF"/>
          </a:solidFill>
          <a:ln w="9525">
            <a:solidFill>
              <a:srgbClr val="009AB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4191000" y="24384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3600">
                <a:latin typeface="Calibri" pitchFamily="34" charset="0"/>
              </a:rPr>
              <a:t>Worker</a:t>
            </a:r>
            <a:endParaRPr lang="en-US" altLang="zh-TW">
              <a:latin typeface="Calibri" pitchFamily="34" charset="0"/>
            </a:endParaRPr>
          </a:p>
        </p:txBody>
      </p:sp>
      <p:sp>
        <p:nvSpPr>
          <p:cNvPr id="8265" name="Line 73"/>
          <p:cNvSpPr>
            <a:spLocks noChangeShapeType="1"/>
          </p:cNvSpPr>
          <p:nvPr/>
        </p:nvSpPr>
        <p:spPr bwMode="auto">
          <a:xfrm>
            <a:off x="1143000" y="2590800"/>
            <a:ext cx="45720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66" name="Line 74"/>
          <p:cNvSpPr>
            <a:spLocks noChangeShapeType="1"/>
          </p:cNvSpPr>
          <p:nvPr/>
        </p:nvSpPr>
        <p:spPr bwMode="auto">
          <a:xfrm flipV="1">
            <a:off x="2514600" y="2590800"/>
            <a:ext cx="381000" cy="1524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67" name="Line 75"/>
          <p:cNvSpPr>
            <a:spLocks noChangeShapeType="1"/>
          </p:cNvSpPr>
          <p:nvPr/>
        </p:nvSpPr>
        <p:spPr bwMode="auto">
          <a:xfrm flipV="1">
            <a:off x="1143000" y="3429000"/>
            <a:ext cx="6096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8268" name="Line 76"/>
          <p:cNvSpPr>
            <a:spLocks noChangeShapeType="1"/>
          </p:cNvSpPr>
          <p:nvPr/>
        </p:nvSpPr>
        <p:spPr bwMode="auto">
          <a:xfrm>
            <a:off x="2362200" y="3505200"/>
            <a:ext cx="609600" cy="68580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itchFamily="34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75D2-BEA5-4DDA-9F54-8595AC85A02D}" type="slidenum">
              <a:rPr lang="zh-TW" altLang="en-US"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pPr/>
              <a:t>6</a:t>
            </a:fld>
            <a:endParaRPr lang="zh-TW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爆炸 1 1"/>
          <p:cNvSpPr/>
          <p:nvPr/>
        </p:nvSpPr>
        <p:spPr>
          <a:xfrm>
            <a:off x="1219200" y="4572000"/>
            <a:ext cx="7543800" cy="19050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7030A0"/>
                </a:solidFill>
              </a:rPr>
              <a:t>當太多</a:t>
            </a:r>
            <a:r>
              <a:rPr lang="zh-TW" altLang="en-US" sz="2400" b="1" dirty="0" smtClean="0">
                <a:solidFill>
                  <a:srgbClr val="7030A0"/>
                </a:solidFill>
              </a:rPr>
              <a:t>專業人員</a:t>
            </a:r>
            <a:r>
              <a:rPr lang="zh-TW" altLang="en-US" sz="2400" b="1" dirty="0">
                <a:solidFill>
                  <a:srgbClr val="7030A0"/>
                </a:solidFill>
              </a:rPr>
              <a:t>管</a:t>
            </a:r>
            <a:r>
              <a:rPr lang="zh-TW" altLang="en-US" sz="2400" b="1" dirty="0" smtClean="0">
                <a:solidFill>
                  <a:srgbClr val="7030A0"/>
                </a:solidFill>
              </a:rPr>
              <a:t>時</a:t>
            </a:r>
            <a:r>
              <a:rPr lang="zh-TW" altLang="en-US" sz="2400" b="1" dirty="0" smtClean="0">
                <a:solidFill>
                  <a:srgbClr val="7030A0"/>
                </a:solidFill>
              </a:rPr>
              <a:t>怎麼辦</a:t>
            </a:r>
            <a:endParaRPr lang="zh-TW" alt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Calibri" pitchFamily="34" charset="0"/>
              </a:rPr>
              <a:t>Needs and Care </a:t>
            </a:r>
            <a:endParaRPr lang="zh-TW" altLang="en-US" dirty="0">
              <a:latin typeface="Calibri" pitchFamily="34" charset="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304087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向右箭號圖說文字 4"/>
          <p:cNvSpPr/>
          <p:nvPr/>
        </p:nvSpPr>
        <p:spPr>
          <a:xfrm>
            <a:off x="1475656" y="2132856"/>
            <a:ext cx="2808312" cy="936104"/>
          </a:xfrm>
          <a:prstGeom prst="rightArrow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Calibri" pitchFamily="34" charset="0"/>
              </a:rPr>
              <a:t>Multiple needs and complex cases</a:t>
            </a:r>
            <a:endParaRPr lang="zh-TW" altLang="en-US" dirty="0">
              <a:latin typeface="Calibri" pitchFamily="34" charset="0"/>
            </a:endParaRPr>
          </a:p>
        </p:txBody>
      </p:sp>
      <p:sp>
        <p:nvSpPr>
          <p:cNvPr id="6" name="向右箭號圖說文字 5"/>
          <p:cNvSpPr/>
          <p:nvPr/>
        </p:nvSpPr>
        <p:spPr>
          <a:xfrm>
            <a:off x="1419948" y="3573016"/>
            <a:ext cx="2376264" cy="72008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Calibri" pitchFamily="34" charset="0"/>
              </a:rPr>
              <a:t>High risk needs</a:t>
            </a:r>
            <a:endParaRPr lang="zh-TW" altLang="en-US" dirty="0">
              <a:latin typeface="Calibri" pitchFamily="34" charset="0"/>
            </a:endParaRPr>
          </a:p>
        </p:txBody>
      </p:sp>
      <p:sp>
        <p:nvSpPr>
          <p:cNvPr id="7" name="向右箭號圖說文字 6"/>
          <p:cNvSpPr/>
          <p:nvPr/>
        </p:nvSpPr>
        <p:spPr>
          <a:xfrm>
            <a:off x="1397812" y="4869160"/>
            <a:ext cx="2376264" cy="720080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Calibri" pitchFamily="34" charset="0"/>
              </a:rPr>
              <a:t>70-80%</a:t>
            </a:r>
            <a:endParaRPr lang="zh-TW" altLang="en-US" dirty="0">
              <a:latin typeface="Calibri" pitchFamily="34" charset="0"/>
            </a:endParaRPr>
          </a:p>
        </p:txBody>
      </p:sp>
      <p:sp>
        <p:nvSpPr>
          <p:cNvPr id="8" name="向下箭號圖說文字 7"/>
          <p:cNvSpPr/>
          <p:nvPr/>
        </p:nvSpPr>
        <p:spPr>
          <a:xfrm>
            <a:off x="5724128" y="620688"/>
            <a:ext cx="3168352" cy="1224136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>
                <a:solidFill>
                  <a:srgbClr val="FF0000"/>
                </a:solidFill>
                <a:latin typeface="Calibri" pitchFamily="34" charset="0"/>
              </a:rPr>
              <a:t>Care management</a:t>
            </a:r>
            <a:endParaRPr lang="zh-TW" alt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C75D2-BEA5-4DDA-9F54-8595AC85A02D}" type="slidenum">
              <a:rPr lang="zh-TW" altLang="en-US" smtClean="0">
                <a:latin typeface="Calibri" pitchFamily="34" charset="0"/>
              </a:rPr>
              <a:t>7</a:t>
            </a:fld>
            <a:endParaRPr lang="zh-TW" alt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</a:rPr>
              <a:t>照</a:t>
            </a:r>
            <a:r>
              <a:rPr lang="zh-TW" altLang="en-US" dirty="0"/>
              <a:t>顧</a:t>
            </a: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</a:rPr>
              <a:t>管理的發展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874"/>
            <a:ext cx="8686800" cy="5600989"/>
          </a:xfrm>
        </p:spPr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 smtClean="0"/>
              <a:t>國外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zh-TW" altLang="en-US" dirty="0" smtClean="0"/>
              <a:t>個案管理概念於</a:t>
            </a:r>
            <a:r>
              <a:rPr lang="en-US" altLang="zh-TW" dirty="0" smtClean="0"/>
              <a:t>1863</a:t>
            </a:r>
            <a:r>
              <a:rPr lang="zh-TW" altLang="en-US" dirty="0" smtClean="0"/>
              <a:t>年美國麻省照護貧病個案時被使用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 smtClean="0"/>
              <a:t>1935</a:t>
            </a:r>
            <a:r>
              <a:rPr lang="zh-TW" altLang="en-US" dirty="0" smtClean="0"/>
              <a:t>年正式出現於美國社會安全法案中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 smtClean="0"/>
              <a:t>1963-1980</a:t>
            </a:r>
            <a:r>
              <a:rPr lang="zh-TW" altLang="en-US" dirty="0" smtClean="0"/>
              <a:t>廣泛用於精神病患及遊民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b="1" dirty="0" smtClean="0">
                <a:solidFill>
                  <a:srgbClr val="FF0000"/>
                </a:solidFill>
              </a:rPr>
              <a:t>1980</a:t>
            </a:r>
            <a:r>
              <a:rPr lang="zh-TW" altLang="en-US" b="1" dirty="0" smtClean="0">
                <a:solidFill>
                  <a:srgbClr val="FF0000"/>
                </a:solidFill>
              </a:rPr>
              <a:t>年代後期因</a:t>
            </a:r>
            <a:r>
              <a:rPr lang="en-US" altLang="zh-TW" b="1" dirty="0" smtClean="0">
                <a:solidFill>
                  <a:srgbClr val="FF0000"/>
                </a:solidFill>
              </a:rPr>
              <a:t>DRG</a:t>
            </a:r>
            <a:r>
              <a:rPr lang="zh-TW" altLang="en-US" b="1" dirty="0" smtClean="0">
                <a:solidFill>
                  <a:srgbClr val="FF0000"/>
                </a:solidFill>
              </a:rPr>
              <a:t>普遍用於出院準備服務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b="1" dirty="0" smtClean="0">
                <a:solidFill>
                  <a:srgbClr val="FF0000"/>
                </a:solidFill>
              </a:rPr>
              <a:t>Care management</a:t>
            </a:r>
            <a:r>
              <a:rPr lang="zh-TW" altLang="en-US" b="1" dirty="0" smtClean="0">
                <a:solidFill>
                  <a:srgbClr val="FF0000"/>
                </a:solidFill>
              </a:rPr>
              <a:t>在</a:t>
            </a:r>
            <a:r>
              <a:rPr lang="en-US" altLang="zh-TW" b="1" dirty="0" smtClean="0">
                <a:solidFill>
                  <a:srgbClr val="FF0000"/>
                </a:solidFill>
              </a:rPr>
              <a:t>1990</a:t>
            </a:r>
            <a:r>
              <a:rPr lang="zh-TW" altLang="en-US" b="1" dirty="0" smtClean="0">
                <a:solidFill>
                  <a:srgbClr val="FF0000"/>
                </a:solidFill>
              </a:rPr>
              <a:t>年代由英國首先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 smtClean="0"/>
              <a:t>2000</a:t>
            </a:r>
            <a:r>
              <a:rPr lang="zh-TW" altLang="en-US" dirty="0" smtClean="0"/>
              <a:t>年日本實施介護保險提出照顧管理</a:t>
            </a:r>
            <a:r>
              <a:rPr lang="en-US" altLang="zh-TW" dirty="0" smtClean="0"/>
              <a:t>(care management)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 smtClean="0"/>
              <a:t>國內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 smtClean="0"/>
              <a:t>1988</a:t>
            </a:r>
            <a:r>
              <a:rPr lang="zh-TW" altLang="en-US" dirty="0" smtClean="0"/>
              <a:t>年王玠首用此方法於受刑人家屬服務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 smtClean="0"/>
              <a:t>1990</a:t>
            </a:r>
            <a:r>
              <a:rPr lang="zh-TW" altLang="en-US" dirty="0" smtClean="0"/>
              <a:t>台北市社會局開設個案管理的教育訓練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dirty="0" smtClean="0"/>
              <a:t>1998</a:t>
            </a:r>
            <a:r>
              <a:rPr lang="zh-TW" altLang="en-US" dirty="0" smtClean="0"/>
              <a:t>年照顧管理一詞引進國內，正式官方文件中則出現於</a:t>
            </a:r>
            <a:r>
              <a:rPr lang="en-US" altLang="zh-TW" b="1" dirty="0" smtClean="0">
                <a:solidFill>
                  <a:srgbClr val="FF0000"/>
                </a:solidFill>
              </a:rPr>
              <a:t>2001</a:t>
            </a:r>
            <a:r>
              <a:rPr lang="zh-TW" altLang="en-US" b="1" dirty="0" smtClean="0">
                <a:solidFill>
                  <a:srgbClr val="FF0000"/>
                </a:solidFill>
              </a:rPr>
              <a:t>年長照先導計畫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zh-TW" altLang="en-US" dirty="0" smtClean="0"/>
              <a:t>其目標在於管理處遇</a:t>
            </a:r>
            <a:r>
              <a:rPr lang="en-US" altLang="zh-TW" dirty="0" smtClean="0"/>
              <a:t>(treatment)</a:t>
            </a:r>
            <a:r>
              <a:rPr lang="zh-TW" altLang="en-US" dirty="0" smtClean="0"/>
              <a:t>和支持</a:t>
            </a:r>
            <a:r>
              <a:rPr lang="en-US" altLang="zh-TW" dirty="0" smtClean="0"/>
              <a:t>(support)</a:t>
            </a:r>
            <a:r>
              <a:rPr lang="zh-TW" altLang="en-US" dirty="0" smtClean="0"/>
              <a:t>，而非管理案主個人</a:t>
            </a:r>
            <a:endParaRPr lang="en-US" altLang="zh-TW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68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>
                <a:solidFill>
                  <a:schemeClr val="tx2">
                    <a:satMod val="130000"/>
                  </a:schemeClr>
                </a:solidFill>
              </a:rPr>
              <a:t>照顧管理的定義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43438"/>
          </a:xfrm>
        </p:spPr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 smtClean="0"/>
              <a:t>要管理的是一系列的「照顧」而非僅是「個案」而已。</a:t>
            </a:r>
            <a:r>
              <a:rPr lang="en-US" altLang="zh-TW" dirty="0" smtClean="0"/>
              <a:t>(Payne,1995)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 smtClean="0"/>
              <a:t>照顧管理是個案管理的管理</a:t>
            </a:r>
            <a:r>
              <a:rPr lang="en-US" altLang="zh-TW" dirty="0" smtClean="0"/>
              <a:t>(Challis,1990)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b="1" dirty="0" smtClean="0">
                <a:solidFill>
                  <a:srgbClr val="FF0000"/>
                </a:solidFill>
              </a:rPr>
              <a:t>所從事的工作並非僅是案主的照護，尚包括資源的管理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Oreme</a:t>
            </a:r>
            <a:r>
              <a:rPr lang="en-US" altLang="zh-TW" dirty="0" smtClean="0"/>
              <a:t> &amp; Glastonbury,1993)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altLang="zh-TW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zh-TW" altLang="en-US" dirty="0" smtClean="0"/>
              <a:t>若使用個案管理而非照顧管理的焦點將會是案主的弱勢而非其優勢</a:t>
            </a:r>
            <a:r>
              <a:rPr lang="en-US" altLang="zh-TW" dirty="0" smtClean="0"/>
              <a:t>(Phillips,1996)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975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世大運主視覺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2726</Words>
  <Application>Microsoft Office PowerPoint</Application>
  <PresentationFormat>如螢幕大小 (4:3)</PresentationFormat>
  <Paragraphs>344</Paragraphs>
  <Slides>27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28" baseType="lpstr">
      <vt:lpstr>世大運主視覺</vt:lpstr>
      <vt:lpstr>照顧管理概論</vt:lpstr>
      <vt:lpstr>課程目標</vt:lpstr>
      <vt:lpstr>這些人您覺得他們的需要是什麼?</vt:lpstr>
      <vt:lpstr>個案管理(Case Management)</vt:lpstr>
      <vt:lpstr>PowerPoint 簡報</vt:lpstr>
      <vt:lpstr>PowerPoint 簡報</vt:lpstr>
      <vt:lpstr>Needs and Care </vt:lpstr>
      <vt:lpstr>照顧管理的發展</vt:lpstr>
      <vt:lpstr>照顧管理的定義</vt:lpstr>
      <vt:lpstr>照顧管理的定義</vt:lpstr>
      <vt:lpstr>照顧管理功能</vt:lpstr>
      <vt:lpstr>PowerPoint 簡報</vt:lpstr>
      <vt:lpstr>照顧管理的特性</vt:lpstr>
      <vt:lpstr>傳統臨床個案工作與照管比較</vt:lpstr>
      <vt:lpstr>Who can be care manager?</vt:lpstr>
      <vt:lpstr>照顧管理核心重點</vt:lpstr>
      <vt:lpstr>照顧管理的運用</vt:lpstr>
      <vt:lpstr>我國長期照顧管理制度運作</vt:lpstr>
      <vt:lpstr>管理流程與內涵</vt:lpstr>
      <vt:lpstr>失能個案照顧管理服務提供模式</vt:lpstr>
      <vt:lpstr>社區照顧(ABC)體系服務流程(1/2)</vt:lpstr>
      <vt:lpstr>社區照顧(ABC)體系服務流程(2/2)</vt:lpstr>
      <vt:lpstr>長期照顧管理專員多重角色</vt:lpstr>
      <vt:lpstr>照顧管理專員資格條件</vt:lpstr>
      <vt:lpstr>照顧管理專員的工作職責</vt:lpstr>
      <vt:lpstr>出院準備與長照的轉銜</vt:lpstr>
      <vt:lpstr>美好的家園期待您我共創!!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呂思穎</dc:creator>
  <cp:lastModifiedBy>user</cp:lastModifiedBy>
  <cp:revision>15</cp:revision>
  <dcterms:created xsi:type="dcterms:W3CDTF">2017-03-01T09:12:20Z</dcterms:created>
  <dcterms:modified xsi:type="dcterms:W3CDTF">2017-06-27T14:20:14Z</dcterms:modified>
</cp:coreProperties>
</file>