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9DA98-6D20-4074-A2AE-CED92085F349}" type="datetimeFigureOut">
              <a:rPr lang="zh-TW" altLang="en-US" smtClean="0"/>
              <a:t>2019/9/30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529B-9197-49F8-8873-D32607CD22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user\AppData\Local\Microsoft\Windows\Temporary Internet Files\Content.IE5\FJ96D613\633840_108D108139_108D2053455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417"/>
            <a:ext cx="9144000" cy="6465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</cp:revision>
  <dcterms:created xsi:type="dcterms:W3CDTF">2019-09-30T09:33:02Z</dcterms:created>
  <dcterms:modified xsi:type="dcterms:W3CDTF">2019-09-30T09:33:18Z</dcterms:modified>
</cp:coreProperties>
</file>