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6" r:id="rId2"/>
    <p:sldMasterId id="2147483654" r:id="rId3"/>
  </p:sldMasterIdLst>
  <p:notesMasterIdLst>
    <p:notesMasterId r:id="rId16"/>
  </p:notesMasterIdLst>
  <p:sldIdLst>
    <p:sldId id="270" r:id="rId4"/>
    <p:sldId id="271" r:id="rId5"/>
    <p:sldId id="348" r:id="rId6"/>
    <p:sldId id="317" r:id="rId7"/>
    <p:sldId id="349" r:id="rId8"/>
    <p:sldId id="350" r:id="rId9"/>
    <p:sldId id="352" r:id="rId10"/>
    <p:sldId id="354" r:id="rId11"/>
    <p:sldId id="353" r:id="rId12"/>
    <p:sldId id="278" r:id="rId13"/>
    <p:sldId id="355" r:id="rId14"/>
    <p:sldId id="35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4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02" autoAdjust="0"/>
    <p:restoredTop sz="94660"/>
  </p:normalViewPr>
  <p:slideViewPr>
    <p:cSldViewPr snapToGrid="0" showGuides="1">
      <p:cViewPr varScale="1">
        <p:scale>
          <a:sx n="84" d="100"/>
          <a:sy n="84" d="100"/>
        </p:scale>
        <p:origin x="720" y="77"/>
      </p:cViewPr>
      <p:guideLst>
        <p:guide orient="horz" pos="204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8EBA9B-144F-44E8-A7C3-3FAE83401530}" type="datetimeFigureOut">
              <a:rPr lang="en-US" smtClean="0"/>
              <a:t>11/1/2022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9F8C03-6155-4496-972B-D81793850AC1}" type="slidenum">
              <a:rPr lang="en-US" smtClean="0"/>
              <a:t>‹#›</a:t>
            </a:fld>
            <a:endParaRPr lang="en-US"/>
          </a:p>
        </p:txBody>
      </p:sp>
    </p:spTree>
    <p:extLst>
      <p:ext uri="{BB962C8B-B14F-4D97-AF65-F5344CB8AC3E}">
        <p14:creationId xmlns:p14="http://schemas.microsoft.com/office/powerpoint/2010/main" val="2162442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486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3_Contents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2302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4_Contents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34213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5_Contents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65506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6_Contents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227384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 slide layout">
    <p:spTree>
      <p:nvGrpSpPr>
        <p:cNvPr id="1" name=""/>
        <p:cNvGrpSpPr/>
        <p:nvPr/>
      </p:nvGrpSpPr>
      <p:grpSpPr>
        <a:xfrm>
          <a:off x="0" y="0"/>
          <a:ext cx="0" cy="0"/>
          <a:chOff x="0" y="0"/>
          <a:chExt cx="0" cy="0"/>
        </a:xfrm>
      </p:grpSpPr>
      <p:sp>
        <p:nvSpPr>
          <p:cNvPr id="22" name="Text Placeholder 9">
            <a:extLst>
              <a:ext uri="{FF2B5EF4-FFF2-40B4-BE49-F238E27FC236}">
                <a16:creationId xmlns:a16="http://schemas.microsoft.com/office/drawing/2014/main" id="{4111A57B-317A-41FC-8D5B-458B4DA86DA4}"/>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
        <p:nvSpPr>
          <p:cNvPr id="4" name="Rectangle 3">
            <a:extLst>
              <a:ext uri="{FF2B5EF4-FFF2-40B4-BE49-F238E27FC236}">
                <a16:creationId xmlns:a16="http://schemas.microsoft.com/office/drawing/2014/main" id="{42C2111B-4149-4F74-A528-F9A9F026224E}"/>
              </a:ext>
            </a:extLst>
          </p:cNvPr>
          <p:cNvSpPr/>
          <p:nvPr userDrawn="1"/>
        </p:nvSpPr>
        <p:spPr>
          <a:xfrm>
            <a:off x="0" y="3254185"/>
            <a:ext cx="12192000" cy="1296144"/>
          </a:xfrm>
          <a:prstGeom prst="rect">
            <a:avLst/>
          </a:prstGeom>
          <a:solidFill>
            <a:schemeClr val="accent1"/>
          </a:solidFill>
          <a:ln w="889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grpSp>
        <p:nvGrpSpPr>
          <p:cNvPr id="5" name="Group 8">
            <a:extLst>
              <a:ext uri="{FF2B5EF4-FFF2-40B4-BE49-F238E27FC236}">
                <a16:creationId xmlns:a16="http://schemas.microsoft.com/office/drawing/2014/main" id="{C196ABA7-4967-43DB-B637-4096C7F410AD}"/>
              </a:ext>
            </a:extLst>
          </p:cNvPr>
          <p:cNvGrpSpPr/>
          <p:nvPr userDrawn="1"/>
        </p:nvGrpSpPr>
        <p:grpSpPr>
          <a:xfrm>
            <a:off x="741800" y="1570966"/>
            <a:ext cx="2520000" cy="4680000"/>
            <a:chOff x="445712" y="1449040"/>
            <a:chExt cx="2520000" cy="4680000"/>
          </a:xfrm>
        </p:grpSpPr>
        <p:sp>
          <p:nvSpPr>
            <p:cNvPr id="6" name="Rounded Rectangle 3">
              <a:extLst>
                <a:ext uri="{FF2B5EF4-FFF2-40B4-BE49-F238E27FC236}">
                  <a16:creationId xmlns:a16="http://schemas.microsoft.com/office/drawing/2014/main" id="{EA44A3C2-2F05-41EA-99DC-3FDC02C71C84}"/>
                </a:ext>
              </a:extLst>
            </p:cNvPr>
            <p:cNvSpPr/>
            <p:nvPr userDrawn="1"/>
          </p:nvSpPr>
          <p:spPr>
            <a:xfrm>
              <a:off x="445712" y="1449040"/>
              <a:ext cx="2520000" cy="4680000"/>
            </a:xfrm>
            <a:prstGeom prst="roundRect">
              <a:avLst>
                <a:gd name="adj" fmla="val 13580"/>
              </a:avLst>
            </a:prstGeom>
            <a:solidFill>
              <a:srgbClr val="262626"/>
            </a:solidFill>
            <a:ln w="88900">
              <a:noFill/>
            </a:ln>
            <a:effectLst/>
            <a:scene3d>
              <a:camera prst="perspectiveFront"/>
              <a:lightRig rig="threePt" dir="t"/>
            </a:scene3d>
            <a:sp3d prstMaterial="plastic">
              <a:bevelT w="127000" h="50800"/>
              <a:bevelB w="127000" h="254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 name="Rectangle 5">
              <a:extLst>
                <a:ext uri="{FF2B5EF4-FFF2-40B4-BE49-F238E27FC236}">
                  <a16:creationId xmlns:a16="http://schemas.microsoft.com/office/drawing/2014/main" id="{8D9FA29E-B589-48E7-8F8D-14E9A554C870}"/>
                </a:ext>
              </a:extLst>
            </p:cNvPr>
            <p:cNvSpPr/>
            <p:nvPr userDrawn="1"/>
          </p:nvSpPr>
          <p:spPr>
            <a:xfrm>
              <a:off x="1597700" y="1680321"/>
              <a:ext cx="216024" cy="34350"/>
            </a:xfrm>
            <a:prstGeom prst="rect">
              <a:avLst/>
            </a:prstGeom>
            <a:solidFill>
              <a:srgbClr val="B0B0B0"/>
            </a:solidFill>
            <a:ln w="889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nvGrpSpPr>
            <p:cNvPr id="8" name="Group 1">
              <a:extLst>
                <a:ext uri="{FF2B5EF4-FFF2-40B4-BE49-F238E27FC236}">
                  <a16:creationId xmlns:a16="http://schemas.microsoft.com/office/drawing/2014/main" id="{67222C87-0C98-4F8D-9F8D-A576DFC34BDE}"/>
                </a:ext>
              </a:extLst>
            </p:cNvPr>
            <p:cNvGrpSpPr/>
            <p:nvPr userDrawn="1"/>
          </p:nvGrpSpPr>
          <p:grpSpPr>
            <a:xfrm>
              <a:off x="1549420" y="5712364"/>
              <a:ext cx="312583" cy="312583"/>
              <a:chOff x="1570727" y="5532687"/>
              <a:chExt cx="312583" cy="312583"/>
            </a:xfrm>
          </p:grpSpPr>
          <p:sp>
            <p:nvSpPr>
              <p:cNvPr id="9" name="Oval 4">
                <a:extLst>
                  <a:ext uri="{FF2B5EF4-FFF2-40B4-BE49-F238E27FC236}">
                    <a16:creationId xmlns:a16="http://schemas.microsoft.com/office/drawing/2014/main" id="{0E973565-8155-4AB2-BF75-962639BF96EE}"/>
                  </a:ext>
                </a:extLst>
              </p:cNvPr>
              <p:cNvSpPr/>
              <p:nvPr userDrawn="1"/>
            </p:nvSpPr>
            <p:spPr>
              <a:xfrm>
                <a:off x="1570727" y="5532687"/>
                <a:ext cx="312583" cy="312583"/>
              </a:xfrm>
              <a:prstGeom prst="ellipse">
                <a:avLst/>
              </a:prstGeom>
              <a:gradFill flip="none" rotWithShape="1">
                <a:gsLst>
                  <a:gs pos="0">
                    <a:schemeClr val="tx1">
                      <a:lumMod val="94000"/>
                      <a:lumOff val="6000"/>
                    </a:schemeClr>
                  </a:gs>
                  <a:gs pos="56000">
                    <a:schemeClr val="tx1">
                      <a:lumMod val="65000"/>
                      <a:lumOff val="35000"/>
                    </a:schemeClr>
                  </a:gs>
                  <a:gs pos="91000">
                    <a:schemeClr val="tx1">
                      <a:lumMod val="50000"/>
                      <a:lumOff val="50000"/>
                    </a:schemeClr>
                  </a:gs>
                  <a:gs pos="100000">
                    <a:schemeClr val="bg1">
                      <a:lumMod val="75000"/>
                    </a:schemeClr>
                  </a:gs>
                </a:gsLst>
                <a:lin ang="10800000" scaled="1"/>
                <a:tileRect/>
              </a:gradFill>
              <a:ln w="0">
                <a:solidFill>
                  <a:srgbClr val="262626"/>
                </a:solidFill>
              </a:ln>
              <a:scene3d>
                <a:camera prst="perspectiveFront"/>
                <a:lightRig rig="threePt" dir="t"/>
              </a:scene3d>
              <a:sp3d>
                <a:bevelT w="635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 name="Rounded Rectangle 7">
                <a:extLst>
                  <a:ext uri="{FF2B5EF4-FFF2-40B4-BE49-F238E27FC236}">
                    <a16:creationId xmlns:a16="http://schemas.microsoft.com/office/drawing/2014/main" id="{B2FABD6D-6151-43AA-B670-252AADB21C8C}"/>
                  </a:ext>
                </a:extLst>
              </p:cNvPr>
              <p:cNvSpPr/>
              <p:nvPr userDrawn="1"/>
            </p:nvSpPr>
            <p:spPr>
              <a:xfrm>
                <a:off x="1655532" y="5616970"/>
                <a:ext cx="142969" cy="144016"/>
              </a:xfrm>
              <a:prstGeom prst="roundRect">
                <a:avLst/>
              </a:prstGeom>
              <a:solidFill>
                <a:srgbClr val="737373"/>
              </a:solidFill>
              <a:ln w="6350">
                <a:solidFill>
                  <a:srgbClr val="B0B0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sp>
        <p:nvSpPr>
          <p:cNvPr id="11" name="Picture Placeholder 9">
            <a:extLst>
              <a:ext uri="{FF2B5EF4-FFF2-40B4-BE49-F238E27FC236}">
                <a16:creationId xmlns:a16="http://schemas.microsoft.com/office/drawing/2014/main" id="{C1B89234-BFB8-4604-B609-77D5889BFBA2}"/>
              </a:ext>
            </a:extLst>
          </p:cNvPr>
          <p:cNvSpPr>
            <a:spLocks noGrp="1"/>
          </p:cNvSpPr>
          <p:nvPr>
            <p:ph type="pic" sz="quarter" idx="11" hasCustomPrompt="1"/>
          </p:nvPr>
        </p:nvSpPr>
        <p:spPr>
          <a:xfrm>
            <a:off x="921680" y="1930403"/>
            <a:ext cx="2160240" cy="3744416"/>
          </a:xfrm>
          <a:prstGeom prst="rect">
            <a:avLst/>
          </a:prstGeom>
          <a:solidFill>
            <a:schemeClr val="bg1">
              <a:lumMod val="95000"/>
            </a:schemeClr>
          </a:solidFill>
        </p:spPr>
        <p:txBody>
          <a:bodyPr anchor="ctr"/>
          <a:lstStyle>
            <a:lvl1pPr marL="0" marR="0" indent="0" algn="ctr" defTabSz="914446" rtl="0" eaLnBrk="1" fontAlgn="auto" latinLnBrk="1" hangingPunct="1">
              <a:lnSpc>
                <a:spcPct val="100000"/>
              </a:lnSpc>
              <a:spcBef>
                <a:spcPct val="20000"/>
              </a:spcBef>
              <a:spcAft>
                <a:spcPts val="0"/>
              </a:spcAft>
              <a:buClrTx/>
              <a:buSzTx/>
              <a:buFont typeface="Arial" pitchFamily="34" charset="0"/>
              <a:buNone/>
              <a:tabLst/>
              <a:defRPr sz="1200">
                <a:solidFill>
                  <a:schemeClr val="tx1">
                    <a:lumMod val="75000"/>
                    <a:lumOff val="25000"/>
                  </a:schemeClr>
                </a:solidFill>
                <a:latin typeface="+mn-lt"/>
              </a:defRPr>
            </a:lvl1pPr>
          </a:lstStyle>
          <a:p>
            <a:pPr marL="0" lvl="0" algn="ctr"/>
            <a:r>
              <a:rPr lang="en-US" altLang="ko-KR" dirty="0"/>
              <a:t>Place Your Picture Here</a:t>
            </a:r>
            <a:endParaRPr lang="ko-KR" altLang="en-US" dirty="0"/>
          </a:p>
        </p:txBody>
      </p:sp>
    </p:spTree>
    <p:extLst>
      <p:ext uri="{BB962C8B-B14F-4D97-AF65-F5344CB8AC3E}">
        <p14:creationId xmlns:p14="http://schemas.microsoft.com/office/powerpoint/2010/main" val="40870882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Image slide layout">
    <p:spTree>
      <p:nvGrpSpPr>
        <p:cNvPr id="1" name=""/>
        <p:cNvGrpSpPr/>
        <p:nvPr/>
      </p:nvGrpSpPr>
      <p:grpSpPr>
        <a:xfrm>
          <a:off x="0" y="0"/>
          <a:ext cx="0" cy="0"/>
          <a:chOff x="0" y="0"/>
          <a:chExt cx="0" cy="0"/>
        </a:xfrm>
      </p:grpSpPr>
      <p:sp>
        <p:nvSpPr>
          <p:cNvPr id="22" name="Text Placeholder 9">
            <a:extLst>
              <a:ext uri="{FF2B5EF4-FFF2-40B4-BE49-F238E27FC236}">
                <a16:creationId xmlns:a16="http://schemas.microsoft.com/office/drawing/2014/main" id="{4111A57B-317A-41FC-8D5B-458B4DA86DA4}"/>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
        <p:nvSpPr>
          <p:cNvPr id="4" name="Picture Placeholder 10">
            <a:extLst>
              <a:ext uri="{FF2B5EF4-FFF2-40B4-BE49-F238E27FC236}">
                <a16:creationId xmlns:a16="http://schemas.microsoft.com/office/drawing/2014/main" id="{E8B923A6-244E-4D63-8098-BAD67933A198}"/>
              </a:ext>
            </a:extLst>
          </p:cNvPr>
          <p:cNvSpPr>
            <a:spLocks noGrp="1"/>
          </p:cNvSpPr>
          <p:nvPr>
            <p:ph type="pic" sz="quarter" idx="11" hasCustomPrompt="1"/>
          </p:nvPr>
        </p:nvSpPr>
        <p:spPr>
          <a:xfrm>
            <a:off x="7997253" y="3356345"/>
            <a:ext cx="3492000" cy="2700000"/>
          </a:xfrm>
          <a:prstGeom prst="rect">
            <a:avLst/>
          </a:prstGeom>
          <a:solidFill>
            <a:srgbClr val="BEBFBF">
              <a:alpha val="30000"/>
            </a:srgbClr>
          </a:solidFill>
        </p:spPr>
        <p:txBody>
          <a:bodyPr tIns="288000" anchor="ct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sz="1200">
                <a:solidFill>
                  <a:schemeClr val="tx1">
                    <a:lumMod val="75000"/>
                    <a:lumOff val="25000"/>
                  </a:schemeClr>
                </a:solidFill>
                <a:latin typeface="+mn-lt"/>
                <a:cs typeface="Arial" pitchFamily="34" charset="0"/>
              </a:defRPr>
            </a:lvl1pPr>
          </a:lstStyle>
          <a:p>
            <a:r>
              <a:rPr lang="en-US" altLang="ko-KR" dirty="0"/>
              <a:t>Insert Your Image</a:t>
            </a:r>
            <a:endParaRPr lang="ko-KR" altLang="en-US" dirty="0"/>
          </a:p>
          <a:p>
            <a:endParaRPr lang="ko-KR" altLang="en-US" dirty="0"/>
          </a:p>
        </p:txBody>
      </p:sp>
      <p:sp>
        <p:nvSpPr>
          <p:cNvPr id="5" name="Picture Placeholder 10">
            <a:extLst>
              <a:ext uri="{FF2B5EF4-FFF2-40B4-BE49-F238E27FC236}">
                <a16:creationId xmlns:a16="http://schemas.microsoft.com/office/drawing/2014/main" id="{3288CA2B-43CF-447D-A181-B0596F366F68}"/>
              </a:ext>
            </a:extLst>
          </p:cNvPr>
          <p:cNvSpPr>
            <a:spLocks noGrp="1"/>
          </p:cNvSpPr>
          <p:nvPr>
            <p:ph type="pic" sz="quarter" idx="12" hasCustomPrompt="1"/>
          </p:nvPr>
        </p:nvSpPr>
        <p:spPr>
          <a:xfrm>
            <a:off x="714103" y="3356345"/>
            <a:ext cx="3492000" cy="2700000"/>
          </a:xfrm>
          <a:prstGeom prst="rect">
            <a:avLst/>
          </a:prstGeom>
          <a:solidFill>
            <a:srgbClr val="BEBFBF">
              <a:alpha val="30000"/>
            </a:srgbClr>
          </a:solidFill>
        </p:spPr>
        <p:txBody>
          <a:bodyPr tIns="288000" anchor="ct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sz="1200">
                <a:solidFill>
                  <a:schemeClr val="tx1">
                    <a:lumMod val="75000"/>
                    <a:lumOff val="25000"/>
                  </a:schemeClr>
                </a:solidFill>
                <a:latin typeface="+mn-lt"/>
                <a:cs typeface="Arial" pitchFamily="34" charset="0"/>
              </a:defRPr>
            </a:lvl1pPr>
          </a:lstStyle>
          <a:p>
            <a:r>
              <a:rPr lang="en-US" altLang="ko-KR" dirty="0"/>
              <a:t>Insert Your Image</a:t>
            </a:r>
            <a:endParaRPr lang="ko-KR" altLang="en-US" dirty="0"/>
          </a:p>
          <a:p>
            <a:endParaRPr lang="ko-KR" altLang="en-US" dirty="0"/>
          </a:p>
        </p:txBody>
      </p:sp>
    </p:spTree>
    <p:extLst>
      <p:ext uri="{BB962C8B-B14F-4D97-AF65-F5344CB8AC3E}">
        <p14:creationId xmlns:p14="http://schemas.microsoft.com/office/powerpoint/2010/main" val="24416227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Image slide layout">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02A0E67F-084B-4E5D-A984-CC478FC645C6}"/>
              </a:ext>
            </a:extLst>
          </p:cNvPr>
          <p:cNvSpPr/>
          <p:nvPr userDrawn="1"/>
        </p:nvSpPr>
        <p:spPr>
          <a:xfrm>
            <a:off x="1220558" y="0"/>
            <a:ext cx="8086725" cy="6858000"/>
          </a:xfrm>
          <a:custGeom>
            <a:avLst/>
            <a:gdLst>
              <a:gd name="connsiteX0" fmla="*/ 3133695 w 8086725"/>
              <a:gd name="connsiteY0" fmla="*/ 0 h 6858000"/>
              <a:gd name="connsiteX1" fmla="*/ 8086725 w 8086725"/>
              <a:gd name="connsiteY1" fmla="*/ 0 h 6858000"/>
              <a:gd name="connsiteX2" fmla="*/ 4953031 w 8086725"/>
              <a:gd name="connsiteY2" fmla="*/ 6858000 h 6858000"/>
              <a:gd name="connsiteX3" fmla="*/ 0 w 8086725"/>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086725" h="6858000">
                <a:moveTo>
                  <a:pt x="3133695" y="0"/>
                </a:moveTo>
                <a:lnTo>
                  <a:pt x="8086725" y="0"/>
                </a:lnTo>
                <a:lnTo>
                  <a:pt x="4953031" y="6858000"/>
                </a:lnTo>
                <a:lnTo>
                  <a:pt x="0"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30</a:t>
            </a:r>
          </a:p>
        </p:txBody>
      </p:sp>
      <p:sp>
        <p:nvSpPr>
          <p:cNvPr id="5" name="Picture Placeholder 4">
            <a:extLst>
              <a:ext uri="{FF2B5EF4-FFF2-40B4-BE49-F238E27FC236}">
                <a16:creationId xmlns:a16="http://schemas.microsoft.com/office/drawing/2014/main" id="{4A84847C-0B32-45AD-96C1-F8EFF8B48C2A}"/>
              </a:ext>
            </a:extLst>
          </p:cNvPr>
          <p:cNvSpPr>
            <a:spLocks noGrp="1"/>
          </p:cNvSpPr>
          <p:nvPr>
            <p:ph type="pic" sz="quarter" idx="14" hasCustomPrompt="1"/>
          </p:nvPr>
        </p:nvSpPr>
        <p:spPr>
          <a:xfrm>
            <a:off x="981076" y="0"/>
            <a:ext cx="8086725" cy="6858000"/>
          </a:xfrm>
          <a:custGeom>
            <a:avLst/>
            <a:gdLst>
              <a:gd name="connsiteX0" fmla="*/ 3133695 w 8086725"/>
              <a:gd name="connsiteY0" fmla="*/ 0 h 6858000"/>
              <a:gd name="connsiteX1" fmla="*/ 8086725 w 8086725"/>
              <a:gd name="connsiteY1" fmla="*/ 0 h 6858000"/>
              <a:gd name="connsiteX2" fmla="*/ 4953031 w 8086725"/>
              <a:gd name="connsiteY2" fmla="*/ 6858000 h 6858000"/>
              <a:gd name="connsiteX3" fmla="*/ 0 w 8086725"/>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086725" h="6858000">
                <a:moveTo>
                  <a:pt x="3133695" y="0"/>
                </a:moveTo>
                <a:lnTo>
                  <a:pt x="8086725" y="0"/>
                </a:lnTo>
                <a:lnTo>
                  <a:pt x="4953031" y="6858000"/>
                </a:lnTo>
                <a:lnTo>
                  <a:pt x="0" y="6858000"/>
                </a:lnTo>
                <a:close/>
              </a:path>
            </a:pathLst>
          </a:custGeom>
          <a:solidFill>
            <a:schemeClr val="bg1">
              <a:lumMod val="95000"/>
            </a:schemeClr>
          </a:solidFill>
          <a:ln w="19050">
            <a:noFill/>
          </a:ln>
        </p:spPr>
        <p:txBody>
          <a:bodyPr wrap="square" anchor="ctr">
            <a:noAutofit/>
          </a:bodyPr>
          <a:lstStyle>
            <a:lvl1pPr marL="0" indent="0" algn="ctr">
              <a:lnSpc>
                <a:spcPct val="100000"/>
              </a:lnSpc>
              <a:buNone/>
              <a:defRPr sz="1800">
                <a:solidFill>
                  <a:schemeClr val="tx1">
                    <a:lumMod val="75000"/>
                    <a:lumOff val="25000"/>
                  </a:schemeClr>
                </a:solidFill>
              </a:defRPr>
            </a:lvl1pPr>
          </a:lstStyle>
          <a:p>
            <a:r>
              <a:rPr lang="en-US" altLang="ko-KR" dirty="0"/>
              <a:t>Place Your Picture Here And Send To Back</a:t>
            </a:r>
            <a:endParaRPr lang="ko-KR" altLang="en-US" dirty="0"/>
          </a:p>
        </p:txBody>
      </p:sp>
    </p:spTree>
    <p:extLst>
      <p:ext uri="{BB962C8B-B14F-4D97-AF65-F5344CB8AC3E}">
        <p14:creationId xmlns:p14="http://schemas.microsoft.com/office/powerpoint/2010/main" val="2567625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Image slide layout">
    <p:spTree>
      <p:nvGrpSpPr>
        <p:cNvPr id="1" name=""/>
        <p:cNvGrpSpPr/>
        <p:nvPr/>
      </p:nvGrpSpPr>
      <p:grpSpPr>
        <a:xfrm>
          <a:off x="0" y="0"/>
          <a:ext cx="0" cy="0"/>
          <a:chOff x="0" y="0"/>
          <a:chExt cx="0" cy="0"/>
        </a:xfrm>
      </p:grpSpPr>
      <p:sp>
        <p:nvSpPr>
          <p:cNvPr id="10" name="Parallelogram 9">
            <a:extLst>
              <a:ext uri="{FF2B5EF4-FFF2-40B4-BE49-F238E27FC236}">
                <a16:creationId xmlns:a16="http://schemas.microsoft.com/office/drawing/2014/main" id="{2FC4CB35-4D17-4712-BCEE-7F01F38F3221}"/>
              </a:ext>
            </a:extLst>
          </p:cNvPr>
          <p:cNvSpPr/>
          <p:nvPr userDrawn="1"/>
        </p:nvSpPr>
        <p:spPr>
          <a:xfrm flipH="1">
            <a:off x="4588937" y="0"/>
            <a:ext cx="7349067" cy="6858000"/>
          </a:xfrm>
          <a:prstGeom prst="parallelogram">
            <a:avLst>
              <a:gd name="adj" fmla="val 9314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icture Placeholder 7">
            <a:extLst>
              <a:ext uri="{FF2B5EF4-FFF2-40B4-BE49-F238E27FC236}">
                <a16:creationId xmlns:a16="http://schemas.microsoft.com/office/drawing/2014/main" id="{90A92879-879F-4E48-B3D7-603847C486B1}"/>
              </a:ext>
            </a:extLst>
          </p:cNvPr>
          <p:cNvSpPr>
            <a:spLocks noGrp="1"/>
          </p:cNvSpPr>
          <p:nvPr>
            <p:ph type="pic" sz="quarter" idx="15" hasCustomPrompt="1"/>
          </p:nvPr>
        </p:nvSpPr>
        <p:spPr>
          <a:xfrm>
            <a:off x="4557182" y="3429000"/>
            <a:ext cx="6434667" cy="3429000"/>
          </a:xfrm>
          <a:custGeom>
            <a:avLst/>
            <a:gdLst>
              <a:gd name="connsiteX0" fmla="*/ 3234514 w 6434667"/>
              <a:gd name="connsiteY0" fmla="*/ 0 h 3429000"/>
              <a:gd name="connsiteX1" fmla="*/ 6434667 w 6434667"/>
              <a:gd name="connsiteY1" fmla="*/ 3429000 h 3429000"/>
              <a:gd name="connsiteX2" fmla="*/ 0 w 6434667"/>
              <a:gd name="connsiteY2" fmla="*/ 3429000 h 3429000"/>
            </a:gdLst>
            <a:ahLst/>
            <a:cxnLst>
              <a:cxn ang="0">
                <a:pos x="connsiteX0" y="connsiteY0"/>
              </a:cxn>
              <a:cxn ang="0">
                <a:pos x="connsiteX1" y="connsiteY1"/>
              </a:cxn>
              <a:cxn ang="0">
                <a:pos x="connsiteX2" y="connsiteY2"/>
              </a:cxn>
            </a:cxnLst>
            <a:rect l="l" t="t" r="r" b="b"/>
            <a:pathLst>
              <a:path w="6434667" h="3429000">
                <a:moveTo>
                  <a:pt x="3234514" y="0"/>
                </a:moveTo>
                <a:lnTo>
                  <a:pt x="6434667" y="3429000"/>
                </a:lnTo>
                <a:lnTo>
                  <a:pt x="0" y="3429000"/>
                </a:lnTo>
                <a:close/>
              </a:path>
            </a:pathLst>
          </a:custGeom>
          <a:solidFill>
            <a:schemeClr val="bg1">
              <a:lumMod val="95000"/>
            </a:schemeClr>
          </a:solidFill>
          <a:ln w="19050">
            <a:noFill/>
          </a:ln>
        </p:spPr>
        <p:txBody>
          <a:bodyPr wrap="square" anchor="ctr">
            <a:noAutofit/>
          </a:bodyPr>
          <a:lstStyle>
            <a:lvl1pPr marL="0" indent="0" algn="ctr">
              <a:lnSpc>
                <a:spcPct val="100000"/>
              </a:lnSpc>
              <a:buNone/>
              <a:defRPr sz="1800">
                <a:solidFill>
                  <a:schemeClr val="tx1">
                    <a:lumMod val="75000"/>
                    <a:lumOff val="25000"/>
                  </a:schemeClr>
                </a:solidFill>
              </a:defRPr>
            </a:lvl1pPr>
          </a:lstStyle>
          <a:p>
            <a:r>
              <a:rPr lang="en-US" altLang="ko-KR" dirty="0"/>
              <a:t>Place Your Picture Here</a:t>
            </a:r>
            <a:endParaRPr lang="ko-KR" altLang="en-US" dirty="0"/>
          </a:p>
        </p:txBody>
      </p:sp>
      <p:sp>
        <p:nvSpPr>
          <p:cNvPr id="9" name="Picture Placeholder 8">
            <a:extLst>
              <a:ext uri="{FF2B5EF4-FFF2-40B4-BE49-F238E27FC236}">
                <a16:creationId xmlns:a16="http://schemas.microsoft.com/office/drawing/2014/main" id="{F643AB8E-01B7-479C-B79B-4BEE1DA0B58B}"/>
              </a:ext>
            </a:extLst>
          </p:cNvPr>
          <p:cNvSpPr>
            <a:spLocks noGrp="1"/>
          </p:cNvSpPr>
          <p:nvPr>
            <p:ph type="pic" sz="quarter" idx="14" hasCustomPrompt="1"/>
          </p:nvPr>
        </p:nvSpPr>
        <p:spPr>
          <a:xfrm>
            <a:off x="5018812" y="0"/>
            <a:ext cx="7173188" cy="6858000"/>
          </a:xfrm>
          <a:custGeom>
            <a:avLst/>
            <a:gdLst>
              <a:gd name="connsiteX0" fmla="*/ 0 w 7173188"/>
              <a:gd name="connsiteY0" fmla="*/ 0 h 6858000"/>
              <a:gd name="connsiteX1" fmla="*/ 7173188 w 7173188"/>
              <a:gd name="connsiteY1" fmla="*/ 0 h 6858000"/>
              <a:gd name="connsiteX2" fmla="*/ 7173188 w 7173188"/>
              <a:gd name="connsiteY2" fmla="*/ 6858000 h 6858000"/>
              <a:gd name="connsiteX3" fmla="*/ 6393092 w 7173188"/>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7173188" h="6858000">
                <a:moveTo>
                  <a:pt x="0" y="0"/>
                </a:moveTo>
                <a:lnTo>
                  <a:pt x="7173188" y="0"/>
                </a:lnTo>
                <a:lnTo>
                  <a:pt x="7173188" y="6858000"/>
                </a:lnTo>
                <a:lnTo>
                  <a:pt x="6393092" y="6858000"/>
                </a:lnTo>
                <a:close/>
              </a:path>
            </a:pathLst>
          </a:custGeom>
          <a:solidFill>
            <a:schemeClr val="bg1">
              <a:lumMod val="95000"/>
            </a:schemeClr>
          </a:solidFill>
          <a:ln w="19050">
            <a:noFill/>
          </a:ln>
        </p:spPr>
        <p:txBody>
          <a:bodyPr wrap="square" anchor="ctr">
            <a:noAutofit/>
          </a:bodyPr>
          <a:lstStyle>
            <a:lvl1pPr marL="0" indent="0" algn="ctr">
              <a:lnSpc>
                <a:spcPct val="100000"/>
              </a:lnSpc>
              <a:buNone/>
              <a:defRPr sz="1800">
                <a:solidFill>
                  <a:schemeClr val="tx1">
                    <a:lumMod val="75000"/>
                    <a:lumOff val="25000"/>
                  </a:schemeClr>
                </a:solidFill>
              </a:defRPr>
            </a:lvl1pPr>
          </a:lstStyle>
          <a:p>
            <a:r>
              <a:rPr lang="en-US" altLang="ko-KR" dirty="0"/>
              <a:t>Place Your Picture Here</a:t>
            </a:r>
            <a:endParaRPr lang="ko-KR" altLang="en-US" dirty="0"/>
          </a:p>
        </p:txBody>
      </p:sp>
    </p:spTree>
    <p:extLst>
      <p:ext uri="{BB962C8B-B14F-4D97-AF65-F5344CB8AC3E}">
        <p14:creationId xmlns:p14="http://schemas.microsoft.com/office/powerpoint/2010/main" val="132558183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Break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8249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d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659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4064022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7_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2514483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8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6502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9_Contents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31412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0_Contents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5060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1_Contents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92955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2_Contents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04967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6" Type="http://schemas.openxmlformats.org/officeDocument/2006/relationships/theme" Target="../theme/theme2.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slideLayout" Target="../slideLayouts/slideLayout1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91698797"/>
      </p:ext>
    </p:extLst>
  </p:cSld>
  <p:clrMap bg1="lt1" tx1="dk1" bg2="lt2" tx2="dk2" accent1="accent1" accent2="accent2" accent3="accent3" accent4="accent4" accent5="accent5" accent6="accent6" hlink="hlink" folHlink="folHlink"/>
  <p:sldLayoutIdLst>
    <p:sldLayoutId id="2147483652" r:id="rId1"/>
    <p:sldLayoutId id="21474836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6816533"/>
      </p:ext>
    </p:extLst>
  </p:cSld>
  <p:clrMap bg1="lt1" tx1="dk1" bg2="lt2" tx2="dk2" accent1="accent1" accent2="accent2" accent3="accent3" accent4="accent4" accent5="accent5" accent6="accent6" hlink="hlink" folHlink="folHlink"/>
  <p:sldLayoutIdLst>
    <p:sldLayoutId id="2147483657" r:id="rId1"/>
    <p:sldLayoutId id="2147483666" r:id="rId2"/>
    <p:sldLayoutId id="2147483668" r:id="rId3"/>
    <p:sldLayoutId id="2147483669" r:id="rId4"/>
    <p:sldLayoutId id="2147483670" r:id="rId5"/>
    <p:sldLayoutId id="2147483671" r:id="rId6"/>
    <p:sldLayoutId id="2147483672" r:id="rId7"/>
    <p:sldLayoutId id="2147483673" r:id="rId8"/>
    <p:sldLayoutId id="2147483676" r:id="rId9"/>
    <p:sldLayoutId id="2147483677" r:id="rId10"/>
    <p:sldLayoutId id="2147483678" r:id="rId11"/>
    <p:sldLayoutId id="2147483665" r:id="rId12"/>
    <p:sldLayoutId id="2147483679" r:id="rId13"/>
    <p:sldLayoutId id="2147483674" r:id="rId14"/>
    <p:sldLayoutId id="2147483675"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2553539"/>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42581FB3-16A9-4E44-B5DC-17BAC4FA42EE}"/>
              </a:ext>
            </a:extLst>
          </p:cNvPr>
          <p:cNvCxnSpPr>
            <a:cxnSpLocks/>
          </p:cNvCxnSpPr>
          <p:nvPr/>
        </p:nvCxnSpPr>
        <p:spPr>
          <a:xfrm>
            <a:off x="0" y="334750"/>
            <a:ext cx="5730149" cy="6523250"/>
          </a:xfrm>
          <a:prstGeom prst="line">
            <a:avLst/>
          </a:prstGeom>
          <a:ln w="19050">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93AEA043-746F-4334-A00A-A4587B060237}"/>
              </a:ext>
            </a:extLst>
          </p:cNvPr>
          <p:cNvSpPr txBox="1"/>
          <p:nvPr/>
        </p:nvSpPr>
        <p:spPr>
          <a:xfrm>
            <a:off x="560448" y="3744000"/>
            <a:ext cx="5761221" cy="1754326"/>
          </a:xfrm>
          <a:prstGeom prst="rect">
            <a:avLst/>
          </a:prstGeom>
          <a:noFill/>
        </p:spPr>
        <p:txBody>
          <a:bodyPr wrap="square" rtlCol="0" anchor="ctr">
            <a:spAutoFit/>
          </a:bodyPr>
          <a:lstStyle/>
          <a:p>
            <a:pPr algn="ctr">
              <a:lnSpc>
                <a:spcPct val="100000"/>
              </a:lnSpc>
            </a:pPr>
            <a:r>
              <a:rPr lang="zh-TW" altLang="zh-TW" sz="5400" b="1" spc="-1" dirty="0">
                <a:solidFill>
                  <a:srgbClr val="FF9900"/>
                </a:solidFill>
                <a:latin typeface="微软雅黑"/>
                <a:ea typeface="微软雅黑"/>
              </a:rPr>
              <a:t>苗栗縣政府政風處</a:t>
            </a:r>
            <a:endParaRPr lang="en-US" altLang="zh-TW" sz="5400" spc="-1" dirty="0">
              <a:solidFill>
                <a:srgbClr val="FF9900"/>
              </a:solidFill>
            </a:endParaRPr>
          </a:p>
          <a:p>
            <a:pPr algn="ctr">
              <a:lnSpc>
                <a:spcPct val="100000"/>
              </a:lnSpc>
            </a:pPr>
            <a:r>
              <a:rPr lang="zh-TW" altLang="zh-TW" sz="5400" b="1" spc="-1" dirty="0">
                <a:solidFill>
                  <a:srgbClr val="FF9900"/>
                </a:solidFill>
                <a:latin typeface="微软雅黑"/>
                <a:ea typeface="微软雅黑"/>
              </a:rPr>
              <a:t>廉政宣導</a:t>
            </a:r>
            <a:endParaRPr lang="en-US" altLang="zh-TW" sz="5400" spc="-1" dirty="0">
              <a:solidFill>
                <a:srgbClr val="FF9900"/>
              </a:solidFill>
            </a:endParaRPr>
          </a:p>
        </p:txBody>
      </p:sp>
      <p:sp>
        <p:nvSpPr>
          <p:cNvPr id="22" name="TextBox 21">
            <a:extLst>
              <a:ext uri="{FF2B5EF4-FFF2-40B4-BE49-F238E27FC236}">
                <a16:creationId xmlns:a16="http://schemas.microsoft.com/office/drawing/2014/main" id="{7DC83D12-1353-440F-A5DC-1ACD4C118187}"/>
              </a:ext>
            </a:extLst>
          </p:cNvPr>
          <p:cNvSpPr txBox="1"/>
          <p:nvPr/>
        </p:nvSpPr>
        <p:spPr>
          <a:xfrm>
            <a:off x="560536" y="5589296"/>
            <a:ext cx="5761151" cy="379656"/>
          </a:xfrm>
          <a:prstGeom prst="rect">
            <a:avLst/>
          </a:prstGeom>
          <a:noFill/>
        </p:spPr>
        <p:txBody>
          <a:bodyPr wrap="square" rtlCol="0" anchor="ctr">
            <a:spAutoFit/>
          </a:bodyPr>
          <a:lstStyle/>
          <a:p>
            <a:pPr algn="ctr"/>
            <a:r>
              <a:rPr lang="zh-TW" altLang="en-US" sz="1867" dirty="0" smtClean="0">
                <a:solidFill>
                  <a:schemeClr val="accent1"/>
                </a:solidFill>
                <a:cs typeface="Arial" pitchFamily="34" charset="0"/>
              </a:rPr>
              <a:t>中華民國</a:t>
            </a:r>
            <a:r>
              <a:rPr lang="en-US" altLang="zh-TW" sz="1867" dirty="0" smtClean="0">
                <a:solidFill>
                  <a:schemeClr val="accent1"/>
                </a:solidFill>
                <a:cs typeface="Arial" pitchFamily="34" charset="0"/>
              </a:rPr>
              <a:t>111</a:t>
            </a:r>
            <a:r>
              <a:rPr lang="zh-TW" altLang="en-US" sz="1867" dirty="0" smtClean="0">
                <a:solidFill>
                  <a:schemeClr val="accent1"/>
                </a:solidFill>
                <a:cs typeface="Arial" pitchFamily="34" charset="0"/>
              </a:rPr>
              <a:t>年</a:t>
            </a:r>
            <a:r>
              <a:rPr lang="en-US" altLang="zh-TW" sz="1867" smtClean="0">
                <a:solidFill>
                  <a:schemeClr val="accent1"/>
                </a:solidFill>
                <a:cs typeface="Arial" pitchFamily="34" charset="0"/>
              </a:rPr>
              <a:t>11</a:t>
            </a:r>
            <a:r>
              <a:rPr lang="zh-TW" altLang="en-US" sz="1867" smtClean="0">
                <a:solidFill>
                  <a:schemeClr val="accent1"/>
                </a:solidFill>
                <a:cs typeface="Arial" pitchFamily="34" charset="0"/>
              </a:rPr>
              <a:t>月</a:t>
            </a:r>
            <a:endParaRPr lang="ko-KR" altLang="en-US" sz="1867" dirty="0">
              <a:solidFill>
                <a:schemeClr val="accent1"/>
              </a:solidFill>
              <a:cs typeface="Arial" pitchFamily="34" charset="0"/>
            </a:endParaRPr>
          </a:p>
        </p:txBody>
      </p:sp>
    </p:spTree>
    <p:extLst>
      <p:ext uri="{BB962C8B-B14F-4D97-AF65-F5344CB8AC3E}">
        <p14:creationId xmlns:p14="http://schemas.microsoft.com/office/powerpoint/2010/main" val="3086685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FF41F1CE-7EBC-4D6E-9FDA-69B7EE84FBEB}"/>
              </a:ext>
            </a:extLst>
          </p:cNvPr>
          <p:cNvSpPr/>
          <p:nvPr/>
        </p:nvSpPr>
        <p:spPr>
          <a:xfrm>
            <a:off x="466725" y="-1"/>
            <a:ext cx="3480767" cy="687599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0" name="Group 46">
            <a:extLst>
              <a:ext uri="{FF2B5EF4-FFF2-40B4-BE49-F238E27FC236}">
                <a16:creationId xmlns:a16="http://schemas.microsoft.com/office/drawing/2014/main" id="{7B71E840-9D05-46C4-B503-584058836AF0}"/>
              </a:ext>
            </a:extLst>
          </p:cNvPr>
          <p:cNvGrpSpPr/>
          <p:nvPr/>
        </p:nvGrpSpPr>
        <p:grpSpPr>
          <a:xfrm>
            <a:off x="1458920" y="3892818"/>
            <a:ext cx="1891335" cy="2779450"/>
            <a:chOff x="4337982" y="1516309"/>
            <a:chExt cx="3796368" cy="4520498"/>
          </a:xfrm>
        </p:grpSpPr>
        <p:grpSp>
          <p:nvGrpSpPr>
            <p:cNvPr id="42" name="Group 36">
              <a:extLst>
                <a:ext uri="{FF2B5EF4-FFF2-40B4-BE49-F238E27FC236}">
                  <a16:creationId xmlns:a16="http://schemas.microsoft.com/office/drawing/2014/main" id="{020E62C6-4DE9-483C-8B12-32A1AA59EB56}"/>
                </a:ext>
              </a:extLst>
            </p:cNvPr>
            <p:cNvGrpSpPr/>
            <p:nvPr/>
          </p:nvGrpSpPr>
          <p:grpSpPr>
            <a:xfrm>
              <a:off x="4337982" y="2474956"/>
              <a:ext cx="1684167" cy="2225289"/>
              <a:chOff x="4414182" y="2417791"/>
              <a:chExt cx="1684167" cy="2225289"/>
            </a:xfrm>
          </p:grpSpPr>
          <p:sp>
            <p:nvSpPr>
              <p:cNvPr id="54" name="Freeform: Shape 7">
                <a:extLst>
                  <a:ext uri="{FF2B5EF4-FFF2-40B4-BE49-F238E27FC236}">
                    <a16:creationId xmlns:a16="http://schemas.microsoft.com/office/drawing/2014/main" id="{A02BF961-D96E-4D76-983F-E9EDB1EAFA56}"/>
                  </a:ext>
                </a:extLst>
              </p:cNvPr>
              <p:cNvSpPr/>
              <p:nvPr/>
            </p:nvSpPr>
            <p:spPr>
              <a:xfrm>
                <a:off x="4414182" y="2417791"/>
                <a:ext cx="1684167" cy="2225289"/>
              </a:xfrm>
              <a:custGeom>
                <a:avLst/>
                <a:gdLst>
                  <a:gd name="connsiteX0" fmla="*/ 0 w 1268858"/>
                  <a:gd name="connsiteY0" fmla="*/ 1006972 h 1676542"/>
                  <a:gd name="connsiteX1" fmla="*/ 10536 w 1268858"/>
                  <a:gd name="connsiteY1" fmla="*/ 997353 h 1676542"/>
                  <a:gd name="connsiteX2" fmla="*/ 1076469 w 1268858"/>
                  <a:gd name="connsiteY2" fmla="*/ 1216311 h 1676542"/>
                  <a:gd name="connsiteX3" fmla="*/ 1099372 w 1268858"/>
                  <a:gd name="connsiteY3" fmla="*/ 1230053 h 1676542"/>
                  <a:gd name="connsiteX4" fmla="*/ 1169457 w 1268858"/>
                  <a:gd name="connsiteY4" fmla="*/ 1252957 h 1676542"/>
                  <a:gd name="connsiteX5" fmla="*/ 1116779 w 1268858"/>
                  <a:gd name="connsiteY5" fmla="*/ 1124697 h 1676542"/>
                  <a:gd name="connsiteX6" fmla="*/ 953706 w 1268858"/>
                  <a:gd name="connsiteY6" fmla="*/ 945591 h 1676542"/>
                  <a:gd name="connsiteX7" fmla="*/ 944544 w 1268858"/>
                  <a:gd name="connsiteY7" fmla="*/ 913984 h 1676542"/>
                  <a:gd name="connsiteX8" fmla="*/ 940880 w 1268858"/>
                  <a:gd name="connsiteY8" fmla="*/ 901158 h 1676542"/>
                  <a:gd name="connsiteX9" fmla="*/ 875833 w 1268858"/>
                  <a:gd name="connsiteY9" fmla="*/ 859473 h 1676542"/>
                  <a:gd name="connsiteX10" fmla="*/ 820865 w 1268858"/>
                  <a:gd name="connsiteY10" fmla="*/ 848937 h 1676542"/>
                  <a:gd name="connsiteX11" fmla="*/ 182771 w 1268858"/>
                  <a:gd name="connsiteY11" fmla="*/ 195727 h 1676542"/>
                  <a:gd name="connsiteX12" fmla="*/ 171777 w 1268858"/>
                  <a:gd name="connsiteY12" fmla="*/ 11582 h 1676542"/>
                  <a:gd name="connsiteX13" fmla="*/ 180938 w 1268858"/>
                  <a:gd name="connsiteY13" fmla="*/ 1505 h 1676542"/>
                  <a:gd name="connsiteX14" fmla="*/ 229952 w 1268858"/>
                  <a:gd name="connsiteY14" fmla="*/ 62886 h 1676542"/>
                  <a:gd name="connsiteX15" fmla="*/ 425549 w 1268858"/>
                  <a:gd name="connsiteY15" fmla="*/ 299251 h 1676542"/>
                  <a:gd name="connsiteX16" fmla="*/ 636720 w 1268858"/>
                  <a:gd name="connsiteY16" fmla="*/ 553481 h 1676542"/>
                  <a:gd name="connsiteX17" fmla="*/ 842852 w 1268858"/>
                  <a:gd name="connsiteY17" fmla="*/ 802214 h 1676542"/>
                  <a:gd name="connsiteX18" fmla="*/ 877666 w 1268858"/>
                  <a:gd name="connsiteY18" fmla="*/ 842983 h 1676542"/>
                  <a:gd name="connsiteX19" fmla="*/ 886369 w 1268858"/>
                  <a:gd name="connsiteY19" fmla="*/ 815498 h 1676542"/>
                  <a:gd name="connsiteX20" fmla="*/ 917976 w 1268858"/>
                  <a:gd name="connsiteY20" fmla="*/ 871383 h 1676542"/>
                  <a:gd name="connsiteX21" fmla="*/ 1003177 w 1268858"/>
                  <a:gd name="connsiteY21" fmla="*/ 916732 h 1676542"/>
                  <a:gd name="connsiteX22" fmla="*/ 987145 w 1268858"/>
                  <a:gd name="connsiteY22" fmla="*/ 850312 h 1676542"/>
                  <a:gd name="connsiteX23" fmla="*/ 986687 w 1268858"/>
                  <a:gd name="connsiteY23" fmla="*/ 828324 h 1676542"/>
                  <a:gd name="connsiteX24" fmla="*/ 974777 w 1268858"/>
                  <a:gd name="connsiteY24" fmla="*/ 782059 h 1676542"/>
                  <a:gd name="connsiteX25" fmla="*/ 1097998 w 1268858"/>
                  <a:gd name="connsiteY25" fmla="*/ 157707 h 1676542"/>
                  <a:gd name="connsiteX26" fmla="*/ 1107618 w 1268858"/>
                  <a:gd name="connsiteY26" fmla="*/ 151752 h 1676542"/>
                  <a:gd name="connsiteX27" fmla="*/ 1109450 w 1268858"/>
                  <a:gd name="connsiteY27" fmla="*/ 173282 h 1676542"/>
                  <a:gd name="connsiteX28" fmla="*/ 1040281 w 1268858"/>
                  <a:gd name="connsiteY28" fmla="*/ 574094 h 1676542"/>
                  <a:gd name="connsiteX29" fmla="*/ 1003635 w 1268858"/>
                  <a:gd name="connsiteY29" fmla="*/ 788472 h 1676542"/>
                  <a:gd name="connsiteX30" fmla="*/ 1003177 w 1268858"/>
                  <a:gd name="connsiteY30" fmla="*/ 806337 h 1676542"/>
                  <a:gd name="connsiteX31" fmla="*/ 1010965 w 1268858"/>
                  <a:gd name="connsiteY31" fmla="*/ 888790 h 1676542"/>
                  <a:gd name="connsiteX32" fmla="*/ 1048068 w 1268858"/>
                  <a:gd name="connsiteY32" fmla="*/ 948339 h 1676542"/>
                  <a:gd name="connsiteX33" fmla="*/ 1067766 w 1268858"/>
                  <a:gd name="connsiteY33" fmla="*/ 944216 h 1676542"/>
                  <a:gd name="connsiteX34" fmla="*/ 1076011 w 1268858"/>
                  <a:gd name="connsiteY34" fmla="*/ 930016 h 1676542"/>
                  <a:gd name="connsiteX35" fmla="*/ 1087463 w 1268858"/>
                  <a:gd name="connsiteY35" fmla="*/ 919939 h 1676542"/>
                  <a:gd name="connsiteX36" fmla="*/ 1094334 w 1268858"/>
                  <a:gd name="connsiteY36" fmla="*/ 933223 h 1676542"/>
                  <a:gd name="connsiteX37" fmla="*/ 1100289 w 1268858"/>
                  <a:gd name="connsiteY37" fmla="*/ 975823 h 1676542"/>
                  <a:gd name="connsiteX38" fmla="*/ 1117237 w 1268858"/>
                  <a:gd name="connsiteY38" fmla="*/ 1023921 h 1676542"/>
                  <a:gd name="connsiteX39" fmla="*/ 1233587 w 1268858"/>
                  <a:gd name="connsiteY39" fmla="*/ 1274944 h 1676542"/>
                  <a:gd name="connsiteX40" fmla="*/ 1270691 w 1268858"/>
                  <a:gd name="connsiteY40" fmla="*/ 1503522 h 1676542"/>
                  <a:gd name="connsiteX41" fmla="*/ 1267027 w 1268858"/>
                  <a:gd name="connsiteY41" fmla="*/ 1656518 h 1676542"/>
                  <a:gd name="connsiteX42" fmla="*/ 1262446 w 1268858"/>
                  <a:gd name="connsiteY42" fmla="*/ 1673467 h 1676542"/>
                  <a:gd name="connsiteX43" fmla="*/ 1258323 w 1268858"/>
                  <a:gd name="connsiteY43" fmla="*/ 1676673 h 1676542"/>
                  <a:gd name="connsiteX44" fmla="*/ 1214349 w 1268858"/>
                  <a:gd name="connsiteY44" fmla="*/ 1676215 h 1676542"/>
                  <a:gd name="connsiteX45" fmla="*/ 1212516 w 1268858"/>
                  <a:gd name="connsiteY45" fmla="*/ 1674383 h 1676542"/>
                  <a:gd name="connsiteX46" fmla="*/ 1218471 w 1268858"/>
                  <a:gd name="connsiteY46" fmla="*/ 1514058 h 1676542"/>
                  <a:gd name="connsiteX47" fmla="*/ 1208852 w 1268858"/>
                  <a:gd name="connsiteY47" fmla="*/ 1410533 h 1676542"/>
                  <a:gd name="connsiteX48" fmla="*/ 1198316 w 1268858"/>
                  <a:gd name="connsiteY48" fmla="*/ 1388088 h 1676542"/>
                  <a:gd name="connsiteX49" fmla="*/ 1176787 w 1268858"/>
                  <a:gd name="connsiteY49" fmla="*/ 1353733 h 1676542"/>
                  <a:gd name="connsiteX50" fmla="*/ 1198316 w 1268858"/>
                  <a:gd name="connsiteY50" fmla="*/ 1358313 h 1676542"/>
                  <a:gd name="connsiteX51" fmla="*/ 1176328 w 1268858"/>
                  <a:gd name="connsiteY51" fmla="*/ 1272654 h 1676542"/>
                  <a:gd name="connsiteX52" fmla="*/ 1164419 w 1268858"/>
                  <a:gd name="connsiteY52" fmla="*/ 1264409 h 1676542"/>
                  <a:gd name="connsiteX53" fmla="*/ 1083798 w 1268858"/>
                  <a:gd name="connsiteY53" fmla="*/ 1239673 h 1676542"/>
                  <a:gd name="connsiteX54" fmla="*/ 862549 w 1268858"/>
                  <a:gd name="connsiteY54" fmla="*/ 1192033 h 1676542"/>
                  <a:gd name="connsiteX55" fmla="*/ 125970 w 1268858"/>
                  <a:gd name="connsiteY55" fmla="*/ 1036747 h 1676542"/>
                  <a:gd name="connsiteX56" fmla="*/ 16491 w 1268858"/>
                  <a:gd name="connsiteY56" fmla="*/ 1013843 h 1676542"/>
                  <a:gd name="connsiteX57" fmla="*/ 0 w 1268858"/>
                  <a:gd name="connsiteY57" fmla="*/ 1006972 h 1676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268858" h="1676542">
                    <a:moveTo>
                      <a:pt x="0" y="1006972"/>
                    </a:moveTo>
                    <a:cubicBezTo>
                      <a:pt x="458" y="1000559"/>
                      <a:pt x="6413" y="1000101"/>
                      <a:pt x="10536" y="997353"/>
                    </a:cubicBezTo>
                    <a:cubicBezTo>
                      <a:pt x="368290" y="784807"/>
                      <a:pt x="831859" y="879628"/>
                      <a:pt x="1076469" y="1216311"/>
                    </a:cubicBezTo>
                    <a:cubicBezTo>
                      <a:pt x="1082424" y="1224556"/>
                      <a:pt x="1089295" y="1228679"/>
                      <a:pt x="1099372" y="1230053"/>
                    </a:cubicBezTo>
                    <a:cubicBezTo>
                      <a:pt x="1122734" y="1233718"/>
                      <a:pt x="1145180" y="1241505"/>
                      <a:pt x="1169457" y="1252957"/>
                    </a:cubicBezTo>
                    <a:cubicBezTo>
                      <a:pt x="1154799" y="1206692"/>
                      <a:pt x="1137850" y="1165007"/>
                      <a:pt x="1116779" y="1124697"/>
                    </a:cubicBezTo>
                    <a:cubicBezTo>
                      <a:pt x="1077843" y="1050947"/>
                      <a:pt x="1027913" y="987275"/>
                      <a:pt x="953706" y="945591"/>
                    </a:cubicBezTo>
                    <a:cubicBezTo>
                      <a:pt x="940422" y="937803"/>
                      <a:pt x="937673" y="928184"/>
                      <a:pt x="944544" y="913984"/>
                    </a:cubicBezTo>
                    <a:cubicBezTo>
                      <a:pt x="948209" y="906654"/>
                      <a:pt x="945002" y="904822"/>
                      <a:pt x="940880" y="901158"/>
                    </a:cubicBezTo>
                    <a:cubicBezTo>
                      <a:pt x="920724" y="884667"/>
                      <a:pt x="898279" y="871383"/>
                      <a:pt x="875833" y="859473"/>
                    </a:cubicBezTo>
                    <a:cubicBezTo>
                      <a:pt x="859801" y="851228"/>
                      <a:pt x="839188" y="852602"/>
                      <a:pt x="820865" y="848937"/>
                    </a:cubicBezTo>
                    <a:cubicBezTo>
                      <a:pt x="496550" y="785724"/>
                      <a:pt x="237739" y="520958"/>
                      <a:pt x="182771" y="195727"/>
                    </a:cubicBezTo>
                    <a:cubicBezTo>
                      <a:pt x="172235" y="134804"/>
                      <a:pt x="168570" y="73422"/>
                      <a:pt x="171777" y="11582"/>
                    </a:cubicBezTo>
                    <a:cubicBezTo>
                      <a:pt x="172235" y="7001"/>
                      <a:pt x="168112" y="-3992"/>
                      <a:pt x="180938" y="1505"/>
                    </a:cubicBezTo>
                    <a:cubicBezTo>
                      <a:pt x="195139" y="23950"/>
                      <a:pt x="213461" y="42731"/>
                      <a:pt x="229952" y="62886"/>
                    </a:cubicBezTo>
                    <a:cubicBezTo>
                      <a:pt x="294540" y="142133"/>
                      <a:pt x="360503" y="220463"/>
                      <a:pt x="425549" y="299251"/>
                    </a:cubicBezTo>
                    <a:cubicBezTo>
                      <a:pt x="495634" y="383995"/>
                      <a:pt x="566177" y="468738"/>
                      <a:pt x="636720" y="553481"/>
                    </a:cubicBezTo>
                    <a:cubicBezTo>
                      <a:pt x="705431" y="636392"/>
                      <a:pt x="774600" y="718845"/>
                      <a:pt x="842852" y="802214"/>
                    </a:cubicBezTo>
                    <a:cubicBezTo>
                      <a:pt x="854304" y="815956"/>
                      <a:pt x="865298" y="829698"/>
                      <a:pt x="877666" y="842983"/>
                    </a:cubicBezTo>
                    <a:cubicBezTo>
                      <a:pt x="885453" y="834737"/>
                      <a:pt x="874001" y="821453"/>
                      <a:pt x="886369" y="815498"/>
                    </a:cubicBezTo>
                    <a:cubicBezTo>
                      <a:pt x="880414" y="843899"/>
                      <a:pt x="895530" y="856725"/>
                      <a:pt x="917976" y="871383"/>
                    </a:cubicBezTo>
                    <a:cubicBezTo>
                      <a:pt x="945002" y="888332"/>
                      <a:pt x="973861" y="901158"/>
                      <a:pt x="1003177" y="916732"/>
                    </a:cubicBezTo>
                    <a:cubicBezTo>
                      <a:pt x="994932" y="894745"/>
                      <a:pt x="988519" y="873215"/>
                      <a:pt x="987145" y="850312"/>
                    </a:cubicBezTo>
                    <a:cubicBezTo>
                      <a:pt x="986687" y="842983"/>
                      <a:pt x="984396" y="834737"/>
                      <a:pt x="986687" y="828324"/>
                    </a:cubicBezTo>
                    <a:cubicBezTo>
                      <a:pt x="992184" y="810001"/>
                      <a:pt x="983022" y="796717"/>
                      <a:pt x="974777" y="782059"/>
                    </a:cubicBezTo>
                    <a:cubicBezTo>
                      <a:pt x="856594" y="571346"/>
                      <a:pt x="908815" y="306122"/>
                      <a:pt x="1097998" y="157707"/>
                    </a:cubicBezTo>
                    <a:cubicBezTo>
                      <a:pt x="1101205" y="155417"/>
                      <a:pt x="1104411" y="153584"/>
                      <a:pt x="1107618" y="151752"/>
                    </a:cubicBezTo>
                    <a:cubicBezTo>
                      <a:pt x="1112199" y="158623"/>
                      <a:pt x="1110366" y="165952"/>
                      <a:pt x="1109450" y="173282"/>
                    </a:cubicBezTo>
                    <a:cubicBezTo>
                      <a:pt x="1086546" y="307038"/>
                      <a:pt x="1063185" y="440337"/>
                      <a:pt x="1040281" y="574094"/>
                    </a:cubicBezTo>
                    <a:cubicBezTo>
                      <a:pt x="1027913" y="645554"/>
                      <a:pt x="1015545" y="717013"/>
                      <a:pt x="1003635" y="788472"/>
                    </a:cubicBezTo>
                    <a:cubicBezTo>
                      <a:pt x="1002719" y="794427"/>
                      <a:pt x="1001803" y="800382"/>
                      <a:pt x="1003177" y="806337"/>
                    </a:cubicBezTo>
                    <a:cubicBezTo>
                      <a:pt x="1001345" y="834279"/>
                      <a:pt x="1003177" y="861763"/>
                      <a:pt x="1010965" y="888790"/>
                    </a:cubicBezTo>
                    <a:cubicBezTo>
                      <a:pt x="1017836" y="912151"/>
                      <a:pt x="1028371" y="932764"/>
                      <a:pt x="1048068" y="948339"/>
                    </a:cubicBezTo>
                    <a:cubicBezTo>
                      <a:pt x="1056772" y="955210"/>
                      <a:pt x="1062727" y="955210"/>
                      <a:pt x="1067766" y="944216"/>
                    </a:cubicBezTo>
                    <a:cubicBezTo>
                      <a:pt x="1070056" y="939178"/>
                      <a:pt x="1072804" y="934597"/>
                      <a:pt x="1076011" y="930016"/>
                    </a:cubicBezTo>
                    <a:cubicBezTo>
                      <a:pt x="1079217" y="925893"/>
                      <a:pt x="1081050" y="919022"/>
                      <a:pt x="1087463" y="919939"/>
                    </a:cubicBezTo>
                    <a:cubicBezTo>
                      <a:pt x="1094334" y="920855"/>
                      <a:pt x="1093418" y="928184"/>
                      <a:pt x="1094334" y="933223"/>
                    </a:cubicBezTo>
                    <a:cubicBezTo>
                      <a:pt x="1096624" y="947423"/>
                      <a:pt x="1098914" y="961623"/>
                      <a:pt x="1100289" y="975823"/>
                    </a:cubicBezTo>
                    <a:cubicBezTo>
                      <a:pt x="1101663" y="993230"/>
                      <a:pt x="1106244" y="1009263"/>
                      <a:pt x="1117237" y="1023921"/>
                    </a:cubicBezTo>
                    <a:cubicBezTo>
                      <a:pt x="1173122" y="1099503"/>
                      <a:pt x="1208852" y="1185162"/>
                      <a:pt x="1233587" y="1274944"/>
                    </a:cubicBezTo>
                    <a:cubicBezTo>
                      <a:pt x="1254201" y="1349610"/>
                      <a:pt x="1267943" y="1425650"/>
                      <a:pt x="1270691" y="1503522"/>
                    </a:cubicBezTo>
                    <a:cubicBezTo>
                      <a:pt x="1272524" y="1554826"/>
                      <a:pt x="1272066" y="1605672"/>
                      <a:pt x="1267027" y="1656518"/>
                    </a:cubicBezTo>
                    <a:cubicBezTo>
                      <a:pt x="1266569" y="1662473"/>
                      <a:pt x="1266111" y="1668428"/>
                      <a:pt x="1262446" y="1673467"/>
                    </a:cubicBezTo>
                    <a:cubicBezTo>
                      <a:pt x="1261530" y="1674841"/>
                      <a:pt x="1260156" y="1675757"/>
                      <a:pt x="1258323" y="1676673"/>
                    </a:cubicBezTo>
                    <a:cubicBezTo>
                      <a:pt x="1243665" y="1678964"/>
                      <a:pt x="1229007" y="1679880"/>
                      <a:pt x="1214349" y="1676215"/>
                    </a:cubicBezTo>
                    <a:cubicBezTo>
                      <a:pt x="1213890" y="1675757"/>
                      <a:pt x="1212974" y="1674841"/>
                      <a:pt x="1212516" y="1674383"/>
                    </a:cubicBezTo>
                    <a:cubicBezTo>
                      <a:pt x="1218471" y="1621247"/>
                      <a:pt x="1220762" y="1567652"/>
                      <a:pt x="1218471" y="1514058"/>
                    </a:cubicBezTo>
                    <a:cubicBezTo>
                      <a:pt x="1217097" y="1479244"/>
                      <a:pt x="1212974" y="1444889"/>
                      <a:pt x="1208852" y="1410533"/>
                    </a:cubicBezTo>
                    <a:cubicBezTo>
                      <a:pt x="1207477" y="1401830"/>
                      <a:pt x="1202439" y="1394959"/>
                      <a:pt x="1198316" y="1388088"/>
                    </a:cubicBezTo>
                    <a:cubicBezTo>
                      <a:pt x="1191445" y="1376636"/>
                      <a:pt x="1184116" y="1365184"/>
                      <a:pt x="1176787" y="1353733"/>
                    </a:cubicBezTo>
                    <a:cubicBezTo>
                      <a:pt x="1184574" y="1351900"/>
                      <a:pt x="1190071" y="1358313"/>
                      <a:pt x="1198316" y="1358313"/>
                    </a:cubicBezTo>
                    <a:cubicBezTo>
                      <a:pt x="1193277" y="1328997"/>
                      <a:pt x="1185490" y="1300596"/>
                      <a:pt x="1176328" y="1272654"/>
                    </a:cubicBezTo>
                    <a:cubicBezTo>
                      <a:pt x="1174496" y="1267615"/>
                      <a:pt x="1168999" y="1266241"/>
                      <a:pt x="1164419" y="1264409"/>
                    </a:cubicBezTo>
                    <a:cubicBezTo>
                      <a:pt x="1139225" y="1251583"/>
                      <a:pt x="1111740" y="1244253"/>
                      <a:pt x="1083798" y="1239673"/>
                    </a:cubicBezTo>
                    <a:cubicBezTo>
                      <a:pt x="1010507" y="1222266"/>
                      <a:pt x="936299" y="1207608"/>
                      <a:pt x="862549" y="1192033"/>
                    </a:cubicBezTo>
                    <a:cubicBezTo>
                      <a:pt x="616107" y="1139813"/>
                      <a:pt x="371038" y="1088051"/>
                      <a:pt x="125970" y="1036747"/>
                    </a:cubicBezTo>
                    <a:cubicBezTo>
                      <a:pt x="89324" y="1028960"/>
                      <a:pt x="53136" y="1021631"/>
                      <a:pt x="16491" y="1013843"/>
                    </a:cubicBezTo>
                    <a:cubicBezTo>
                      <a:pt x="10536" y="1012011"/>
                      <a:pt x="5039" y="1010637"/>
                      <a:pt x="0" y="1006972"/>
                    </a:cubicBezTo>
                    <a:close/>
                  </a:path>
                </a:pathLst>
              </a:custGeom>
              <a:solidFill>
                <a:schemeClr val="accent4"/>
              </a:solidFill>
              <a:ln w="4572" cap="flat">
                <a:noFill/>
                <a:prstDash val="solid"/>
                <a:miter/>
              </a:ln>
            </p:spPr>
            <p:txBody>
              <a:bodyPr rtlCol="0" anchor="ctr"/>
              <a:lstStyle/>
              <a:p>
                <a:endParaRPr lang="en-US"/>
              </a:p>
            </p:txBody>
          </p:sp>
          <p:sp>
            <p:nvSpPr>
              <p:cNvPr id="55" name="Freeform: Shape 8">
                <a:extLst>
                  <a:ext uri="{FF2B5EF4-FFF2-40B4-BE49-F238E27FC236}">
                    <a16:creationId xmlns:a16="http://schemas.microsoft.com/office/drawing/2014/main" id="{1077E507-4FE3-4B1A-A422-71BEFE82F792}"/>
                  </a:ext>
                </a:extLst>
              </p:cNvPr>
              <p:cNvSpPr/>
              <p:nvPr/>
            </p:nvSpPr>
            <p:spPr>
              <a:xfrm>
                <a:off x="4649538" y="2419787"/>
                <a:ext cx="936324" cy="1124805"/>
              </a:xfrm>
              <a:custGeom>
                <a:avLst/>
                <a:gdLst>
                  <a:gd name="connsiteX0" fmla="*/ 708135 w 705430"/>
                  <a:gd name="connsiteY0" fmla="*/ 814910 h 847432"/>
                  <a:gd name="connsiteX1" fmla="*/ 705845 w 705430"/>
                  <a:gd name="connsiteY1" fmla="*/ 839646 h 847432"/>
                  <a:gd name="connsiteX2" fmla="*/ 703096 w 705430"/>
                  <a:gd name="connsiteY2" fmla="*/ 848807 h 847432"/>
                  <a:gd name="connsiteX3" fmla="*/ 694851 w 705430"/>
                  <a:gd name="connsiteY3" fmla="*/ 843768 h 847432"/>
                  <a:gd name="connsiteX4" fmla="*/ 649502 w 705430"/>
                  <a:gd name="connsiteY4" fmla="*/ 788800 h 847432"/>
                  <a:gd name="connsiteX5" fmla="*/ 567049 w 705430"/>
                  <a:gd name="connsiteY5" fmla="*/ 689398 h 847432"/>
                  <a:gd name="connsiteX6" fmla="*/ 461234 w 705430"/>
                  <a:gd name="connsiteY6" fmla="*/ 561596 h 847432"/>
                  <a:gd name="connsiteX7" fmla="*/ 367788 w 705430"/>
                  <a:gd name="connsiteY7" fmla="*/ 448452 h 847432"/>
                  <a:gd name="connsiteX8" fmla="*/ 272509 w 705430"/>
                  <a:gd name="connsiteY8" fmla="*/ 333018 h 847432"/>
                  <a:gd name="connsiteX9" fmla="*/ 178604 w 705430"/>
                  <a:gd name="connsiteY9" fmla="*/ 220333 h 847432"/>
                  <a:gd name="connsiteX10" fmla="*/ 86074 w 705430"/>
                  <a:gd name="connsiteY10" fmla="*/ 108563 h 847432"/>
                  <a:gd name="connsiteX11" fmla="*/ 6827 w 705430"/>
                  <a:gd name="connsiteY11" fmla="*/ 12368 h 847432"/>
                  <a:gd name="connsiteX12" fmla="*/ 3163 w 705430"/>
                  <a:gd name="connsiteY12" fmla="*/ 0 h 847432"/>
                  <a:gd name="connsiteX13" fmla="*/ 166236 w 705430"/>
                  <a:gd name="connsiteY13" fmla="*/ 38020 h 847432"/>
                  <a:gd name="connsiteX14" fmla="*/ 692103 w 705430"/>
                  <a:gd name="connsiteY14" fmla="*/ 639010 h 847432"/>
                  <a:gd name="connsiteX15" fmla="*/ 708135 w 705430"/>
                  <a:gd name="connsiteY15" fmla="*/ 814910 h 84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05430" h="847432">
                    <a:moveTo>
                      <a:pt x="708135" y="814910"/>
                    </a:moveTo>
                    <a:cubicBezTo>
                      <a:pt x="703096" y="822697"/>
                      <a:pt x="706761" y="831400"/>
                      <a:pt x="705845" y="839646"/>
                    </a:cubicBezTo>
                    <a:cubicBezTo>
                      <a:pt x="705387" y="842852"/>
                      <a:pt x="707219" y="847433"/>
                      <a:pt x="703096" y="848807"/>
                    </a:cubicBezTo>
                    <a:cubicBezTo>
                      <a:pt x="698974" y="850181"/>
                      <a:pt x="696683" y="846059"/>
                      <a:pt x="694851" y="843768"/>
                    </a:cubicBezTo>
                    <a:cubicBezTo>
                      <a:pt x="679735" y="825445"/>
                      <a:pt x="664618" y="807123"/>
                      <a:pt x="649502" y="788800"/>
                    </a:cubicBezTo>
                    <a:cubicBezTo>
                      <a:pt x="622018" y="755818"/>
                      <a:pt x="594533" y="722837"/>
                      <a:pt x="567049" y="689398"/>
                    </a:cubicBezTo>
                    <a:cubicBezTo>
                      <a:pt x="531778" y="646797"/>
                      <a:pt x="496506" y="604197"/>
                      <a:pt x="461234" y="561596"/>
                    </a:cubicBezTo>
                    <a:cubicBezTo>
                      <a:pt x="430086" y="524034"/>
                      <a:pt x="398937" y="486014"/>
                      <a:pt x="367788" y="448452"/>
                    </a:cubicBezTo>
                    <a:cubicBezTo>
                      <a:pt x="336181" y="409974"/>
                      <a:pt x="304116" y="371496"/>
                      <a:pt x="272509" y="333018"/>
                    </a:cubicBezTo>
                    <a:cubicBezTo>
                      <a:pt x="241360" y="295456"/>
                      <a:pt x="209753" y="257894"/>
                      <a:pt x="178604" y="220333"/>
                    </a:cubicBezTo>
                    <a:cubicBezTo>
                      <a:pt x="147455" y="183229"/>
                      <a:pt x="116764" y="145667"/>
                      <a:pt x="86074" y="108563"/>
                    </a:cubicBezTo>
                    <a:cubicBezTo>
                      <a:pt x="59505" y="76498"/>
                      <a:pt x="33395" y="44433"/>
                      <a:pt x="6827" y="12368"/>
                    </a:cubicBezTo>
                    <a:cubicBezTo>
                      <a:pt x="4079" y="9161"/>
                      <a:pt x="-4625" y="6413"/>
                      <a:pt x="3163" y="0"/>
                    </a:cubicBezTo>
                    <a:cubicBezTo>
                      <a:pt x="59505" y="4581"/>
                      <a:pt x="114016" y="17865"/>
                      <a:pt x="166236" y="38020"/>
                    </a:cubicBezTo>
                    <a:cubicBezTo>
                      <a:pt x="447950" y="144751"/>
                      <a:pt x="623850" y="345386"/>
                      <a:pt x="692103" y="639010"/>
                    </a:cubicBezTo>
                    <a:cubicBezTo>
                      <a:pt x="705387" y="696269"/>
                      <a:pt x="710426" y="755360"/>
                      <a:pt x="708135" y="814910"/>
                    </a:cubicBezTo>
                    <a:close/>
                  </a:path>
                </a:pathLst>
              </a:custGeom>
              <a:solidFill>
                <a:schemeClr val="accent4">
                  <a:lumMod val="75000"/>
                </a:schemeClr>
              </a:solidFill>
              <a:ln w="4572" cap="flat">
                <a:noFill/>
                <a:prstDash val="solid"/>
                <a:miter/>
              </a:ln>
            </p:spPr>
            <p:txBody>
              <a:bodyPr rtlCol="0" anchor="ctr"/>
              <a:lstStyle/>
              <a:p>
                <a:endParaRPr lang="en-US"/>
              </a:p>
            </p:txBody>
          </p:sp>
          <p:sp>
            <p:nvSpPr>
              <p:cNvPr id="56" name="Freeform: Shape 10">
                <a:extLst>
                  <a:ext uri="{FF2B5EF4-FFF2-40B4-BE49-F238E27FC236}">
                    <a16:creationId xmlns:a16="http://schemas.microsoft.com/office/drawing/2014/main" id="{3CC6F55C-CFD9-4875-B79E-28686CC98ED7}"/>
                  </a:ext>
                </a:extLst>
              </p:cNvPr>
              <p:cNvSpPr/>
              <p:nvPr/>
            </p:nvSpPr>
            <p:spPr>
              <a:xfrm>
                <a:off x="4414182" y="3754353"/>
                <a:ext cx="1434886" cy="462082"/>
              </a:xfrm>
              <a:custGeom>
                <a:avLst/>
                <a:gdLst>
                  <a:gd name="connsiteX0" fmla="*/ 0 w 1081049"/>
                  <a:gd name="connsiteY0" fmla="*/ 0 h 348134"/>
                  <a:gd name="connsiteX1" fmla="*/ 92989 w 1081049"/>
                  <a:gd name="connsiteY1" fmla="*/ 18323 h 348134"/>
                  <a:gd name="connsiteX2" fmla="*/ 317444 w 1081049"/>
                  <a:gd name="connsiteY2" fmla="*/ 65504 h 348134"/>
                  <a:gd name="connsiteX3" fmla="*/ 547396 w 1081049"/>
                  <a:gd name="connsiteY3" fmla="*/ 114060 h 348134"/>
                  <a:gd name="connsiteX4" fmla="*/ 812161 w 1081049"/>
                  <a:gd name="connsiteY4" fmla="*/ 169945 h 348134"/>
                  <a:gd name="connsiteX5" fmla="*/ 1058146 w 1081049"/>
                  <a:gd name="connsiteY5" fmla="*/ 222165 h 348134"/>
                  <a:gd name="connsiteX6" fmla="*/ 1082882 w 1081049"/>
                  <a:gd name="connsiteY6" fmla="*/ 232242 h 348134"/>
                  <a:gd name="connsiteX7" fmla="*/ 589538 w 1081049"/>
                  <a:gd name="connsiteY7" fmla="*/ 344928 h 348134"/>
                  <a:gd name="connsiteX8" fmla="*/ 10078 w 1081049"/>
                  <a:gd name="connsiteY8" fmla="*/ 16033 h 348134"/>
                  <a:gd name="connsiteX9" fmla="*/ 0 w 1081049"/>
                  <a:gd name="connsiteY9" fmla="*/ 0 h 348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1049" h="348134">
                    <a:moveTo>
                      <a:pt x="0" y="0"/>
                    </a:moveTo>
                    <a:cubicBezTo>
                      <a:pt x="31607" y="3665"/>
                      <a:pt x="61840" y="11910"/>
                      <a:pt x="92989" y="18323"/>
                    </a:cubicBezTo>
                    <a:cubicBezTo>
                      <a:pt x="167654" y="33439"/>
                      <a:pt x="242778" y="49472"/>
                      <a:pt x="317444" y="65504"/>
                    </a:cubicBezTo>
                    <a:cubicBezTo>
                      <a:pt x="393942" y="81537"/>
                      <a:pt x="470898" y="98027"/>
                      <a:pt x="547396" y="114060"/>
                    </a:cubicBezTo>
                    <a:cubicBezTo>
                      <a:pt x="635804" y="132841"/>
                      <a:pt x="723754" y="151164"/>
                      <a:pt x="812161" y="169945"/>
                    </a:cubicBezTo>
                    <a:cubicBezTo>
                      <a:pt x="894156" y="187351"/>
                      <a:pt x="976151" y="204300"/>
                      <a:pt x="1058146" y="222165"/>
                    </a:cubicBezTo>
                    <a:cubicBezTo>
                      <a:pt x="1066849" y="223997"/>
                      <a:pt x="1077843" y="220791"/>
                      <a:pt x="1082882" y="232242"/>
                    </a:cubicBezTo>
                    <a:cubicBezTo>
                      <a:pt x="930802" y="323399"/>
                      <a:pt x="765896" y="362793"/>
                      <a:pt x="589538" y="344928"/>
                    </a:cubicBezTo>
                    <a:cubicBezTo>
                      <a:pt x="348593" y="320192"/>
                      <a:pt x="155744" y="209339"/>
                      <a:pt x="10078" y="16033"/>
                    </a:cubicBezTo>
                    <a:cubicBezTo>
                      <a:pt x="6413" y="10994"/>
                      <a:pt x="458" y="7329"/>
                      <a:pt x="0" y="0"/>
                    </a:cubicBezTo>
                    <a:close/>
                  </a:path>
                </a:pathLst>
              </a:custGeom>
              <a:solidFill>
                <a:schemeClr val="accent4">
                  <a:lumMod val="75000"/>
                </a:schemeClr>
              </a:solidFill>
              <a:ln w="4572" cap="flat">
                <a:noFill/>
                <a:prstDash val="solid"/>
                <a:miter/>
              </a:ln>
            </p:spPr>
            <p:txBody>
              <a:bodyPr rtlCol="0" anchor="ctr"/>
              <a:lstStyle/>
              <a:p>
                <a:endParaRPr lang="en-US"/>
              </a:p>
            </p:txBody>
          </p:sp>
          <p:sp>
            <p:nvSpPr>
              <p:cNvPr id="57" name="Freeform: Shape 12">
                <a:extLst>
                  <a:ext uri="{FF2B5EF4-FFF2-40B4-BE49-F238E27FC236}">
                    <a16:creationId xmlns:a16="http://schemas.microsoft.com/office/drawing/2014/main" id="{B56268F2-FE84-499B-9EF4-1903D827A19A}"/>
                  </a:ext>
                </a:extLst>
              </p:cNvPr>
              <p:cNvSpPr/>
              <p:nvPr/>
            </p:nvSpPr>
            <p:spPr>
              <a:xfrm>
                <a:off x="5736242" y="2619213"/>
                <a:ext cx="255361" cy="869444"/>
              </a:xfrm>
              <a:custGeom>
                <a:avLst/>
                <a:gdLst>
                  <a:gd name="connsiteX0" fmla="*/ 3925 w 192390"/>
                  <a:gd name="connsiteY0" fmla="*/ 655959 h 655042"/>
                  <a:gd name="connsiteX1" fmla="*/ 719 w 192390"/>
                  <a:gd name="connsiteY1" fmla="*/ 642217 h 655042"/>
                  <a:gd name="connsiteX2" fmla="*/ 32326 w 192390"/>
                  <a:gd name="connsiteY2" fmla="*/ 463111 h 655042"/>
                  <a:gd name="connsiteX3" fmla="*/ 66223 w 192390"/>
                  <a:gd name="connsiteY3" fmla="*/ 262017 h 655042"/>
                  <a:gd name="connsiteX4" fmla="*/ 103785 w 192390"/>
                  <a:gd name="connsiteY4" fmla="*/ 48098 h 655042"/>
                  <a:gd name="connsiteX5" fmla="*/ 110656 w 192390"/>
                  <a:gd name="connsiteY5" fmla="*/ 0 h 655042"/>
                  <a:gd name="connsiteX6" fmla="*/ 117069 w 192390"/>
                  <a:gd name="connsiteY6" fmla="*/ 7787 h 655042"/>
                  <a:gd name="connsiteX7" fmla="*/ 190360 w 192390"/>
                  <a:gd name="connsiteY7" fmla="*/ 207048 h 655042"/>
                  <a:gd name="connsiteX8" fmla="*/ 188070 w 192390"/>
                  <a:gd name="connsiteY8" fmla="*/ 342638 h 655042"/>
                  <a:gd name="connsiteX9" fmla="*/ 189902 w 192390"/>
                  <a:gd name="connsiteY9" fmla="*/ 356838 h 655042"/>
                  <a:gd name="connsiteX10" fmla="*/ 18125 w 192390"/>
                  <a:gd name="connsiteY10" fmla="*/ 650004 h 655042"/>
                  <a:gd name="connsiteX11" fmla="*/ 3925 w 192390"/>
                  <a:gd name="connsiteY11" fmla="*/ 655959 h 655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2390" h="655042">
                    <a:moveTo>
                      <a:pt x="3925" y="655959"/>
                    </a:moveTo>
                    <a:cubicBezTo>
                      <a:pt x="-1114" y="652294"/>
                      <a:pt x="-197" y="646797"/>
                      <a:pt x="719" y="642217"/>
                    </a:cubicBezTo>
                    <a:cubicBezTo>
                      <a:pt x="11254" y="582667"/>
                      <a:pt x="21790" y="523118"/>
                      <a:pt x="32326" y="463111"/>
                    </a:cubicBezTo>
                    <a:cubicBezTo>
                      <a:pt x="43777" y="396232"/>
                      <a:pt x="54771" y="328896"/>
                      <a:pt x="66223" y="262017"/>
                    </a:cubicBezTo>
                    <a:cubicBezTo>
                      <a:pt x="78591" y="190558"/>
                      <a:pt x="91417" y="119557"/>
                      <a:pt x="103785" y="48098"/>
                    </a:cubicBezTo>
                    <a:cubicBezTo>
                      <a:pt x="106533" y="32065"/>
                      <a:pt x="108366" y="16033"/>
                      <a:pt x="110656" y="0"/>
                    </a:cubicBezTo>
                    <a:cubicBezTo>
                      <a:pt x="115695" y="458"/>
                      <a:pt x="116153" y="4123"/>
                      <a:pt x="117069" y="7787"/>
                    </a:cubicBezTo>
                    <a:cubicBezTo>
                      <a:pt x="158295" y="68253"/>
                      <a:pt x="180283" y="135589"/>
                      <a:pt x="190360" y="207048"/>
                    </a:cubicBezTo>
                    <a:cubicBezTo>
                      <a:pt x="196773" y="251939"/>
                      <a:pt x="196773" y="297289"/>
                      <a:pt x="188070" y="342638"/>
                    </a:cubicBezTo>
                    <a:cubicBezTo>
                      <a:pt x="191277" y="347218"/>
                      <a:pt x="190819" y="351799"/>
                      <a:pt x="189902" y="356838"/>
                    </a:cubicBezTo>
                    <a:cubicBezTo>
                      <a:pt x="167915" y="475020"/>
                      <a:pt x="110656" y="573048"/>
                      <a:pt x="18125" y="650004"/>
                    </a:cubicBezTo>
                    <a:cubicBezTo>
                      <a:pt x="14461" y="653210"/>
                      <a:pt x="10338" y="657333"/>
                      <a:pt x="3925" y="655959"/>
                    </a:cubicBezTo>
                    <a:close/>
                  </a:path>
                </a:pathLst>
              </a:custGeom>
              <a:solidFill>
                <a:schemeClr val="accent4">
                  <a:lumMod val="75000"/>
                </a:schemeClr>
              </a:solidFill>
              <a:ln w="4572" cap="flat">
                <a:noFill/>
                <a:prstDash val="solid"/>
                <a:miter/>
              </a:ln>
            </p:spPr>
            <p:txBody>
              <a:bodyPr rtlCol="0" anchor="ctr"/>
              <a:lstStyle/>
              <a:p>
                <a:endParaRPr lang="en-US"/>
              </a:p>
            </p:txBody>
          </p:sp>
        </p:grpSp>
        <p:grpSp>
          <p:nvGrpSpPr>
            <p:cNvPr id="43" name="Group 37">
              <a:extLst>
                <a:ext uri="{FF2B5EF4-FFF2-40B4-BE49-F238E27FC236}">
                  <a16:creationId xmlns:a16="http://schemas.microsoft.com/office/drawing/2014/main" id="{05D49AE6-E0B8-49FE-9DED-8233D8B2C71F}"/>
                </a:ext>
              </a:extLst>
            </p:cNvPr>
            <p:cNvGrpSpPr/>
            <p:nvPr/>
          </p:nvGrpSpPr>
          <p:grpSpPr>
            <a:xfrm>
              <a:off x="5823941" y="1516309"/>
              <a:ext cx="2310409" cy="3185932"/>
              <a:chOff x="5900141" y="1459144"/>
              <a:chExt cx="2310409" cy="3185932"/>
            </a:xfrm>
          </p:grpSpPr>
          <p:sp>
            <p:nvSpPr>
              <p:cNvPr id="49" name="Freeform: Shape 3">
                <a:extLst>
                  <a:ext uri="{FF2B5EF4-FFF2-40B4-BE49-F238E27FC236}">
                    <a16:creationId xmlns:a16="http://schemas.microsoft.com/office/drawing/2014/main" id="{8FA9D676-350E-4EF8-9DD6-6C8C5DACFD51}"/>
                  </a:ext>
                </a:extLst>
              </p:cNvPr>
              <p:cNvSpPr/>
              <p:nvPr/>
            </p:nvSpPr>
            <p:spPr>
              <a:xfrm>
                <a:off x="6793296" y="2856334"/>
                <a:ext cx="1416645" cy="510722"/>
              </a:xfrm>
              <a:custGeom>
                <a:avLst/>
                <a:gdLst>
                  <a:gd name="connsiteX0" fmla="*/ 76956 w 1067307"/>
                  <a:gd name="connsiteY0" fmla="*/ 336683 h 384780"/>
                  <a:gd name="connsiteX1" fmla="*/ 5039 w 1067307"/>
                  <a:gd name="connsiteY1" fmla="*/ 304618 h 384780"/>
                  <a:gd name="connsiteX2" fmla="*/ 0 w 1067307"/>
                  <a:gd name="connsiteY2" fmla="*/ 297747 h 384780"/>
                  <a:gd name="connsiteX3" fmla="*/ 32981 w 1067307"/>
                  <a:gd name="connsiteY3" fmla="*/ 284004 h 384780"/>
                  <a:gd name="connsiteX4" fmla="*/ 496092 w 1067307"/>
                  <a:gd name="connsiteY4" fmla="*/ 156202 h 384780"/>
                  <a:gd name="connsiteX5" fmla="*/ 862091 w 1067307"/>
                  <a:gd name="connsiteY5" fmla="*/ 55885 h 384780"/>
                  <a:gd name="connsiteX6" fmla="*/ 1059062 w 1067307"/>
                  <a:gd name="connsiteY6" fmla="*/ 916 h 384780"/>
                  <a:gd name="connsiteX7" fmla="*/ 1067766 w 1067307"/>
                  <a:gd name="connsiteY7" fmla="*/ 0 h 384780"/>
                  <a:gd name="connsiteX8" fmla="*/ 945460 w 1067307"/>
                  <a:gd name="connsiteY8" fmla="*/ 156661 h 384780"/>
                  <a:gd name="connsiteX9" fmla="*/ 453949 w 1067307"/>
                  <a:gd name="connsiteY9" fmla="*/ 386613 h 384780"/>
                  <a:gd name="connsiteX10" fmla="*/ 76956 w 1067307"/>
                  <a:gd name="connsiteY10" fmla="*/ 336683 h 384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67307" h="384780">
                    <a:moveTo>
                      <a:pt x="76956" y="336683"/>
                    </a:moveTo>
                    <a:cubicBezTo>
                      <a:pt x="52220" y="327521"/>
                      <a:pt x="27942" y="316986"/>
                      <a:pt x="5039" y="304618"/>
                    </a:cubicBezTo>
                    <a:cubicBezTo>
                      <a:pt x="2290" y="303244"/>
                      <a:pt x="458" y="300953"/>
                      <a:pt x="0" y="297747"/>
                    </a:cubicBezTo>
                    <a:cubicBezTo>
                      <a:pt x="8245" y="286295"/>
                      <a:pt x="21529" y="287211"/>
                      <a:pt x="32981" y="284004"/>
                    </a:cubicBezTo>
                    <a:cubicBezTo>
                      <a:pt x="187352" y="240946"/>
                      <a:pt x="341722" y="198345"/>
                      <a:pt x="496092" y="156202"/>
                    </a:cubicBezTo>
                    <a:cubicBezTo>
                      <a:pt x="617939" y="122763"/>
                      <a:pt x="740244" y="89782"/>
                      <a:pt x="862091" y="55885"/>
                    </a:cubicBezTo>
                    <a:cubicBezTo>
                      <a:pt x="928054" y="38020"/>
                      <a:pt x="993558" y="19239"/>
                      <a:pt x="1059062" y="916"/>
                    </a:cubicBezTo>
                    <a:cubicBezTo>
                      <a:pt x="1061811" y="0"/>
                      <a:pt x="1065017" y="0"/>
                      <a:pt x="1067766" y="0"/>
                    </a:cubicBezTo>
                    <a:cubicBezTo>
                      <a:pt x="1034784" y="58175"/>
                      <a:pt x="993100" y="109937"/>
                      <a:pt x="945460" y="156661"/>
                    </a:cubicBezTo>
                    <a:cubicBezTo>
                      <a:pt x="808497" y="290876"/>
                      <a:pt x="644049" y="366457"/>
                      <a:pt x="453949" y="386613"/>
                    </a:cubicBezTo>
                    <a:cubicBezTo>
                      <a:pt x="235449" y="402187"/>
                      <a:pt x="80621" y="337599"/>
                      <a:pt x="76956" y="336683"/>
                    </a:cubicBezTo>
                    <a:close/>
                  </a:path>
                </a:pathLst>
              </a:custGeom>
              <a:solidFill>
                <a:schemeClr val="accent3">
                  <a:lumMod val="75000"/>
                </a:schemeClr>
              </a:solidFill>
              <a:ln w="4572" cap="flat">
                <a:noFill/>
                <a:prstDash val="solid"/>
                <a:miter/>
              </a:ln>
            </p:spPr>
            <p:txBody>
              <a:bodyPr rtlCol="0" anchor="ctr"/>
              <a:lstStyle/>
              <a:p>
                <a:endParaRPr lang="en-US"/>
              </a:p>
            </p:txBody>
          </p:sp>
          <p:sp>
            <p:nvSpPr>
              <p:cNvPr id="50" name="Freeform: Shape 6">
                <a:extLst>
                  <a:ext uri="{FF2B5EF4-FFF2-40B4-BE49-F238E27FC236}">
                    <a16:creationId xmlns:a16="http://schemas.microsoft.com/office/drawing/2014/main" id="{AE69F46F-BEDC-4EC2-B6BE-34AC5E67A750}"/>
                  </a:ext>
                </a:extLst>
              </p:cNvPr>
              <p:cNvSpPr/>
              <p:nvPr/>
            </p:nvSpPr>
            <p:spPr>
              <a:xfrm>
                <a:off x="5900141" y="1459144"/>
                <a:ext cx="2310409" cy="3185932"/>
              </a:xfrm>
              <a:custGeom>
                <a:avLst/>
                <a:gdLst>
                  <a:gd name="connsiteX0" fmla="*/ 529989 w 1740672"/>
                  <a:gd name="connsiteY0" fmla="*/ 0 h 2400296"/>
                  <a:gd name="connsiteX1" fmla="*/ 533196 w 1740672"/>
                  <a:gd name="connsiteY1" fmla="*/ 5955 h 2400296"/>
                  <a:gd name="connsiteX2" fmla="*/ 535028 w 1740672"/>
                  <a:gd name="connsiteY2" fmla="*/ 26568 h 2400296"/>
                  <a:gd name="connsiteX3" fmla="*/ 535028 w 1740672"/>
                  <a:gd name="connsiteY3" fmla="*/ 1082424 h 2400296"/>
                  <a:gd name="connsiteX4" fmla="*/ 532280 w 1740672"/>
                  <a:gd name="connsiteY4" fmla="*/ 1111740 h 2400296"/>
                  <a:gd name="connsiteX5" fmla="*/ 547854 w 1740672"/>
                  <a:gd name="connsiteY5" fmla="*/ 1193277 h 2400296"/>
                  <a:gd name="connsiteX6" fmla="*/ 561138 w 1740672"/>
                  <a:gd name="connsiteY6" fmla="*/ 1242291 h 2400296"/>
                  <a:gd name="connsiteX7" fmla="*/ 599158 w 1740672"/>
                  <a:gd name="connsiteY7" fmla="*/ 1193735 h 2400296"/>
                  <a:gd name="connsiteX8" fmla="*/ 632139 w 1740672"/>
                  <a:gd name="connsiteY8" fmla="*/ 1151593 h 2400296"/>
                  <a:gd name="connsiteX9" fmla="*/ 661914 w 1740672"/>
                  <a:gd name="connsiteY9" fmla="*/ 1144263 h 2400296"/>
                  <a:gd name="connsiteX10" fmla="*/ 671991 w 1740672"/>
                  <a:gd name="connsiteY10" fmla="*/ 1178161 h 2400296"/>
                  <a:gd name="connsiteX11" fmla="*/ 663746 w 1740672"/>
                  <a:gd name="connsiteY11" fmla="*/ 1190529 h 2400296"/>
                  <a:gd name="connsiteX12" fmla="*/ 539609 w 1740672"/>
                  <a:gd name="connsiteY12" fmla="*/ 1352228 h 2400296"/>
                  <a:gd name="connsiteX13" fmla="*/ 530905 w 1740672"/>
                  <a:gd name="connsiteY13" fmla="*/ 1364596 h 2400296"/>
                  <a:gd name="connsiteX14" fmla="*/ 547396 w 1740672"/>
                  <a:gd name="connsiteY14" fmla="*/ 1361847 h 2400296"/>
                  <a:gd name="connsiteX15" fmla="*/ 655043 w 1740672"/>
                  <a:gd name="connsiteY15" fmla="*/ 1341692 h 2400296"/>
                  <a:gd name="connsiteX16" fmla="*/ 681153 w 1740672"/>
                  <a:gd name="connsiteY16" fmla="*/ 1326576 h 2400296"/>
                  <a:gd name="connsiteX17" fmla="*/ 1252827 w 1740672"/>
                  <a:gd name="connsiteY17" fmla="*/ 962867 h 2400296"/>
                  <a:gd name="connsiteX18" fmla="*/ 1734718 w 1740672"/>
                  <a:gd name="connsiteY18" fmla="*/ 1045778 h 2400296"/>
                  <a:gd name="connsiteX19" fmla="*/ 1744338 w 1740672"/>
                  <a:gd name="connsiteY19" fmla="*/ 1049443 h 2400296"/>
                  <a:gd name="connsiteX20" fmla="*/ 1744338 w 1740672"/>
                  <a:gd name="connsiteY20" fmla="*/ 1052649 h 2400296"/>
                  <a:gd name="connsiteX21" fmla="*/ 1743422 w 1740672"/>
                  <a:gd name="connsiteY21" fmla="*/ 1053565 h 2400296"/>
                  <a:gd name="connsiteX22" fmla="*/ 1742047 w 1740672"/>
                  <a:gd name="connsiteY22" fmla="*/ 1053107 h 2400296"/>
                  <a:gd name="connsiteX23" fmla="*/ 1724641 w 1740672"/>
                  <a:gd name="connsiteY23" fmla="*/ 1061352 h 2400296"/>
                  <a:gd name="connsiteX24" fmla="*/ 1357267 w 1740672"/>
                  <a:gd name="connsiteY24" fmla="*/ 1162586 h 2400296"/>
                  <a:gd name="connsiteX25" fmla="*/ 1068682 w 1740672"/>
                  <a:gd name="connsiteY25" fmla="*/ 1242291 h 2400296"/>
                  <a:gd name="connsiteX26" fmla="*/ 693979 w 1740672"/>
                  <a:gd name="connsiteY26" fmla="*/ 1345815 h 2400296"/>
                  <a:gd name="connsiteX27" fmla="*/ 676114 w 1740672"/>
                  <a:gd name="connsiteY27" fmla="*/ 1353144 h 2400296"/>
                  <a:gd name="connsiteX28" fmla="*/ 629849 w 1740672"/>
                  <a:gd name="connsiteY28" fmla="*/ 1360931 h 2400296"/>
                  <a:gd name="connsiteX29" fmla="*/ 527241 w 1740672"/>
                  <a:gd name="connsiteY29" fmla="*/ 1385667 h 2400296"/>
                  <a:gd name="connsiteX30" fmla="*/ 516705 w 1740672"/>
                  <a:gd name="connsiteY30" fmla="*/ 1393454 h 2400296"/>
                  <a:gd name="connsiteX31" fmla="*/ 429213 w 1740672"/>
                  <a:gd name="connsiteY31" fmla="*/ 1521257 h 2400296"/>
                  <a:gd name="connsiteX32" fmla="*/ 510292 w 1740672"/>
                  <a:gd name="connsiteY32" fmla="*/ 1509347 h 2400296"/>
                  <a:gd name="connsiteX33" fmla="*/ 522202 w 1740672"/>
                  <a:gd name="connsiteY33" fmla="*/ 1503850 h 2400296"/>
                  <a:gd name="connsiteX34" fmla="*/ 767270 w 1740672"/>
                  <a:gd name="connsiteY34" fmla="*/ 1387958 h 2400296"/>
                  <a:gd name="connsiteX35" fmla="*/ 1080592 w 1740672"/>
                  <a:gd name="connsiteY35" fmla="*/ 1444300 h 2400296"/>
                  <a:gd name="connsiteX36" fmla="*/ 1167167 w 1740672"/>
                  <a:gd name="connsiteY36" fmla="*/ 1506140 h 2400296"/>
                  <a:gd name="connsiteX37" fmla="*/ 1182742 w 1740672"/>
                  <a:gd name="connsiteY37" fmla="*/ 1521715 h 2400296"/>
                  <a:gd name="connsiteX38" fmla="*/ 1168999 w 1740672"/>
                  <a:gd name="connsiteY38" fmla="*/ 1523547 h 2400296"/>
                  <a:gd name="connsiteX39" fmla="*/ 1074637 w 1740672"/>
                  <a:gd name="connsiteY39" fmla="*/ 1525837 h 2400296"/>
                  <a:gd name="connsiteX40" fmla="*/ 1049443 w 1740672"/>
                  <a:gd name="connsiteY40" fmla="*/ 1527211 h 2400296"/>
                  <a:gd name="connsiteX41" fmla="*/ 821323 w 1740672"/>
                  <a:gd name="connsiteY41" fmla="*/ 1527211 h 2400296"/>
                  <a:gd name="connsiteX42" fmla="*/ 529531 w 1740672"/>
                  <a:gd name="connsiteY42" fmla="*/ 1524005 h 2400296"/>
                  <a:gd name="connsiteX43" fmla="*/ 516247 w 1740672"/>
                  <a:gd name="connsiteY43" fmla="*/ 1523547 h 2400296"/>
                  <a:gd name="connsiteX44" fmla="*/ 485556 w 1740672"/>
                  <a:gd name="connsiteY44" fmla="*/ 1525837 h 2400296"/>
                  <a:gd name="connsiteX45" fmla="*/ 416387 w 1740672"/>
                  <a:gd name="connsiteY45" fmla="*/ 1542786 h 2400296"/>
                  <a:gd name="connsiteX46" fmla="*/ 404935 w 1740672"/>
                  <a:gd name="connsiteY46" fmla="*/ 1553322 h 2400296"/>
                  <a:gd name="connsiteX47" fmla="*/ 259727 w 1740672"/>
                  <a:gd name="connsiteY47" fmla="*/ 1858397 h 2400296"/>
                  <a:gd name="connsiteX48" fmla="*/ 272095 w 1740672"/>
                  <a:gd name="connsiteY48" fmla="*/ 1875346 h 2400296"/>
                  <a:gd name="connsiteX49" fmla="*/ 298663 w 1740672"/>
                  <a:gd name="connsiteY49" fmla="*/ 1876262 h 2400296"/>
                  <a:gd name="connsiteX50" fmla="*/ 301869 w 1740672"/>
                  <a:gd name="connsiteY50" fmla="*/ 1877636 h 2400296"/>
                  <a:gd name="connsiteX51" fmla="*/ 250107 w 1740672"/>
                  <a:gd name="connsiteY51" fmla="*/ 1914740 h 2400296"/>
                  <a:gd name="connsiteX52" fmla="*/ 238197 w 1740672"/>
                  <a:gd name="connsiteY52" fmla="*/ 1930773 h 2400296"/>
                  <a:gd name="connsiteX53" fmla="*/ 206590 w 1740672"/>
                  <a:gd name="connsiteY53" fmla="*/ 2211113 h 2400296"/>
                  <a:gd name="connsiteX54" fmla="*/ 207965 w 1740672"/>
                  <a:gd name="connsiteY54" fmla="*/ 2215235 h 2400296"/>
                  <a:gd name="connsiteX55" fmla="*/ 244610 w 1740672"/>
                  <a:gd name="connsiteY55" fmla="*/ 2193248 h 2400296"/>
                  <a:gd name="connsiteX56" fmla="*/ 213003 w 1740672"/>
                  <a:gd name="connsiteY56" fmla="*/ 2275243 h 2400296"/>
                  <a:gd name="connsiteX57" fmla="*/ 207049 w 1740672"/>
                  <a:gd name="connsiteY57" fmla="*/ 2310056 h 2400296"/>
                  <a:gd name="connsiteX58" fmla="*/ 208423 w 1740672"/>
                  <a:gd name="connsiteY58" fmla="*/ 2393425 h 2400296"/>
                  <a:gd name="connsiteX59" fmla="*/ 197887 w 1740672"/>
                  <a:gd name="connsiteY59" fmla="*/ 2402587 h 2400296"/>
                  <a:gd name="connsiteX60" fmla="*/ 162616 w 1740672"/>
                  <a:gd name="connsiteY60" fmla="*/ 2401670 h 2400296"/>
                  <a:gd name="connsiteX61" fmla="*/ 158493 w 1740672"/>
                  <a:gd name="connsiteY61" fmla="*/ 2398922 h 2400296"/>
                  <a:gd name="connsiteX62" fmla="*/ 155744 w 1740672"/>
                  <a:gd name="connsiteY62" fmla="*/ 2387470 h 2400296"/>
                  <a:gd name="connsiteX63" fmla="*/ 152538 w 1740672"/>
                  <a:gd name="connsiteY63" fmla="*/ 2183628 h 2400296"/>
                  <a:gd name="connsiteX64" fmla="*/ 208881 w 1740672"/>
                  <a:gd name="connsiteY64" fmla="*/ 1846946 h 2400296"/>
                  <a:gd name="connsiteX65" fmla="*/ 301411 w 1740672"/>
                  <a:gd name="connsiteY65" fmla="*/ 1630736 h 2400296"/>
                  <a:gd name="connsiteX66" fmla="*/ 305076 w 1740672"/>
                  <a:gd name="connsiteY66" fmla="*/ 1595006 h 2400296"/>
                  <a:gd name="connsiteX67" fmla="*/ 290876 w 1740672"/>
                  <a:gd name="connsiteY67" fmla="*/ 1528128 h 2400296"/>
                  <a:gd name="connsiteX68" fmla="*/ 278508 w 1740672"/>
                  <a:gd name="connsiteY68" fmla="*/ 1505224 h 2400296"/>
                  <a:gd name="connsiteX69" fmla="*/ 127802 w 1740672"/>
                  <a:gd name="connsiteY69" fmla="*/ 1332989 h 2400296"/>
                  <a:gd name="connsiteX70" fmla="*/ 65046 w 1740672"/>
                  <a:gd name="connsiteY70" fmla="*/ 1218013 h 2400296"/>
                  <a:gd name="connsiteX71" fmla="*/ 0 w 1740672"/>
                  <a:gd name="connsiteY71" fmla="*/ 870336 h 2400296"/>
                  <a:gd name="connsiteX72" fmla="*/ 149790 w 1740672"/>
                  <a:gd name="connsiteY72" fmla="*/ 418678 h 2400296"/>
                  <a:gd name="connsiteX73" fmla="*/ 161699 w 1740672"/>
                  <a:gd name="connsiteY73" fmla="*/ 410890 h 2400296"/>
                  <a:gd name="connsiteX74" fmla="*/ 178190 w 1740672"/>
                  <a:gd name="connsiteY74" fmla="*/ 534570 h 2400296"/>
                  <a:gd name="connsiteX75" fmla="*/ 259269 w 1740672"/>
                  <a:gd name="connsiteY75" fmla="*/ 1182741 h 2400296"/>
                  <a:gd name="connsiteX76" fmla="*/ 297289 w 1740672"/>
                  <a:gd name="connsiteY76" fmla="*/ 1486901 h 2400296"/>
                  <a:gd name="connsiteX77" fmla="*/ 301869 w 1740672"/>
                  <a:gd name="connsiteY77" fmla="*/ 1502476 h 2400296"/>
                  <a:gd name="connsiteX78" fmla="*/ 310573 w 1740672"/>
                  <a:gd name="connsiteY78" fmla="*/ 1532250 h 2400296"/>
                  <a:gd name="connsiteX79" fmla="*/ 322483 w 1740672"/>
                  <a:gd name="connsiteY79" fmla="*/ 1587677 h 2400296"/>
                  <a:gd name="connsiteX80" fmla="*/ 352715 w 1740672"/>
                  <a:gd name="connsiteY80" fmla="*/ 1536831 h 2400296"/>
                  <a:gd name="connsiteX81" fmla="*/ 534570 w 1740672"/>
                  <a:gd name="connsiteY81" fmla="*/ 1275272 h 2400296"/>
                  <a:gd name="connsiteX82" fmla="*/ 542815 w 1740672"/>
                  <a:gd name="connsiteY82" fmla="*/ 1234045 h 2400296"/>
                  <a:gd name="connsiteX83" fmla="*/ 523576 w 1740672"/>
                  <a:gd name="connsiteY83" fmla="*/ 1148386 h 2400296"/>
                  <a:gd name="connsiteX84" fmla="*/ 490595 w 1740672"/>
                  <a:gd name="connsiteY84" fmla="*/ 1080133 h 2400296"/>
                  <a:gd name="connsiteX85" fmla="*/ 450743 w 1740672"/>
                  <a:gd name="connsiteY85" fmla="*/ 1026539 h 2400296"/>
                  <a:gd name="connsiteX86" fmla="*/ 306450 w 1740672"/>
                  <a:gd name="connsiteY86" fmla="*/ 553809 h 2400296"/>
                  <a:gd name="connsiteX87" fmla="*/ 522660 w 1740672"/>
                  <a:gd name="connsiteY87" fmla="*/ 9161 h 2400296"/>
                  <a:gd name="connsiteX88" fmla="*/ 527699 w 1740672"/>
                  <a:gd name="connsiteY88" fmla="*/ 2290 h 2400296"/>
                  <a:gd name="connsiteX89" fmla="*/ 529989 w 1740672"/>
                  <a:gd name="connsiteY89" fmla="*/ 0 h 2400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40672" h="2400296">
                    <a:moveTo>
                      <a:pt x="529989" y="0"/>
                    </a:moveTo>
                    <a:cubicBezTo>
                      <a:pt x="530905" y="1832"/>
                      <a:pt x="531821" y="3665"/>
                      <a:pt x="533196" y="5955"/>
                    </a:cubicBezTo>
                    <a:cubicBezTo>
                      <a:pt x="534570" y="12826"/>
                      <a:pt x="535028" y="19697"/>
                      <a:pt x="535028" y="26568"/>
                    </a:cubicBezTo>
                    <a:cubicBezTo>
                      <a:pt x="535028" y="378367"/>
                      <a:pt x="535028" y="730625"/>
                      <a:pt x="535028" y="1082424"/>
                    </a:cubicBezTo>
                    <a:cubicBezTo>
                      <a:pt x="535028" y="1092501"/>
                      <a:pt x="534570" y="1102121"/>
                      <a:pt x="532280" y="1111740"/>
                    </a:cubicBezTo>
                    <a:cubicBezTo>
                      <a:pt x="538234" y="1138767"/>
                      <a:pt x="539609" y="1166709"/>
                      <a:pt x="547854" y="1193277"/>
                    </a:cubicBezTo>
                    <a:cubicBezTo>
                      <a:pt x="552893" y="1208851"/>
                      <a:pt x="556557" y="1224884"/>
                      <a:pt x="561138" y="1242291"/>
                    </a:cubicBezTo>
                    <a:cubicBezTo>
                      <a:pt x="574422" y="1225342"/>
                      <a:pt x="586790" y="1209310"/>
                      <a:pt x="599158" y="1193735"/>
                    </a:cubicBezTo>
                    <a:cubicBezTo>
                      <a:pt x="610152" y="1179535"/>
                      <a:pt x="621145" y="1165793"/>
                      <a:pt x="632139" y="1151593"/>
                    </a:cubicBezTo>
                    <a:cubicBezTo>
                      <a:pt x="639926" y="1141057"/>
                      <a:pt x="649546" y="1136934"/>
                      <a:pt x="661914" y="1144263"/>
                    </a:cubicBezTo>
                    <a:cubicBezTo>
                      <a:pt x="673366" y="1151134"/>
                      <a:pt x="677946" y="1166251"/>
                      <a:pt x="671991" y="1178161"/>
                    </a:cubicBezTo>
                    <a:cubicBezTo>
                      <a:pt x="669701" y="1182741"/>
                      <a:pt x="666495" y="1186406"/>
                      <a:pt x="663746" y="1190529"/>
                    </a:cubicBezTo>
                    <a:cubicBezTo>
                      <a:pt x="622520" y="1244581"/>
                      <a:pt x="580835" y="1298634"/>
                      <a:pt x="539609" y="1352228"/>
                    </a:cubicBezTo>
                    <a:cubicBezTo>
                      <a:pt x="536402" y="1356351"/>
                      <a:pt x="534112" y="1360015"/>
                      <a:pt x="530905" y="1364596"/>
                    </a:cubicBezTo>
                    <a:cubicBezTo>
                      <a:pt x="537318" y="1366428"/>
                      <a:pt x="542357" y="1363680"/>
                      <a:pt x="547396" y="1361847"/>
                    </a:cubicBezTo>
                    <a:cubicBezTo>
                      <a:pt x="582209" y="1348563"/>
                      <a:pt x="618397" y="1343983"/>
                      <a:pt x="655043" y="1341692"/>
                    </a:cubicBezTo>
                    <a:cubicBezTo>
                      <a:pt x="666953" y="1340776"/>
                      <a:pt x="674282" y="1337112"/>
                      <a:pt x="681153" y="1326576"/>
                    </a:cubicBezTo>
                    <a:cubicBezTo>
                      <a:pt x="817658" y="1120902"/>
                      <a:pt x="1008216" y="998597"/>
                      <a:pt x="1252827" y="962867"/>
                    </a:cubicBezTo>
                    <a:cubicBezTo>
                      <a:pt x="1421855" y="938589"/>
                      <a:pt x="1582638" y="968364"/>
                      <a:pt x="1734718" y="1045778"/>
                    </a:cubicBezTo>
                    <a:cubicBezTo>
                      <a:pt x="1737925" y="1047152"/>
                      <a:pt x="1741131" y="1048068"/>
                      <a:pt x="1744338" y="1049443"/>
                    </a:cubicBezTo>
                    <a:cubicBezTo>
                      <a:pt x="1744338" y="1050359"/>
                      <a:pt x="1744338" y="1051275"/>
                      <a:pt x="1744338" y="1052649"/>
                    </a:cubicBezTo>
                    <a:lnTo>
                      <a:pt x="1743422" y="1053565"/>
                    </a:lnTo>
                    <a:lnTo>
                      <a:pt x="1742047" y="1053107"/>
                    </a:lnTo>
                    <a:cubicBezTo>
                      <a:pt x="1737008" y="1057230"/>
                      <a:pt x="1731054" y="1059520"/>
                      <a:pt x="1724641" y="1061352"/>
                    </a:cubicBezTo>
                    <a:cubicBezTo>
                      <a:pt x="1601877" y="1094334"/>
                      <a:pt x="1479572" y="1128689"/>
                      <a:pt x="1357267" y="1162586"/>
                    </a:cubicBezTo>
                    <a:cubicBezTo>
                      <a:pt x="1261072" y="1189154"/>
                      <a:pt x="1164877" y="1215723"/>
                      <a:pt x="1068682" y="1242291"/>
                    </a:cubicBezTo>
                    <a:cubicBezTo>
                      <a:pt x="943628" y="1276646"/>
                      <a:pt x="819033" y="1311002"/>
                      <a:pt x="693979" y="1345815"/>
                    </a:cubicBezTo>
                    <a:cubicBezTo>
                      <a:pt x="687566" y="1347647"/>
                      <a:pt x="681611" y="1349021"/>
                      <a:pt x="676114" y="1353144"/>
                    </a:cubicBezTo>
                    <a:cubicBezTo>
                      <a:pt x="661914" y="1361847"/>
                      <a:pt x="644965" y="1359557"/>
                      <a:pt x="629849" y="1360931"/>
                    </a:cubicBezTo>
                    <a:cubicBezTo>
                      <a:pt x="594119" y="1363680"/>
                      <a:pt x="561138" y="1376048"/>
                      <a:pt x="527241" y="1385667"/>
                    </a:cubicBezTo>
                    <a:cubicBezTo>
                      <a:pt x="522660" y="1387041"/>
                      <a:pt x="519453" y="1389790"/>
                      <a:pt x="516705" y="1393454"/>
                    </a:cubicBezTo>
                    <a:cubicBezTo>
                      <a:pt x="486472" y="1434681"/>
                      <a:pt x="457156" y="1476365"/>
                      <a:pt x="429213" y="1521257"/>
                    </a:cubicBezTo>
                    <a:cubicBezTo>
                      <a:pt x="457156" y="1513469"/>
                      <a:pt x="482808" y="1506598"/>
                      <a:pt x="510292" y="1509347"/>
                    </a:cubicBezTo>
                    <a:cubicBezTo>
                      <a:pt x="514873" y="1509805"/>
                      <a:pt x="518537" y="1507056"/>
                      <a:pt x="522202" y="1503850"/>
                    </a:cubicBezTo>
                    <a:cubicBezTo>
                      <a:pt x="593203" y="1442926"/>
                      <a:pt x="675198" y="1405364"/>
                      <a:pt x="767270" y="1387958"/>
                    </a:cubicBezTo>
                    <a:cubicBezTo>
                      <a:pt x="938131" y="1363222"/>
                      <a:pt x="1078759" y="1441094"/>
                      <a:pt x="1080592" y="1444300"/>
                    </a:cubicBezTo>
                    <a:cubicBezTo>
                      <a:pt x="1110366" y="1463998"/>
                      <a:pt x="1140599" y="1481862"/>
                      <a:pt x="1167167" y="1506140"/>
                    </a:cubicBezTo>
                    <a:cubicBezTo>
                      <a:pt x="1172664" y="1511179"/>
                      <a:pt x="1177703" y="1516218"/>
                      <a:pt x="1182742" y="1521715"/>
                    </a:cubicBezTo>
                    <a:cubicBezTo>
                      <a:pt x="1178619" y="1526295"/>
                      <a:pt x="1173580" y="1524005"/>
                      <a:pt x="1168999" y="1523547"/>
                    </a:cubicBezTo>
                    <a:cubicBezTo>
                      <a:pt x="1137393" y="1519424"/>
                      <a:pt x="1106244" y="1517592"/>
                      <a:pt x="1074637" y="1525837"/>
                    </a:cubicBezTo>
                    <a:cubicBezTo>
                      <a:pt x="1066391" y="1527211"/>
                      <a:pt x="1057688" y="1527211"/>
                      <a:pt x="1049443" y="1527211"/>
                    </a:cubicBezTo>
                    <a:cubicBezTo>
                      <a:pt x="973403" y="1527211"/>
                      <a:pt x="897363" y="1526753"/>
                      <a:pt x="821323" y="1527211"/>
                    </a:cubicBezTo>
                    <a:cubicBezTo>
                      <a:pt x="724212" y="1528128"/>
                      <a:pt x="626642" y="1521715"/>
                      <a:pt x="529531" y="1524005"/>
                    </a:cubicBezTo>
                    <a:cubicBezTo>
                      <a:pt x="524950" y="1524005"/>
                      <a:pt x="520828" y="1522631"/>
                      <a:pt x="516247" y="1523547"/>
                    </a:cubicBezTo>
                    <a:cubicBezTo>
                      <a:pt x="506169" y="1528128"/>
                      <a:pt x="495634" y="1524463"/>
                      <a:pt x="485556" y="1525837"/>
                    </a:cubicBezTo>
                    <a:cubicBezTo>
                      <a:pt x="461737" y="1529044"/>
                      <a:pt x="438833" y="1535457"/>
                      <a:pt x="416387" y="1542786"/>
                    </a:cubicBezTo>
                    <a:cubicBezTo>
                      <a:pt x="410432" y="1544618"/>
                      <a:pt x="407684" y="1548741"/>
                      <a:pt x="404935" y="1553322"/>
                    </a:cubicBezTo>
                    <a:cubicBezTo>
                      <a:pt x="345844" y="1649975"/>
                      <a:pt x="294998" y="1750750"/>
                      <a:pt x="259727" y="1858397"/>
                    </a:cubicBezTo>
                    <a:cubicBezTo>
                      <a:pt x="254230" y="1874888"/>
                      <a:pt x="254230" y="1874888"/>
                      <a:pt x="272095" y="1875346"/>
                    </a:cubicBezTo>
                    <a:cubicBezTo>
                      <a:pt x="280798" y="1875804"/>
                      <a:pt x="289960" y="1875804"/>
                      <a:pt x="298663" y="1876262"/>
                    </a:cubicBezTo>
                    <a:cubicBezTo>
                      <a:pt x="299121" y="1876262"/>
                      <a:pt x="299579" y="1876720"/>
                      <a:pt x="301869" y="1877636"/>
                    </a:cubicBezTo>
                    <a:cubicBezTo>
                      <a:pt x="284005" y="1890462"/>
                      <a:pt x="267056" y="1902830"/>
                      <a:pt x="250107" y="1914740"/>
                    </a:cubicBezTo>
                    <a:cubicBezTo>
                      <a:pt x="244152" y="1918863"/>
                      <a:pt x="240030" y="1923443"/>
                      <a:pt x="238197" y="1930773"/>
                    </a:cubicBezTo>
                    <a:cubicBezTo>
                      <a:pt x="215752" y="2022845"/>
                      <a:pt x="206132" y="2116292"/>
                      <a:pt x="206590" y="2211113"/>
                    </a:cubicBezTo>
                    <a:cubicBezTo>
                      <a:pt x="206590" y="2212029"/>
                      <a:pt x="207049" y="2212945"/>
                      <a:pt x="207965" y="2215235"/>
                    </a:cubicBezTo>
                    <a:cubicBezTo>
                      <a:pt x="219416" y="2208364"/>
                      <a:pt x="230410" y="2201951"/>
                      <a:pt x="244610" y="2193248"/>
                    </a:cubicBezTo>
                    <a:cubicBezTo>
                      <a:pt x="233159" y="2223022"/>
                      <a:pt x="223539" y="2249133"/>
                      <a:pt x="213003" y="2275243"/>
                    </a:cubicBezTo>
                    <a:cubicBezTo>
                      <a:pt x="208423" y="2286695"/>
                      <a:pt x="206590" y="2297688"/>
                      <a:pt x="207049" y="2310056"/>
                    </a:cubicBezTo>
                    <a:cubicBezTo>
                      <a:pt x="207965" y="2337999"/>
                      <a:pt x="207965" y="2365483"/>
                      <a:pt x="208423" y="2393425"/>
                    </a:cubicBezTo>
                    <a:cubicBezTo>
                      <a:pt x="208881" y="2401212"/>
                      <a:pt x="202926" y="2402129"/>
                      <a:pt x="197887" y="2402587"/>
                    </a:cubicBezTo>
                    <a:cubicBezTo>
                      <a:pt x="185977" y="2403045"/>
                      <a:pt x="174525" y="2404419"/>
                      <a:pt x="162616" y="2401670"/>
                    </a:cubicBezTo>
                    <a:cubicBezTo>
                      <a:pt x="161241" y="2401212"/>
                      <a:pt x="159867" y="2400296"/>
                      <a:pt x="158493" y="2398922"/>
                    </a:cubicBezTo>
                    <a:cubicBezTo>
                      <a:pt x="156203" y="2395258"/>
                      <a:pt x="155744" y="2391593"/>
                      <a:pt x="155744" y="2387470"/>
                    </a:cubicBezTo>
                    <a:cubicBezTo>
                      <a:pt x="154828" y="2319676"/>
                      <a:pt x="150706" y="2251423"/>
                      <a:pt x="152538" y="2183628"/>
                    </a:cubicBezTo>
                    <a:cubicBezTo>
                      <a:pt x="156203" y="2069110"/>
                      <a:pt x="172693" y="1956425"/>
                      <a:pt x="208881" y="1846946"/>
                    </a:cubicBezTo>
                    <a:cubicBezTo>
                      <a:pt x="233617" y="1772280"/>
                      <a:pt x="264766" y="1700363"/>
                      <a:pt x="301411" y="1630736"/>
                    </a:cubicBezTo>
                    <a:cubicBezTo>
                      <a:pt x="307824" y="1618826"/>
                      <a:pt x="309199" y="1607832"/>
                      <a:pt x="305076" y="1595006"/>
                    </a:cubicBezTo>
                    <a:cubicBezTo>
                      <a:pt x="298205" y="1573019"/>
                      <a:pt x="293624" y="1550573"/>
                      <a:pt x="290876" y="1528128"/>
                    </a:cubicBezTo>
                    <a:cubicBezTo>
                      <a:pt x="289501" y="1518508"/>
                      <a:pt x="285837" y="1511637"/>
                      <a:pt x="278508" y="1505224"/>
                    </a:cubicBezTo>
                    <a:cubicBezTo>
                      <a:pt x="219416" y="1455294"/>
                      <a:pt x="170403" y="1397577"/>
                      <a:pt x="127802" y="1332989"/>
                    </a:cubicBezTo>
                    <a:cubicBezTo>
                      <a:pt x="103524" y="1296343"/>
                      <a:pt x="82911" y="1257865"/>
                      <a:pt x="65046" y="1218013"/>
                    </a:cubicBezTo>
                    <a:cubicBezTo>
                      <a:pt x="47181" y="1175870"/>
                      <a:pt x="0" y="972944"/>
                      <a:pt x="0" y="870336"/>
                    </a:cubicBezTo>
                    <a:cubicBezTo>
                      <a:pt x="4123" y="704514"/>
                      <a:pt x="54511" y="554267"/>
                      <a:pt x="149790" y="418678"/>
                    </a:cubicBezTo>
                    <a:cubicBezTo>
                      <a:pt x="155286" y="411348"/>
                      <a:pt x="155286" y="411348"/>
                      <a:pt x="161699" y="410890"/>
                    </a:cubicBezTo>
                    <a:cubicBezTo>
                      <a:pt x="169028" y="452117"/>
                      <a:pt x="173151" y="493343"/>
                      <a:pt x="178190" y="534570"/>
                    </a:cubicBezTo>
                    <a:cubicBezTo>
                      <a:pt x="205216" y="750780"/>
                      <a:pt x="232701" y="966532"/>
                      <a:pt x="259269" y="1182741"/>
                    </a:cubicBezTo>
                    <a:cubicBezTo>
                      <a:pt x="271637" y="1283975"/>
                      <a:pt x="284463" y="1385667"/>
                      <a:pt x="297289" y="1486901"/>
                    </a:cubicBezTo>
                    <a:cubicBezTo>
                      <a:pt x="298205" y="1492398"/>
                      <a:pt x="298663" y="1497895"/>
                      <a:pt x="301869" y="1502476"/>
                    </a:cubicBezTo>
                    <a:cubicBezTo>
                      <a:pt x="308282" y="1511179"/>
                      <a:pt x="309199" y="1521715"/>
                      <a:pt x="310573" y="1532250"/>
                    </a:cubicBezTo>
                    <a:cubicBezTo>
                      <a:pt x="313321" y="1550573"/>
                      <a:pt x="317444" y="1568438"/>
                      <a:pt x="322483" y="1587677"/>
                    </a:cubicBezTo>
                    <a:cubicBezTo>
                      <a:pt x="334392" y="1570728"/>
                      <a:pt x="342638" y="1553322"/>
                      <a:pt x="352715" y="1536831"/>
                    </a:cubicBezTo>
                    <a:cubicBezTo>
                      <a:pt x="407684" y="1445675"/>
                      <a:pt x="469524" y="1359099"/>
                      <a:pt x="534570" y="1275272"/>
                    </a:cubicBezTo>
                    <a:cubicBezTo>
                      <a:pt x="544647" y="1261988"/>
                      <a:pt x="546938" y="1249162"/>
                      <a:pt x="542815" y="1234045"/>
                    </a:cubicBezTo>
                    <a:cubicBezTo>
                      <a:pt x="535028" y="1205645"/>
                      <a:pt x="523576" y="1177703"/>
                      <a:pt x="523576" y="1148386"/>
                    </a:cubicBezTo>
                    <a:cubicBezTo>
                      <a:pt x="523576" y="1118611"/>
                      <a:pt x="508002" y="1099830"/>
                      <a:pt x="490595" y="1080133"/>
                    </a:cubicBezTo>
                    <a:cubicBezTo>
                      <a:pt x="475937" y="1063643"/>
                      <a:pt x="461737" y="1046236"/>
                      <a:pt x="450743" y="1026539"/>
                    </a:cubicBezTo>
                    <a:cubicBezTo>
                      <a:pt x="371954" y="888201"/>
                      <a:pt x="307824" y="726044"/>
                      <a:pt x="306450" y="553809"/>
                    </a:cubicBezTo>
                    <a:cubicBezTo>
                      <a:pt x="309657" y="344928"/>
                      <a:pt x="382032" y="163532"/>
                      <a:pt x="522660" y="9161"/>
                    </a:cubicBezTo>
                    <a:cubicBezTo>
                      <a:pt x="524492" y="6871"/>
                      <a:pt x="525867" y="4581"/>
                      <a:pt x="527699" y="2290"/>
                    </a:cubicBezTo>
                    <a:cubicBezTo>
                      <a:pt x="527699" y="0"/>
                      <a:pt x="528615" y="0"/>
                      <a:pt x="529989" y="0"/>
                    </a:cubicBezTo>
                    <a:close/>
                  </a:path>
                </a:pathLst>
              </a:custGeom>
              <a:solidFill>
                <a:schemeClr val="accent3"/>
              </a:solidFill>
              <a:ln w="4572" cap="flat">
                <a:noFill/>
                <a:prstDash val="solid"/>
                <a:miter/>
              </a:ln>
            </p:spPr>
            <p:txBody>
              <a:bodyPr rtlCol="0" anchor="ctr"/>
              <a:lstStyle/>
              <a:p>
                <a:endParaRPr lang="en-US"/>
              </a:p>
            </p:txBody>
          </p:sp>
          <p:sp>
            <p:nvSpPr>
              <p:cNvPr id="51" name="Freeform: Shape 9">
                <a:extLst>
                  <a:ext uri="{FF2B5EF4-FFF2-40B4-BE49-F238E27FC236}">
                    <a16:creationId xmlns:a16="http://schemas.microsoft.com/office/drawing/2014/main" id="{2788179A-D8BB-4E4C-9342-6437A895628B}"/>
                  </a:ext>
                </a:extLst>
              </p:cNvPr>
              <p:cNvSpPr/>
              <p:nvPr/>
            </p:nvSpPr>
            <p:spPr>
              <a:xfrm>
                <a:off x="6109274" y="2001482"/>
                <a:ext cx="395202" cy="1453126"/>
              </a:xfrm>
              <a:custGeom>
                <a:avLst/>
                <a:gdLst>
                  <a:gd name="connsiteX0" fmla="*/ 142932 w 297746"/>
                  <a:gd name="connsiteY0" fmla="*/ 1094334 h 1094791"/>
                  <a:gd name="connsiteX1" fmla="*/ 134229 w 297746"/>
                  <a:gd name="connsiteY1" fmla="*/ 1086546 h 1094791"/>
                  <a:gd name="connsiteX2" fmla="*/ 119112 w 297746"/>
                  <a:gd name="connsiteY2" fmla="*/ 957370 h 1094791"/>
                  <a:gd name="connsiteX3" fmla="*/ 102164 w 297746"/>
                  <a:gd name="connsiteY3" fmla="*/ 826820 h 1094791"/>
                  <a:gd name="connsiteX4" fmla="*/ 89338 w 297746"/>
                  <a:gd name="connsiteY4" fmla="*/ 722837 h 1094791"/>
                  <a:gd name="connsiteX5" fmla="*/ 75596 w 297746"/>
                  <a:gd name="connsiteY5" fmla="*/ 612900 h 1094791"/>
                  <a:gd name="connsiteX6" fmla="*/ 62770 w 297746"/>
                  <a:gd name="connsiteY6" fmla="*/ 507085 h 1094791"/>
                  <a:gd name="connsiteX7" fmla="*/ 49027 w 297746"/>
                  <a:gd name="connsiteY7" fmla="*/ 398522 h 1094791"/>
                  <a:gd name="connsiteX8" fmla="*/ 35743 w 297746"/>
                  <a:gd name="connsiteY8" fmla="*/ 291334 h 1094791"/>
                  <a:gd name="connsiteX9" fmla="*/ 25666 w 297746"/>
                  <a:gd name="connsiteY9" fmla="*/ 212087 h 1094791"/>
                  <a:gd name="connsiteX10" fmla="*/ 11924 w 297746"/>
                  <a:gd name="connsiteY10" fmla="*/ 100776 h 1094791"/>
                  <a:gd name="connsiteX11" fmla="*/ 1388 w 297746"/>
                  <a:gd name="connsiteY11" fmla="*/ 20155 h 1094791"/>
                  <a:gd name="connsiteX12" fmla="*/ 2762 w 297746"/>
                  <a:gd name="connsiteY12" fmla="*/ 0 h 1094791"/>
                  <a:gd name="connsiteX13" fmla="*/ 146597 w 297746"/>
                  <a:gd name="connsiteY13" fmla="*/ 154370 h 1094791"/>
                  <a:gd name="connsiteX14" fmla="*/ 255618 w 297746"/>
                  <a:gd name="connsiteY14" fmla="*/ 370580 h 1094791"/>
                  <a:gd name="connsiteX15" fmla="*/ 289973 w 297746"/>
                  <a:gd name="connsiteY15" fmla="*/ 532279 h 1094791"/>
                  <a:gd name="connsiteX16" fmla="*/ 295928 w 297746"/>
                  <a:gd name="connsiteY16" fmla="*/ 617939 h 1094791"/>
                  <a:gd name="connsiteX17" fmla="*/ 299135 w 297746"/>
                  <a:gd name="connsiteY17" fmla="*/ 663288 h 1094791"/>
                  <a:gd name="connsiteX18" fmla="*/ 221721 w 297746"/>
                  <a:gd name="connsiteY18" fmla="*/ 970196 h 1094791"/>
                  <a:gd name="connsiteX19" fmla="*/ 158507 w 297746"/>
                  <a:gd name="connsiteY19" fmla="*/ 1081508 h 1094791"/>
                  <a:gd name="connsiteX20" fmla="*/ 142932 w 297746"/>
                  <a:gd name="connsiteY20" fmla="*/ 1094334 h 1094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97746" h="1094791">
                    <a:moveTo>
                      <a:pt x="142932" y="1094334"/>
                    </a:moveTo>
                    <a:cubicBezTo>
                      <a:pt x="135145" y="1097082"/>
                      <a:pt x="134687" y="1090669"/>
                      <a:pt x="134229" y="1086546"/>
                    </a:cubicBezTo>
                    <a:cubicBezTo>
                      <a:pt x="129190" y="1043488"/>
                      <a:pt x="124151" y="1000429"/>
                      <a:pt x="119112" y="957370"/>
                    </a:cubicBezTo>
                    <a:cubicBezTo>
                      <a:pt x="113616" y="913853"/>
                      <a:pt x="107661" y="870336"/>
                      <a:pt x="102164" y="826820"/>
                    </a:cubicBezTo>
                    <a:cubicBezTo>
                      <a:pt x="97583" y="792006"/>
                      <a:pt x="93918" y="757193"/>
                      <a:pt x="89338" y="722837"/>
                    </a:cubicBezTo>
                    <a:cubicBezTo>
                      <a:pt x="84757" y="686192"/>
                      <a:pt x="80176" y="649546"/>
                      <a:pt x="75596" y="612900"/>
                    </a:cubicBezTo>
                    <a:cubicBezTo>
                      <a:pt x="71015" y="577629"/>
                      <a:pt x="66892" y="542357"/>
                      <a:pt x="62770" y="507085"/>
                    </a:cubicBezTo>
                    <a:cubicBezTo>
                      <a:pt x="58189" y="470898"/>
                      <a:pt x="53608" y="434710"/>
                      <a:pt x="49027" y="398522"/>
                    </a:cubicBezTo>
                    <a:cubicBezTo>
                      <a:pt x="44447" y="362793"/>
                      <a:pt x="40324" y="327063"/>
                      <a:pt x="35743" y="291334"/>
                    </a:cubicBezTo>
                    <a:cubicBezTo>
                      <a:pt x="32537" y="264766"/>
                      <a:pt x="28872" y="238655"/>
                      <a:pt x="25666" y="212087"/>
                    </a:cubicBezTo>
                    <a:cubicBezTo>
                      <a:pt x="21085" y="174983"/>
                      <a:pt x="16504" y="137880"/>
                      <a:pt x="11924" y="100776"/>
                    </a:cubicBezTo>
                    <a:cubicBezTo>
                      <a:pt x="8717" y="73750"/>
                      <a:pt x="5053" y="47181"/>
                      <a:pt x="1388" y="20155"/>
                    </a:cubicBezTo>
                    <a:cubicBezTo>
                      <a:pt x="472" y="13284"/>
                      <a:pt x="-1819" y="6413"/>
                      <a:pt x="2762" y="0"/>
                    </a:cubicBezTo>
                    <a:cubicBezTo>
                      <a:pt x="58189" y="44433"/>
                      <a:pt x="105370" y="96653"/>
                      <a:pt x="146597" y="154370"/>
                    </a:cubicBezTo>
                    <a:cubicBezTo>
                      <a:pt x="193778" y="220791"/>
                      <a:pt x="229966" y="293166"/>
                      <a:pt x="255618" y="370580"/>
                    </a:cubicBezTo>
                    <a:cubicBezTo>
                      <a:pt x="273025" y="423258"/>
                      <a:pt x="284476" y="476853"/>
                      <a:pt x="289973" y="532279"/>
                    </a:cubicBezTo>
                    <a:cubicBezTo>
                      <a:pt x="292722" y="560680"/>
                      <a:pt x="295928" y="589080"/>
                      <a:pt x="295928" y="617939"/>
                    </a:cubicBezTo>
                    <a:cubicBezTo>
                      <a:pt x="302799" y="632597"/>
                      <a:pt x="300051" y="648630"/>
                      <a:pt x="299135" y="663288"/>
                    </a:cubicBezTo>
                    <a:cubicBezTo>
                      <a:pt x="292722" y="770477"/>
                      <a:pt x="268444" y="873085"/>
                      <a:pt x="221721" y="970196"/>
                    </a:cubicBezTo>
                    <a:cubicBezTo>
                      <a:pt x="202940" y="1008674"/>
                      <a:pt x="183242" y="1046236"/>
                      <a:pt x="158507" y="1081508"/>
                    </a:cubicBezTo>
                    <a:cubicBezTo>
                      <a:pt x="153926" y="1087004"/>
                      <a:pt x="151636" y="1094334"/>
                      <a:pt x="142932" y="1094334"/>
                    </a:cubicBezTo>
                    <a:close/>
                  </a:path>
                </a:pathLst>
              </a:custGeom>
              <a:solidFill>
                <a:schemeClr val="accent3">
                  <a:lumMod val="75000"/>
                </a:schemeClr>
              </a:solidFill>
              <a:ln w="4572" cap="flat">
                <a:noFill/>
                <a:prstDash val="solid"/>
                <a:miter/>
              </a:ln>
            </p:spPr>
            <p:txBody>
              <a:bodyPr rtlCol="0" anchor="ctr"/>
              <a:lstStyle/>
              <a:p>
                <a:endParaRPr lang="en-US"/>
              </a:p>
            </p:txBody>
          </p:sp>
          <p:sp>
            <p:nvSpPr>
              <p:cNvPr id="52" name="Freeform: Shape 11">
                <a:extLst>
                  <a:ext uri="{FF2B5EF4-FFF2-40B4-BE49-F238E27FC236}">
                    <a16:creationId xmlns:a16="http://schemas.microsoft.com/office/drawing/2014/main" id="{FD451E8D-408A-4278-99EA-9C7C2638AE66}"/>
                  </a:ext>
                </a:extLst>
              </p:cNvPr>
              <p:cNvSpPr/>
              <p:nvPr/>
            </p:nvSpPr>
            <p:spPr>
              <a:xfrm>
                <a:off x="6582926" y="3472535"/>
                <a:ext cx="881603" cy="182401"/>
              </a:xfrm>
              <a:custGeom>
                <a:avLst/>
                <a:gdLst>
                  <a:gd name="connsiteX0" fmla="*/ 0 w 664204"/>
                  <a:gd name="connsiteY0" fmla="*/ 4817 h 137421"/>
                  <a:gd name="connsiteX1" fmla="*/ 14658 w 664204"/>
                  <a:gd name="connsiteY1" fmla="*/ 694 h 137421"/>
                  <a:gd name="connsiteX2" fmla="*/ 163532 w 664204"/>
                  <a:gd name="connsiteY2" fmla="*/ 1152 h 137421"/>
                  <a:gd name="connsiteX3" fmla="*/ 560680 w 664204"/>
                  <a:gd name="connsiteY3" fmla="*/ 3900 h 137421"/>
                  <a:gd name="connsiteX4" fmla="*/ 662372 w 664204"/>
                  <a:gd name="connsiteY4" fmla="*/ 5733 h 137421"/>
                  <a:gd name="connsiteX5" fmla="*/ 664662 w 664204"/>
                  <a:gd name="connsiteY5" fmla="*/ 8939 h 137421"/>
                  <a:gd name="connsiteX6" fmla="*/ 390735 w 664204"/>
                  <a:gd name="connsiteY6" fmla="*/ 134451 h 137421"/>
                  <a:gd name="connsiteX7" fmla="*/ 0 w 664204"/>
                  <a:gd name="connsiteY7" fmla="*/ 4817 h 137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64204" h="137421">
                    <a:moveTo>
                      <a:pt x="0" y="4817"/>
                    </a:moveTo>
                    <a:cubicBezTo>
                      <a:pt x="3665" y="-1138"/>
                      <a:pt x="9619" y="694"/>
                      <a:pt x="14658" y="694"/>
                    </a:cubicBezTo>
                    <a:cubicBezTo>
                      <a:pt x="64130" y="694"/>
                      <a:pt x="114060" y="-1138"/>
                      <a:pt x="163532" y="1152"/>
                    </a:cubicBezTo>
                    <a:cubicBezTo>
                      <a:pt x="295914" y="6649"/>
                      <a:pt x="428297" y="2068"/>
                      <a:pt x="560680" y="3900"/>
                    </a:cubicBezTo>
                    <a:cubicBezTo>
                      <a:pt x="594577" y="1610"/>
                      <a:pt x="628475" y="694"/>
                      <a:pt x="662372" y="5733"/>
                    </a:cubicBezTo>
                    <a:cubicBezTo>
                      <a:pt x="664204" y="6191"/>
                      <a:pt x="664204" y="7565"/>
                      <a:pt x="664662" y="8939"/>
                    </a:cubicBezTo>
                    <a:cubicBezTo>
                      <a:pt x="587248" y="80856"/>
                      <a:pt x="495634" y="123457"/>
                      <a:pt x="390735" y="134451"/>
                    </a:cubicBezTo>
                    <a:cubicBezTo>
                      <a:pt x="241862" y="150483"/>
                      <a:pt x="111311" y="105592"/>
                      <a:pt x="0" y="4817"/>
                    </a:cubicBezTo>
                    <a:close/>
                  </a:path>
                </a:pathLst>
              </a:custGeom>
              <a:solidFill>
                <a:schemeClr val="accent3">
                  <a:lumMod val="75000"/>
                </a:schemeClr>
              </a:solidFill>
              <a:ln w="4572" cap="flat">
                <a:noFill/>
                <a:prstDash val="solid"/>
                <a:miter/>
              </a:ln>
            </p:spPr>
            <p:txBody>
              <a:bodyPr rtlCol="0" anchor="ctr"/>
              <a:lstStyle/>
              <a:p>
                <a:endParaRPr lang="en-US"/>
              </a:p>
            </p:txBody>
          </p:sp>
          <p:sp>
            <p:nvSpPr>
              <p:cNvPr id="53" name="Freeform: Shape 15">
                <a:extLst>
                  <a:ext uri="{FF2B5EF4-FFF2-40B4-BE49-F238E27FC236}">
                    <a16:creationId xmlns:a16="http://schemas.microsoft.com/office/drawing/2014/main" id="{4E4D86CA-FBC6-4971-A629-2DE3BB562F9F}"/>
                  </a:ext>
                </a:extLst>
              </p:cNvPr>
              <p:cNvSpPr/>
              <p:nvPr/>
            </p:nvSpPr>
            <p:spPr>
              <a:xfrm>
                <a:off x="6602971" y="1467048"/>
                <a:ext cx="291841" cy="1465286"/>
              </a:xfrm>
              <a:custGeom>
                <a:avLst/>
                <a:gdLst>
                  <a:gd name="connsiteX0" fmla="*/ 2764 w 219874"/>
                  <a:gd name="connsiteY0" fmla="*/ 1105785 h 1103953"/>
                  <a:gd name="connsiteX1" fmla="*/ 473 w 219874"/>
                  <a:gd name="connsiteY1" fmla="*/ 1090211 h 1103953"/>
                  <a:gd name="connsiteX2" fmla="*/ 473 w 219874"/>
                  <a:gd name="connsiteY2" fmla="*/ 16949 h 1103953"/>
                  <a:gd name="connsiteX3" fmla="*/ 3680 w 219874"/>
                  <a:gd name="connsiteY3" fmla="*/ 0 h 1103953"/>
                  <a:gd name="connsiteX4" fmla="*/ 143392 w 219874"/>
                  <a:gd name="connsiteY4" fmla="*/ 203842 h 1103953"/>
                  <a:gd name="connsiteX5" fmla="*/ 220348 w 219874"/>
                  <a:gd name="connsiteY5" fmla="*/ 604197 h 1103953"/>
                  <a:gd name="connsiteX6" fmla="*/ 2764 w 219874"/>
                  <a:gd name="connsiteY6" fmla="*/ 1105785 h 110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9874" h="1103953">
                    <a:moveTo>
                      <a:pt x="2764" y="1105785"/>
                    </a:moveTo>
                    <a:cubicBezTo>
                      <a:pt x="-1359" y="1101205"/>
                      <a:pt x="473" y="1095250"/>
                      <a:pt x="473" y="1090211"/>
                    </a:cubicBezTo>
                    <a:cubicBezTo>
                      <a:pt x="473" y="732457"/>
                      <a:pt x="473" y="374703"/>
                      <a:pt x="473" y="16949"/>
                    </a:cubicBezTo>
                    <a:cubicBezTo>
                      <a:pt x="473" y="11452"/>
                      <a:pt x="-1817" y="5039"/>
                      <a:pt x="3680" y="0"/>
                    </a:cubicBezTo>
                    <a:cubicBezTo>
                      <a:pt x="61855" y="60007"/>
                      <a:pt x="107662" y="128718"/>
                      <a:pt x="143392" y="203842"/>
                    </a:cubicBezTo>
                    <a:cubicBezTo>
                      <a:pt x="203857" y="330728"/>
                      <a:pt x="229967" y="464485"/>
                      <a:pt x="220348" y="604197"/>
                    </a:cubicBezTo>
                    <a:cubicBezTo>
                      <a:pt x="207064" y="797045"/>
                      <a:pt x="134230" y="964241"/>
                      <a:pt x="2764" y="1105785"/>
                    </a:cubicBezTo>
                    <a:close/>
                  </a:path>
                </a:pathLst>
              </a:custGeom>
              <a:solidFill>
                <a:schemeClr val="accent3">
                  <a:lumMod val="75000"/>
                </a:schemeClr>
              </a:solidFill>
              <a:ln w="4572" cap="flat">
                <a:noFill/>
                <a:prstDash val="solid"/>
                <a:miter/>
              </a:ln>
            </p:spPr>
            <p:txBody>
              <a:bodyPr rtlCol="0" anchor="ctr"/>
              <a:lstStyle/>
              <a:p>
                <a:endParaRPr lang="en-US"/>
              </a:p>
            </p:txBody>
          </p:sp>
        </p:grpSp>
        <p:grpSp>
          <p:nvGrpSpPr>
            <p:cNvPr id="44" name="Group 35">
              <a:extLst>
                <a:ext uri="{FF2B5EF4-FFF2-40B4-BE49-F238E27FC236}">
                  <a16:creationId xmlns:a16="http://schemas.microsoft.com/office/drawing/2014/main" id="{8E41C468-37E2-4E16-84CB-FD4C9ED017D8}"/>
                </a:ext>
              </a:extLst>
            </p:cNvPr>
            <p:cNvGrpSpPr/>
            <p:nvPr/>
          </p:nvGrpSpPr>
          <p:grpSpPr>
            <a:xfrm>
              <a:off x="5200392" y="4656429"/>
              <a:ext cx="1616244" cy="1380378"/>
              <a:chOff x="4983166" y="4633525"/>
              <a:chExt cx="2207049" cy="1884966"/>
            </a:xfrm>
          </p:grpSpPr>
          <p:sp>
            <p:nvSpPr>
              <p:cNvPr id="45" name="Freeform: Shape 4">
                <a:extLst>
                  <a:ext uri="{FF2B5EF4-FFF2-40B4-BE49-F238E27FC236}">
                    <a16:creationId xmlns:a16="http://schemas.microsoft.com/office/drawing/2014/main" id="{6A0AEC29-F54E-4455-839A-FEDC839C9E32}"/>
                  </a:ext>
                </a:extLst>
              </p:cNvPr>
              <p:cNvSpPr/>
              <p:nvPr/>
            </p:nvSpPr>
            <p:spPr>
              <a:xfrm>
                <a:off x="4983166" y="4633683"/>
                <a:ext cx="2207049" cy="1884808"/>
              </a:xfrm>
              <a:custGeom>
                <a:avLst/>
                <a:gdLst>
                  <a:gd name="connsiteX0" fmla="*/ 1539660 w 1662800"/>
                  <a:gd name="connsiteY0" fmla="*/ 2629 h 1420022"/>
                  <a:gd name="connsiteX1" fmla="*/ 847514 w 1662800"/>
                  <a:gd name="connsiteY1" fmla="*/ 1713 h 1420022"/>
                  <a:gd name="connsiteX2" fmla="*/ 110934 w 1662800"/>
                  <a:gd name="connsiteY2" fmla="*/ 4003 h 1420022"/>
                  <a:gd name="connsiteX3" fmla="*/ 81 w 1662800"/>
                  <a:gd name="connsiteY3" fmla="*/ 133638 h 1420022"/>
                  <a:gd name="connsiteX4" fmla="*/ 120554 w 1662800"/>
                  <a:gd name="connsiteY4" fmla="*/ 249988 h 1420022"/>
                  <a:gd name="connsiteX5" fmla="*/ 180103 w 1662800"/>
                  <a:gd name="connsiteY5" fmla="*/ 258233 h 1420022"/>
                  <a:gd name="connsiteX6" fmla="*/ 180103 w 1662800"/>
                  <a:gd name="connsiteY6" fmla="*/ 258233 h 1420022"/>
                  <a:gd name="connsiteX7" fmla="*/ 180103 w 1662800"/>
                  <a:gd name="connsiteY7" fmla="*/ 258233 h 1420022"/>
                  <a:gd name="connsiteX8" fmla="*/ 218581 w 1662800"/>
                  <a:gd name="connsiteY8" fmla="*/ 1255913 h 1420022"/>
                  <a:gd name="connsiteX9" fmla="*/ 367454 w 1662800"/>
                  <a:gd name="connsiteY9" fmla="*/ 1419445 h 1420022"/>
                  <a:gd name="connsiteX10" fmla="*/ 1279475 w 1662800"/>
                  <a:gd name="connsiteY10" fmla="*/ 1420819 h 1420022"/>
                  <a:gd name="connsiteX11" fmla="*/ 1443465 w 1662800"/>
                  <a:gd name="connsiteY11" fmla="*/ 1264617 h 1420022"/>
                  <a:gd name="connsiteX12" fmla="*/ 1483775 w 1662800"/>
                  <a:gd name="connsiteY12" fmla="*/ 249988 h 1420022"/>
                  <a:gd name="connsiteX13" fmla="*/ 1544699 w 1662800"/>
                  <a:gd name="connsiteY13" fmla="*/ 250446 h 1420022"/>
                  <a:gd name="connsiteX14" fmla="*/ 1664256 w 1662800"/>
                  <a:gd name="connsiteY14" fmla="*/ 129515 h 1420022"/>
                  <a:gd name="connsiteX15" fmla="*/ 1539660 w 1662800"/>
                  <a:gd name="connsiteY15" fmla="*/ 2629 h 1420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2800" h="1420022">
                    <a:moveTo>
                      <a:pt x="1539660" y="2629"/>
                    </a:moveTo>
                    <a:cubicBezTo>
                      <a:pt x="1490646" y="1713"/>
                      <a:pt x="847514" y="1713"/>
                      <a:pt x="847514" y="1713"/>
                    </a:cubicBezTo>
                    <a:cubicBezTo>
                      <a:pt x="841559" y="-2868"/>
                      <a:pt x="120095" y="3087"/>
                      <a:pt x="110934" y="4003"/>
                    </a:cubicBezTo>
                    <a:cubicBezTo>
                      <a:pt x="44514" y="10416"/>
                      <a:pt x="-2210" y="65385"/>
                      <a:pt x="81" y="133638"/>
                    </a:cubicBezTo>
                    <a:cubicBezTo>
                      <a:pt x="2371" y="197310"/>
                      <a:pt x="55965" y="249072"/>
                      <a:pt x="120554" y="249988"/>
                    </a:cubicBezTo>
                    <a:cubicBezTo>
                      <a:pt x="137044" y="250446"/>
                      <a:pt x="181019" y="249988"/>
                      <a:pt x="180103" y="258233"/>
                    </a:cubicBezTo>
                    <a:cubicBezTo>
                      <a:pt x="180103" y="258233"/>
                      <a:pt x="180103" y="258233"/>
                      <a:pt x="180103" y="258233"/>
                    </a:cubicBezTo>
                    <a:cubicBezTo>
                      <a:pt x="180103" y="258233"/>
                      <a:pt x="180103" y="258233"/>
                      <a:pt x="180103" y="258233"/>
                    </a:cubicBezTo>
                    <a:cubicBezTo>
                      <a:pt x="179187" y="282053"/>
                      <a:pt x="213542" y="1117118"/>
                      <a:pt x="218581" y="1255913"/>
                    </a:cubicBezTo>
                    <a:cubicBezTo>
                      <a:pt x="221787" y="1343863"/>
                      <a:pt x="280421" y="1410742"/>
                      <a:pt x="367454" y="1419445"/>
                    </a:cubicBezTo>
                    <a:cubicBezTo>
                      <a:pt x="405932" y="1423110"/>
                      <a:pt x="1134267" y="1420819"/>
                      <a:pt x="1279475" y="1420819"/>
                    </a:cubicBezTo>
                    <a:cubicBezTo>
                      <a:pt x="1367425" y="1420819"/>
                      <a:pt x="1439800" y="1352109"/>
                      <a:pt x="1443465" y="1264617"/>
                    </a:cubicBezTo>
                    <a:cubicBezTo>
                      <a:pt x="1450794" y="1092382"/>
                      <a:pt x="1484692" y="276556"/>
                      <a:pt x="1483775" y="249988"/>
                    </a:cubicBezTo>
                    <a:cubicBezTo>
                      <a:pt x="1503931" y="249988"/>
                      <a:pt x="1524544" y="250904"/>
                      <a:pt x="1544699" y="250446"/>
                    </a:cubicBezTo>
                    <a:cubicBezTo>
                      <a:pt x="1610203" y="248614"/>
                      <a:pt x="1662882" y="195019"/>
                      <a:pt x="1664256" y="129515"/>
                    </a:cubicBezTo>
                    <a:cubicBezTo>
                      <a:pt x="1665172" y="59430"/>
                      <a:pt x="1611119" y="3545"/>
                      <a:pt x="1539660" y="2629"/>
                    </a:cubicBezTo>
                    <a:close/>
                  </a:path>
                </a:pathLst>
              </a:custGeom>
              <a:solidFill>
                <a:schemeClr val="accent1"/>
              </a:solidFill>
              <a:ln w="4572" cap="flat">
                <a:noFill/>
                <a:prstDash val="solid"/>
                <a:miter/>
              </a:ln>
            </p:spPr>
            <p:txBody>
              <a:bodyPr rtlCol="0" anchor="ctr"/>
              <a:lstStyle/>
              <a:p>
                <a:endParaRPr lang="en-US"/>
              </a:p>
            </p:txBody>
          </p:sp>
          <p:sp>
            <p:nvSpPr>
              <p:cNvPr id="46" name="Freeform: Shape 5">
                <a:extLst>
                  <a:ext uri="{FF2B5EF4-FFF2-40B4-BE49-F238E27FC236}">
                    <a16:creationId xmlns:a16="http://schemas.microsoft.com/office/drawing/2014/main" id="{380D1DBF-E5E7-48AF-B2D7-0C592024D976}"/>
                  </a:ext>
                </a:extLst>
              </p:cNvPr>
              <p:cNvSpPr/>
              <p:nvPr/>
            </p:nvSpPr>
            <p:spPr>
              <a:xfrm>
                <a:off x="6087405" y="4633525"/>
                <a:ext cx="1100484" cy="1884808"/>
              </a:xfrm>
              <a:custGeom>
                <a:avLst/>
                <a:gdLst>
                  <a:gd name="connsiteX0" fmla="*/ 707721 w 829110"/>
                  <a:gd name="connsiteY0" fmla="*/ 1832 h 1420022"/>
                  <a:gd name="connsiteX1" fmla="*/ 15574 w 829110"/>
                  <a:gd name="connsiteY1" fmla="*/ 916 h 1420022"/>
                  <a:gd name="connsiteX2" fmla="*/ 0 w 829110"/>
                  <a:gd name="connsiteY2" fmla="*/ 0 h 1420022"/>
                  <a:gd name="connsiteX3" fmla="*/ 0 w 829110"/>
                  <a:gd name="connsiteY3" fmla="*/ 1420481 h 1420022"/>
                  <a:gd name="connsiteX4" fmla="*/ 447536 w 829110"/>
                  <a:gd name="connsiteY4" fmla="*/ 1419565 h 1420022"/>
                  <a:gd name="connsiteX5" fmla="*/ 611526 w 829110"/>
                  <a:gd name="connsiteY5" fmla="*/ 1263362 h 1420022"/>
                  <a:gd name="connsiteX6" fmla="*/ 651836 w 829110"/>
                  <a:gd name="connsiteY6" fmla="*/ 248733 h 1420022"/>
                  <a:gd name="connsiteX7" fmla="*/ 712760 w 829110"/>
                  <a:gd name="connsiteY7" fmla="*/ 249191 h 1420022"/>
                  <a:gd name="connsiteX8" fmla="*/ 832316 w 829110"/>
                  <a:gd name="connsiteY8" fmla="*/ 128260 h 1420022"/>
                  <a:gd name="connsiteX9" fmla="*/ 707721 w 829110"/>
                  <a:gd name="connsiteY9" fmla="*/ 1832 h 1420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9110" h="1420022">
                    <a:moveTo>
                      <a:pt x="707721" y="1832"/>
                    </a:moveTo>
                    <a:cubicBezTo>
                      <a:pt x="658707" y="916"/>
                      <a:pt x="15574" y="916"/>
                      <a:pt x="15574" y="916"/>
                    </a:cubicBezTo>
                    <a:cubicBezTo>
                      <a:pt x="15116" y="458"/>
                      <a:pt x="9619" y="0"/>
                      <a:pt x="0" y="0"/>
                    </a:cubicBezTo>
                    <a:lnTo>
                      <a:pt x="0" y="1420481"/>
                    </a:lnTo>
                    <a:cubicBezTo>
                      <a:pt x="190100" y="1420481"/>
                      <a:pt x="380658" y="1419565"/>
                      <a:pt x="447536" y="1419565"/>
                    </a:cubicBezTo>
                    <a:cubicBezTo>
                      <a:pt x="535486" y="1419565"/>
                      <a:pt x="607861" y="1350854"/>
                      <a:pt x="611526" y="1263362"/>
                    </a:cubicBezTo>
                    <a:cubicBezTo>
                      <a:pt x="618855" y="1091127"/>
                      <a:pt x="652752" y="275301"/>
                      <a:pt x="651836" y="248733"/>
                    </a:cubicBezTo>
                    <a:cubicBezTo>
                      <a:pt x="671991" y="248733"/>
                      <a:pt x="692605" y="249649"/>
                      <a:pt x="712760" y="249191"/>
                    </a:cubicBezTo>
                    <a:cubicBezTo>
                      <a:pt x="778264" y="247359"/>
                      <a:pt x="830942" y="193765"/>
                      <a:pt x="832316" y="128260"/>
                    </a:cubicBezTo>
                    <a:cubicBezTo>
                      <a:pt x="833233" y="58633"/>
                      <a:pt x="779180" y="2749"/>
                      <a:pt x="707721" y="1832"/>
                    </a:cubicBezTo>
                    <a:close/>
                  </a:path>
                </a:pathLst>
              </a:custGeom>
              <a:solidFill>
                <a:schemeClr val="accent1">
                  <a:lumMod val="75000"/>
                </a:schemeClr>
              </a:solidFill>
              <a:ln w="4572" cap="flat">
                <a:noFill/>
                <a:prstDash val="solid"/>
                <a:miter/>
              </a:ln>
            </p:spPr>
            <p:txBody>
              <a:bodyPr rtlCol="0" anchor="ctr"/>
              <a:lstStyle/>
              <a:p>
                <a:endParaRPr lang="en-US" dirty="0"/>
              </a:p>
            </p:txBody>
          </p:sp>
          <p:sp>
            <p:nvSpPr>
              <p:cNvPr id="47" name="Freeform: Shape 13">
                <a:extLst>
                  <a:ext uri="{FF2B5EF4-FFF2-40B4-BE49-F238E27FC236}">
                    <a16:creationId xmlns:a16="http://schemas.microsoft.com/office/drawing/2014/main" id="{6EF1811E-5E2A-470F-9944-144C7B94C9DF}"/>
                  </a:ext>
                </a:extLst>
              </p:cNvPr>
              <p:cNvSpPr/>
              <p:nvPr/>
            </p:nvSpPr>
            <p:spPr>
              <a:xfrm>
                <a:off x="5221664" y="4967953"/>
                <a:ext cx="1726727" cy="103360"/>
              </a:xfrm>
              <a:custGeom>
                <a:avLst/>
                <a:gdLst>
                  <a:gd name="connsiteX0" fmla="*/ 1304547 w 1300924"/>
                  <a:gd name="connsiteY0" fmla="*/ 1353 h 77872"/>
                  <a:gd name="connsiteX1" fmla="*/ 1283476 w 1300924"/>
                  <a:gd name="connsiteY1" fmla="*/ 895 h 77872"/>
                  <a:gd name="connsiteX2" fmla="*/ 653169 w 1300924"/>
                  <a:gd name="connsiteY2" fmla="*/ 895 h 77872"/>
                  <a:gd name="connsiteX3" fmla="*/ 647214 w 1300924"/>
                  <a:gd name="connsiteY3" fmla="*/ 895 h 77872"/>
                  <a:gd name="connsiteX4" fmla="*/ 629808 w 1300924"/>
                  <a:gd name="connsiteY4" fmla="*/ 2269 h 77872"/>
                  <a:gd name="connsiteX5" fmla="*/ 16907 w 1300924"/>
                  <a:gd name="connsiteY5" fmla="*/ 2269 h 77872"/>
                  <a:gd name="connsiteX6" fmla="*/ 15991 w 1300924"/>
                  <a:gd name="connsiteY6" fmla="*/ 2269 h 77872"/>
                  <a:gd name="connsiteX7" fmla="*/ 15075 w 1300924"/>
                  <a:gd name="connsiteY7" fmla="*/ 437 h 77872"/>
                  <a:gd name="connsiteX8" fmla="*/ 417 w 1300924"/>
                  <a:gd name="connsiteY8" fmla="*/ 9140 h 77872"/>
                  <a:gd name="connsiteX9" fmla="*/ 3165 w 1300924"/>
                  <a:gd name="connsiteY9" fmla="*/ 80600 h 77872"/>
                  <a:gd name="connsiteX10" fmla="*/ 9120 w 1300924"/>
                  <a:gd name="connsiteY10" fmla="*/ 80600 h 77872"/>
                  <a:gd name="connsiteX11" fmla="*/ 9120 w 1300924"/>
                  <a:gd name="connsiteY11" fmla="*/ 80600 h 77872"/>
                  <a:gd name="connsiteX12" fmla="*/ 653169 w 1300924"/>
                  <a:gd name="connsiteY12" fmla="*/ 80600 h 77872"/>
                  <a:gd name="connsiteX13" fmla="*/ 1300425 w 1300924"/>
                  <a:gd name="connsiteY13" fmla="*/ 80600 h 77872"/>
                  <a:gd name="connsiteX14" fmla="*/ 1304547 w 1300924"/>
                  <a:gd name="connsiteY14" fmla="*/ 1353 h 77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00924" h="77872">
                    <a:moveTo>
                      <a:pt x="1304547" y="1353"/>
                    </a:moveTo>
                    <a:cubicBezTo>
                      <a:pt x="1297676" y="1353"/>
                      <a:pt x="1290805" y="895"/>
                      <a:pt x="1283476" y="895"/>
                    </a:cubicBezTo>
                    <a:cubicBezTo>
                      <a:pt x="1073221" y="895"/>
                      <a:pt x="863424" y="895"/>
                      <a:pt x="653169" y="895"/>
                    </a:cubicBezTo>
                    <a:cubicBezTo>
                      <a:pt x="651337" y="895"/>
                      <a:pt x="649047" y="895"/>
                      <a:pt x="647214" y="895"/>
                    </a:cubicBezTo>
                    <a:cubicBezTo>
                      <a:pt x="641717" y="3644"/>
                      <a:pt x="635304" y="2269"/>
                      <a:pt x="629808" y="2269"/>
                    </a:cubicBezTo>
                    <a:cubicBezTo>
                      <a:pt x="425508" y="2269"/>
                      <a:pt x="221207" y="2269"/>
                      <a:pt x="16907" y="2269"/>
                    </a:cubicBezTo>
                    <a:cubicBezTo>
                      <a:pt x="16449" y="2269"/>
                      <a:pt x="16449" y="2269"/>
                      <a:pt x="15991" y="2269"/>
                    </a:cubicBezTo>
                    <a:cubicBezTo>
                      <a:pt x="15991" y="1811"/>
                      <a:pt x="15991" y="1353"/>
                      <a:pt x="15075" y="437"/>
                    </a:cubicBezTo>
                    <a:cubicBezTo>
                      <a:pt x="7288" y="-1395"/>
                      <a:pt x="3165" y="2728"/>
                      <a:pt x="417" y="9140"/>
                    </a:cubicBezTo>
                    <a:cubicBezTo>
                      <a:pt x="-499" y="32960"/>
                      <a:pt x="-41" y="56780"/>
                      <a:pt x="3165" y="80600"/>
                    </a:cubicBezTo>
                    <a:cubicBezTo>
                      <a:pt x="4998" y="80600"/>
                      <a:pt x="6830" y="80600"/>
                      <a:pt x="9120" y="80600"/>
                    </a:cubicBezTo>
                    <a:cubicBezTo>
                      <a:pt x="9120" y="80600"/>
                      <a:pt x="9120" y="80600"/>
                      <a:pt x="9120" y="80600"/>
                    </a:cubicBezTo>
                    <a:cubicBezTo>
                      <a:pt x="223956" y="80600"/>
                      <a:pt x="438334" y="80600"/>
                      <a:pt x="653169" y="80600"/>
                    </a:cubicBezTo>
                    <a:cubicBezTo>
                      <a:pt x="868921" y="80600"/>
                      <a:pt x="1084673" y="80600"/>
                      <a:pt x="1300425" y="80600"/>
                    </a:cubicBezTo>
                    <a:cubicBezTo>
                      <a:pt x="1301799" y="54490"/>
                      <a:pt x="1305464" y="27922"/>
                      <a:pt x="1304547" y="1353"/>
                    </a:cubicBezTo>
                    <a:close/>
                  </a:path>
                </a:pathLst>
              </a:custGeom>
              <a:solidFill>
                <a:schemeClr val="accent1">
                  <a:lumMod val="75000"/>
                </a:schemeClr>
              </a:solidFill>
              <a:ln w="4572" cap="flat">
                <a:noFill/>
                <a:prstDash val="solid"/>
                <a:miter/>
              </a:ln>
            </p:spPr>
            <p:txBody>
              <a:bodyPr rtlCol="0" anchor="ctr"/>
              <a:lstStyle/>
              <a:p>
                <a:endParaRPr lang="en-US"/>
              </a:p>
            </p:txBody>
          </p:sp>
          <p:sp>
            <p:nvSpPr>
              <p:cNvPr id="48" name="Freeform: Shape 16">
                <a:extLst>
                  <a:ext uri="{FF2B5EF4-FFF2-40B4-BE49-F238E27FC236}">
                    <a16:creationId xmlns:a16="http://schemas.microsoft.com/office/drawing/2014/main" id="{36270A7E-4196-4086-90C2-222CD78C6FB8}"/>
                  </a:ext>
                </a:extLst>
              </p:cNvPr>
              <p:cNvSpPr/>
              <p:nvPr/>
            </p:nvSpPr>
            <p:spPr>
              <a:xfrm>
                <a:off x="6022956" y="4640821"/>
                <a:ext cx="60800" cy="6080"/>
              </a:xfrm>
              <a:custGeom>
                <a:avLst/>
                <a:gdLst>
                  <a:gd name="connsiteX0" fmla="*/ 45807 w 45807"/>
                  <a:gd name="connsiteY0" fmla="*/ 458 h 0"/>
                  <a:gd name="connsiteX1" fmla="*/ 0 w 45807"/>
                  <a:gd name="connsiteY1" fmla="*/ 0 h 0"/>
                  <a:gd name="connsiteX2" fmla="*/ 45807 w 45807"/>
                  <a:gd name="connsiteY2" fmla="*/ 458 h 0"/>
                </a:gdLst>
                <a:ahLst/>
                <a:cxnLst>
                  <a:cxn ang="0">
                    <a:pos x="connsiteX0" y="connsiteY0"/>
                  </a:cxn>
                  <a:cxn ang="0">
                    <a:pos x="connsiteX1" y="connsiteY1"/>
                  </a:cxn>
                  <a:cxn ang="0">
                    <a:pos x="connsiteX2" y="connsiteY2"/>
                  </a:cxn>
                </a:cxnLst>
                <a:rect l="l" t="t" r="r" b="b"/>
                <a:pathLst>
                  <a:path w="45807">
                    <a:moveTo>
                      <a:pt x="45807" y="458"/>
                    </a:moveTo>
                    <a:cubicBezTo>
                      <a:pt x="30691" y="4123"/>
                      <a:pt x="15116" y="4581"/>
                      <a:pt x="0" y="0"/>
                    </a:cubicBezTo>
                    <a:cubicBezTo>
                      <a:pt x="15116" y="458"/>
                      <a:pt x="30691" y="458"/>
                      <a:pt x="45807" y="458"/>
                    </a:cubicBezTo>
                    <a:close/>
                  </a:path>
                </a:pathLst>
              </a:custGeom>
              <a:solidFill>
                <a:srgbClr val="C1531C"/>
              </a:solidFill>
              <a:ln w="4572" cap="flat">
                <a:noFill/>
                <a:prstDash val="solid"/>
                <a:miter/>
              </a:ln>
            </p:spPr>
            <p:txBody>
              <a:bodyPr rtlCol="0" anchor="ctr"/>
              <a:lstStyle/>
              <a:p>
                <a:endParaRPr lang="en-US"/>
              </a:p>
            </p:txBody>
          </p:sp>
        </p:grpSp>
      </p:grpSp>
      <p:sp>
        <p:nvSpPr>
          <p:cNvPr id="34" name="TextBox 18">
            <a:extLst>
              <a:ext uri="{FF2B5EF4-FFF2-40B4-BE49-F238E27FC236}">
                <a16:creationId xmlns:a16="http://schemas.microsoft.com/office/drawing/2014/main" id="{042C12F7-AE9B-40D2-A6C4-2F1B6BC860EE}"/>
              </a:ext>
            </a:extLst>
          </p:cNvPr>
          <p:cNvSpPr txBox="1"/>
          <p:nvPr/>
        </p:nvSpPr>
        <p:spPr>
          <a:xfrm>
            <a:off x="606909" y="125838"/>
            <a:ext cx="3200398" cy="1200329"/>
          </a:xfrm>
          <a:prstGeom prst="rect">
            <a:avLst/>
          </a:prstGeom>
          <a:noFill/>
        </p:spPr>
        <p:txBody>
          <a:bodyPr wrap="square" rtlCol="0" anchor="ctr">
            <a:spAutoFit/>
          </a:bodyPr>
          <a:lstStyle/>
          <a:p>
            <a:pPr marL="895350" indent="-895350">
              <a:buSzPct val="100000"/>
            </a:pPr>
            <a:r>
              <a:rPr lang="zh-TW" altLang="en-US" sz="3600" b="1" dirty="0">
                <a:solidFill>
                  <a:schemeClr val="bg1"/>
                </a:solidFill>
                <a:latin typeface="標楷體" panose="03000509000000000000" pitchFamily="65" charset="-120"/>
                <a:ea typeface="標楷體" panose="03000509000000000000" pitchFamily="65" charset="-120"/>
              </a:rPr>
              <a:t>肆</a:t>
            </a:r>
            <a:r>
              <a:rPr lang="zh-TW" altLang="en-US" sz="3600" b="1" dirty="0" smtClean="0">
                <a:solidFill>
                  <a:schemeClr val="bg1"/>
                </a:solidFill>
                <a:latin typeface="標楷體" panose="03000509000000000000" pitchFamily="65" charset="-120"/>
                <a:ea typeface="標楷體" panose="03000509000000000000" pitchFamily="65" charset="-120"/>
              </a:rPr>
              <a:t>、消費者保護宣導</a:t>
            </a:r>
            <a:endParaRPr lang="en-US" altLang="zh-TW" sz="3600" b="1" dirty="0">
              <a:solidFill>
                <a:schemeClr val="bg1"/>
              </a:solidFill>
              <a:latin typeface="標楷體" panose="03000509000000000000" pitchFamily="65" charset="-120"/>
              <a:ea typeface="標楷體" panose="03000509000000000000" pitchFamily="65" charset="-120"/>
            </a:endParaRPr>
          </a:p>
        </p:txBody>
      </p:sp>
      <p:sp>
        <p:nvSpPr>
          <p:cNvPr id="8" name="矩形 7"/>
          <p:cNvSpPr/>
          <p:nvPr/>
        </p:nvSpPr>
        <p:spPr>
          <a:xfrm>
            <a:off x="536817" y="1760652"/>
            <a:ext cx="3340582" cy="2062103"/>
          </a:xfrm>
          <a:prstGeom prst="rect">
            <a:avLst/>
          </a:prstGeom>
        </p:spPr>
        <p:txBody>
          <a:bodyPr wrap="square">
            <a:spAutoFit/>
          </a:bodyPr>
          <a:lstStyle/>
          <a:p>
            <a:pPr algn="ctr"/>
            <a:r>
              <a:rPr lang="zh-TW" altLang="en-US" sz="3200" b="1" dirty="0">
                <a:solidFill>
                  <a:schemeClr val="bg1"/>
                </a:solidFill>
                <a:latin typeface="標楷體" panose="03000509000000000000" pitchFamily="65" charset="-120"/>
                <a:ea typeface="標楷體" panose="03000509000000000000" pitchFamily="65" charset="-120"/>
              </a:rPr>
              <a:t>市售紫外線消毒</a:t>
            </a:r>
            <a:r>
              <a:rPr lang="en-US" altLang="zh-TW" sz="3200" b="1" dirty="0">
                <a:solidFill>
                  <a:schemeClr val="bg1"/>
                </a:solidFill>
                <a:latin typeface="標楷體" panose="03000509000000000000" pitchFamily="65" charset="-120"/>
                <a:ea typeface="標楷體" panose="03000509000000000000" pitchFamily="65" charset="-120"/>
              </a:rPr>
              <a:t>(</a:t>
            </a:r>
            <a:r>
              <a:rPr lang="zh-TW" altLang="en-US" sz="3200" b="1" dirty="0">
                <a:solidFill>
                  <a:schemeClr val="bg1"/>
                </a:solidFill>
                <a:latin typeface="標楷體" panose="03000509000000000000" pitchFamily="65" charset="-120"/>
                <a:ea typeface="標楷體" panose="03000509000000000000" pitchFamily="65" charset="-120"/>
              </a:rPr>
              <a:t>殺菌</a:t>
            </a:r>
            <a:r>
              <a:rPr lang="en-US" altLang="zh-TW" sz="3200" b="1" dirty="0">
                <a:solidFill>
                  <a:schemeClr val="bg1"/>
                </a:solidFill>
                <a:latin typeface="標楷體" panose="03000509000000000000" pitchFamily="65" charset="-120"/>
                <a:ea typeface="標楷體" panose="03000509000000000000" pitchFamily="65" charset="-120"/>
              </a:rPr>
              <a:t>)</a:t>
            </a:r>
            <a:r>
              <a:rPr lang="zh-TW" altLang="en-US" sz="3200" b="1" dirty="0">
                <a:solidFill>
                  <a:schemeClr val="bg1"/>
                </a:solidFill>
                <a:latin typeface="標楷體" panose="03000509000000000000" pitchFamily="65" charset="-120"/>
                <a:ea typeface="標楷體" panose="03000509000000000000" pitchFamily="65" charset="-120"/>
              </a:rPr>
              <a:t>燈品質檢測及商品標示查核結果</a:t>
            </a:r>
            <a:endParaRPr lang="zh-TW" altLang="en-US" sz="3200" dirty="0">
              <a:solidFill>
                <a:schemeClr val="bg1"/>
              </a:solidFill>
              <a:latin typeface="標楷體" panose="03000509000000000000" pitchFamily="65" charset="-120"/>
              <a:ea typeface="標楷體" panose="03000509000000000000" pitchFamily="65" charset="-120"/>
            </a:endParaRPr>
          </a:p>
        </p:txBody>
      </p:sp>
      <p:sp>
        <p:nvSpPr>
          <p:cNvPr id="10" name="矩形 9"/>
          <p:cNvSpPr/>
          <p:nvPr/>
        </p:nvSpPr>
        <p:spPr>
          <a:xfrm>
            <a:off x="3924560" y="172089"/>
            <a:ext cx="8047984" cy="5847755"/>
          </a:xfrm>
          <a:prstGeom prst="rect">
            <a:avLst/>
          </a:prstGeom>
        </p:spPr>
        <p:txBody>
          <a:bodyPr wrap="square">
            <a:spAutoFit/>
          </a:bodyPr>
          <a:lstStyle/>
          <a:p>
            <a:r>
              <a:rPr lang="zh-TW" altLang="en-US" sz="2200" dirty="0">
                <a:solidFill>
                  <a:srgbClr val="000000"/>
                </a:solidFill>
                <a:latin typeface="標楷體" panose="03000509000000000000" pitchFamily="65" charset="-120"/>
                <a:ea typeface="標楷體" panose="03000509000000000000" pitchFamily="65" charset="-120"/>
              </a:rPr>
              <a:t>行政院消費者保護處（下稱行政院消保處</a:t>
            </a:r>
            <a:r>
              <a:rPr lang="en-US" altLang="zh-TW" sz="2200" dirty="0">
                <a:solidFill>
                  <a:srgbClr val="000000"/>
                </a:solidFill>
                <a:latin typeface="標楷體" panose="03000509000000000000" pitchFamily="65" charset="-120"/>
                <a:ea typeface="標楷體" panose="03000509000000000000" pitchFamily="65" charset="-120"/>
              </a:rPr>
              <a:t>)</a:t>
            </a:r>
            <a:r>
              <a:rPr lang="zh-TW" altLang="en-US" sz="2200" dirty="0">
                <a:solidFill>
                  <a:srgbClr val="000000"/>
                </a:solidFill>
                <a:latin typeface="標楷體" panose="03000509000000000000" pitchFamily="65" charset="-120"/>
                <a:ea typeface="標楷體" panose="03000509000000000000" pitchFamily="65" charset="-120"/>
              </a:rPr>
              <a:t>於去</a:t>
            </a:r>
            <a:r>
              <a:rPr lang="en-US" altLang="zh-TW" sz="2200" dirty="0">
                <a:solidFill>
                  <a:srgbClr val="000000"/>
                </a:solidFill>
                <a:latin typeface="標楷體" panose="03000509000000000000" pitchFamily="65" charset="-120"/>
                <a:ea typeface="標楷體" panose="03000509000000000000" pitchFamily="65" charset="-120"/>
              </a:rPr>
              <a:t>(110)</a:t>
            </a:r>
            <a:r>
              <a:rPr lang="zh-TW" altLang="en-US" sz="2200" dirty="0">
                <a:solidFill>
                  <a:srgbClr val="000000"/>
                </a:solidFill>
                <a:latin typeface="標楷體" panose="03000509000000000000" pitchFamily="65" charset="-120"/>
                <a:ea typeface="標楷體" panose="03000509000000000000" pitchFamily="65" charset="-120"/>
              </a:rPr>
              <a:t>年</a:t>
            </a:r>
            <a:r>
              <a:rPr lang="en-US" altLang="zh-TW" sz="2200" dirty="0">
                <a:solidFill>
                  <a:srgbClr val="000000"/>
                </a:solidFill>
                <a:latin typeface="標楷體" panose="03000509000000000000" pitchFamily="65" charset="-120"/>
                <a:ea typeface="標楷體" panose="03000509000000000000" pitchFamily="65" charset="-120"/>
              </a:rPr>
              <a:t>11</a:t>
            </a:r>
            <a:r>
              <a:rPr lang="zh-TW" altLang="en-US" sz="2200" dirty="0">
                <a:solidFill>
                  <a:srgbClr val="000000"/>
                </a:solidFill>
                <a:latin typeface="標楷體" panose="03000509000000000000" pitchFamily="65" charset="-120"/>
                <a:ea typeface="標楷體" panose="03000509000000000000" pitchFamily="65" charset="-120"/>
              </a:rPr>
              <a:t>月間在實體店面及電商平台共抽測</a:t>
            </a:r>
            <a:r>
              <a:rPr lang="en-US" altLang="zh-TW" sz="2200" dirty="0">
                <a:solidFill>
                  <a:srgbClr val="000000"/>
                </a:solidFill>
                <a:latin typeface="標楷體" panose="03000509000000000000" pitchFamily="65" charset="-120"/>
                <a:ea typeface="標楷體" panose="03000509000000000000" pitchFamily="65" charset="-120"/>
              </a:rPr>
              <a:t>10</a:t>
            </a:r>
            <a:r>
              <a:rPr lang="zh-TW" altLang="en-US" sz="2200" dirty="0">
                <a:solidFill>
                  <a:srgbClr val="000000"/>
                </a:solidFill>
                <a:latin typeface="標楷體" panose="03000509000000000000" pitchFamily="65" charset="-120"/>
                <a:ea typeface="標楷體" panose="03000509000000000000" pitchFamily="65" charset="-120"/>
              </a:rPr>
              <a:t>件市售紫外線消毒</a:t>
            </a:r>
            <a:r>
              <a:rPr lang="en-US" altLang="zh-TW" sz="2200" dirty="0">
                <a:solidFill>
                  <a:srgbClr val="000000"/>
                </a:solidFill>
                <a:latin typeface="標楷體" panose="03000509000000000000" pitchFamily="65" charset="-120"/>
                <a:ea typeface="標楷體" panose="03000509000000000000" pitchFamily="65" charset="-120"/>
              </a:rPr>
              <a:t>(</a:t>
            </a:r>
            <a:r>
              <a:rPr lang="zh-TW" altLang="en-US" sz="2200" dirty="0">
                <a:solidFill>
                  <a:srgbClr val="000000"/>
                </a:solidFill>
                <a:latin typeface="標楷體" panose="03000509000000000000" pitchFamily="65" charset="-120"/>
                <a:ea typeface="標楷體" panose="03000509000000000000" pitchFamily="65" charset="-120"/>
              </a:rPr>
              <a:t>殺菌</a:t>
            </a:r>
            <a:r>
              <a:rPr lang="en-US" altLang="zh-TW" sz="2200" dirty="0">
                <a:solidFill>
                  <a:srgbClr val="000000"/>
                </a:solidFill>
                <a:latin typeface="標楷體" panose="03000509000000000000" pitchFamily="65" charset="-120"/>
                <a:ea typeface="標楷體" panose="03000509000000000000" pitchFamily="65" charset="-120"/>
              </a:rPr>
              <a:t>)</a:t>
            </a:r>
            <a:r>
              <a:rPr lang="zh-TW" altLang="en-US" sz="2200" dirty="0">
                <a:solidFill>
                  <a:srgbClr val="000000"/>
                </a:solidFill>
                <a:latin typeface="標楷體" panose="03000509000000000000" pitchFamily="65" charset="-120"/>
                <a:ea typeface="標楷體" panose="03000509000000000000" pitchFamily="65" charset="-120"/>
              </a:rPr>
              <a:t>燈，品質檢測結果雖全數符合國家標準，惟其中</a:t>
            </a:r>
            <a:r>
              <a:rPr lang="en-US" altLang="zh-TW" sz="2200" dirty="0">
                <a:solidFill>
                  <a:srgbClr val="000000"/>
                </a:solidFill>
                <a:latin typeface="標楷體" panose="03000509000000000000" pitchFamily="65" charset="-120"/>
                <a:ea typeface="標楷體" panose="03000509000000000000" pitchFamily="65" charset="-120"/>
              </a:rPr>
              <a:t>10</a:t>
            </a:r>
            <a:r>
              <a:rPr lang="zh-TW" altLang="en-US" sz="2200" dirty="0">
                <a:solidFill>
                  <a:srgbClr val="000000"/>
                </a:solidFill>
                <a:latin typeface="標楷體" panose="03000509000000000000" pitchFamily="65" charset="-120"/>
                <a:ea typeface="標楷體" panose="03000509000000000000" pitchFamily="65" charset="-120"/>
              </a:rPr>
              <a:t>件之光化學</a:t>
            </a:r>
            <a:r>
              <a:rPr lang="en-US" altLang="zh-TW" sz="2200" dirty="0">
                <a:solidFill>
                  <a:srgbClr val="000000"/>
                </a:solidFill>
                <a:latin typeface="標楷體" panose="03000509000000000000" pitchFamily="65" charset="-120"/>
                <a:ea typeface="標楷體" panose="03000509000000000000" pitchFamily="65" charset="-120"/>
              </a:rPr>
              <a:t>UV</a:t>
            </a:r>
            <a:r>
              <a:rPr lang="zh-TW" altLang="en-US" sz="2200" dirty="0">
                <a:solidFill>
                  <a:srgbClr val="000000"/>
                </a:solidFill>
                <a:latin typeface="標楷體" panose="03000509000000000000" pitchFamily="65" charset="-120"/>
                <a:ea typeface="標楷體" panose="03000509000000000000" pitchFamily="65" charset="-120"/>
              </a:rPr>
              <a:t>危害為高度風險，</a:t>
            </a:r>
            <a:r>
              <a:rPr lang="en-US" altLang="zh-TW" sz="2200" dirty="0">
                <a:solidFill>
                  <a:srgbClr val="000000"/>
                </a:solidFill>
                <a:latin typeface="標楷體" panose="03000509000000000000" pitchFamily="65" charset="-120"/>
                <a:ea typeface="標楷體" panose="03000509000000000000" pitchFamily="65" charset="-120"/>
              </a:rPr>
              <a:t>6</a:t>
            </a:r>
            <a:r>
              <a:rPr lang="zh-TW" altLang="en-US" sz="2200" dirty="0">
                <a:solidFill>
                  <a:srgbClr val="000000"/>
                </a:solidFill>
                <a:latin typeface="標楷體" panose="03000509000000000000" pitchFamily="65" charset="-120"/>
                <a:ea typeface="標楷體" panose="03000509000000000000" pitchFamily="65" charset="-120"/>
              </a:rPr>
              <a:t>件之藍光危害為低度風險，不當使用恐造成消費者身體之危害，另相關警語標示亦未完備，有影響消費者健康之虞。行政院消保處已請主管機關經濟部妥適導正業者並研議修改國家標準；另標示不合格</a:t>
            </a:r>
            <a:r>
              <a:rPr lang="en-US" altLang="zh-TW" sz="2200" dirty="0">
                <a:solidFill>
                  <a:srgbClr val="000000"/>
                </a:solidFill>
                <a:latin typeface="標楷體" panose="03000509000000000000" pitchFamily="65" charset="-120"/>
                <a:ea typeface="標楷體" panose="03000509000000000000" pitchFamily="65" charset="-120"/>
              </a:rPr>
              <a:t>6</a:t>
            </a:r>
            <a:r>
              <a:rPr lang="zh-TW" altLang="en-US" sz="2200" dirty="0">
                <a:solidFill>
                  <a:srgbClr val="000000"/>
                </a:solidFill>
                <a:latin typeface="標楷體" panose="03000509000000000000" pitchFamily="65" charset="-120"/>
                <a:ea typeface="標楷體" panose="03000509000000000000" pitchFamily="65" charset="-120"/>
              </a:rPr>
              <a:t>件，則移請經濟部中部辦公室依法妥處，並已改善完畢。</a:t>
            </a:r>
            <a:r>
              <a:rPr lang="zh-TW" altLang="en-US" sz="2200" dirty="0">
                <a:latin typeface="標楷體" panose="03000509000000000000" pitchFamily="65" charset="-120"/>
                <a:ea typeface="標楷體" panose="03000509000000000000" pitchFamily="65" charset="-120"/>
              </a:rPr>
              <a:t/>
            </a:r>
            <a:br>
              <a:rPr lang="zh-TW" altLang="en-US" sz="2200" dirty="0">
                <a:latin typeface="標楷體" panose="03000509000000000000" pitchFamily="65" charset="-120"/>
                <a:ea typeface="標楷體" panose="03000509000000000000" pitchFamily="65" charset="-120"/>
              </a:rPr>
            </a:br>
            <a:r>
              <a:rPr lang="zh-TW" altLang="en-US" sz="2200" dirty="0">
                <a:solidFill>
                  <a:srgbClr val="000000"/>
                </a:solidFill>
                <a:latin typeface="標楷體" panose="03000509000000000000" pitchFamily="65" charset="-120"/>
                <a:ea typeface="標楷體" panose="03000509000000000000" pitchFamily="65" charset="-120"/>
              </a:rPr>
              <a:t>近年我國疫情持續延燒，標榜消毒、快速殺菌之「紫外線消毒</a:t>
            </a:r>
            <a:r>
              <a:rPr lang="en-US" altLang="zh-TW" sz="2200" dirty="0">
                <a:solidFill>
                  <a:srgbClr val="000000"/>
                </a:solidFill>
                <a:latin typeface="標楷體" panose="03000509000000000000" pitchFamily="65" charset="-120"/>
                <a:ea typeface="標楷體" panose="03000509000000000000" pitchFamily="65" charset="-120"/>
              </a:rPr>
              <a:t>(</a:t>
            </a:r>
            <a:r>
              <a:rPr lang="zh-TW" altLang="en-US" sz="2200" dirty="0">
                <a:solidFill>
                  <a:srgbClr val="000000"/>
                </a:solidFill>
                <a:latin typeface="標楷體" panose="03000509000000000000" pitchFamily="65" charset="-120"/>
                <a:ea typeface="標楷體" panose="03000509000000000000" pitchFamily="65" charset="-120"/>
              </a:rPr>
              <a:t>殺菌</a:t>
            </a:r>
            <a:r>
              <a:rPr lang="en-US" altLang="zh-TW" sz="2200" dirty="0">
                <a:solidFill>
                  <a:srgbClr val="000000"/>
                </a:solidFill>
                <a:latin typeface="標楷體" panose="03000509000000000000" pitchFamily="65" charset="-120"/>
                <a:ea typeface="標楷體" panose="03000509000000000000" pitchFamily="65" charset="-120"/>
              </a:rPr>
              <a:t>)</a:t>
            </a:r>
            <a:r>
              <a:rPr lang="zh-TW" altLang="en-US" sz="2200" dirty="0">
                <a:solidFill>
                  <a:srgbClr val="000000"/>
                </a:solidFill>
                <a:latin typeface="標楷體" panose="03000509000000000000" pitchFamily="65" charset="-120"/>
                <a:ea typeface="標楷體" panose="03000509000000000000" pitchFamily="65" charset="-120"/>
              </a:rPr>
              <a:t>燈」成為熱銷防疫商品，惟有媒體報導某托嬰中心使用紫外線消毒燈不當，導致幼童角膜炎及皮膚紅腫之案例發生。因此，行政院消保處於去年</a:t>
            </a:r>
            <a:r>
              <a:rPr lang="en-US" altLang="zh-TW" sz="2200" dirty="0">
                <a:solidFill>
                  <a:srgbClr val="000000"/>
                </a:solidFill>
                <a:latin typeface="標楷體" panose="03000509000000000000" pitchFamily="65" charset="-120"/>
                <a:ea typeface="標楷體" panose="03000509000000000000" pitchFamily="65" charset="-120"/>
              </a:rPr>
              <a:t>11</a:t>
            </a:r>
            <a:r>
              <a:rPr lang="zh-TW" altLang="en-US" sz="2200" dirty="0">
                <a:solidFill>
                  <a:srgbClr val="000000"/>
                </a:solidFill>
                <a:latin typeface="標楷體" panose="03000509000000000000" pitchFamily="65" charset="-120"/>
                <a:ea typeface="標楷體" panose="03000509000000000000" pitchFamily="65" charset="-120"/>
              </a:rPr>
              <a:t>月間至實體店面</a:t>
            </a:r>
            <a:r>
              <a:rPr lang="en-US" altLang="zh-TW" sz="2200" dirty="0">
                <a:solidFill>
                  <a:srgbClr val="000000"/>
                </a:solidFill>
                <a:latin typeface="標楷體" panose="03000509000000000000" pitchFamily="65" charset="-120"/>
                <a:ea typeface="標楷體" panose="03000509000000000000" pitchFamily="65" charset="-120"/>
              </a:rPr>
              <a:t>(6</a:t>
            </a:r>
            <a:r>
              <a:rPr lang="zh-TW" altLang="en-US" sz="2200" dirty="0">
                <a:solidFill>
                  <a:srgbClr val="000000"/>
                </a:solidFill>
                <a:latin typeface="標楷體" panose="03000509000000000000" pitchFamily="65" charset="-120"/>
                <a:ea typeface="標楷體" panose="03000509000000000000" pitchFamily="65" charset="-120"/>
              </a:rPr>
              <a:t>件</a:t>
            </a:r>
            <a:r>
              <a:rPr lang="en-US" altLang="zh-TW" sz="2200" dirty="0">
                <a:solidFill>
                  <a:srgbClr val="000000"/>
                </a:solidFill>
                <a:latin typeface="標楷體" panose="03000509000000000000" pitchFamily="65" charset="-120"/>
                <a:ea typeface="標楷體" panose="03000509000000000000" pitchFamily="65" charset="-120"/>
              </a:rPr>
              <a:t>)</a:t>
            </a:r>
            <a:r>
              <a:rPr lang="zh-TW" altLang="en-US" sz="2200" dirty="0">
                <a:solidFill>
                  <a:srgbClr val="000000"/>
                </a:solidFill>
                <a:latin typeface="標楷體" panose="03000509000000000000" pitchFamily="65" charset="-120"/>
                <a:ea typeface="標楷體" panose="03000509000000000000" pitchFamily="65" charset="-120"/>
              </a:rPr>
              <a:t>及電商平台</a:t>
            </a:r>
            <a:r>
              <a:rPr lang="en-US" altLang="zh-TW" sz="2200" dirty="0">
                <a:solidFill>
                  <a:srgbClr val="000000"/>
                </a:solidFill>
                <a:latin typeface="標楷體" panose="03000509000000000000" pitchFamily="65" charset="-120"/>
                <a:ea typeface="標楷體" panose="03000509000000000000" pitchFamily="65" charset="-120"/>
              </a:rPr>
              <a:t>(4</a:t>
            </a:r>
            <a:r>
              <a:rPr lang="zh-TW" altLang="en-US" sz="2200" dirty="0">
                <a:solidFill>
                  <a:srgbClr val="000000"/>
                </a:solidFill>
                <a:latin typeface="標楷體" panose="03000509000000000000" pitchFamily="65" charset="-120"/>
                <a:ea typeface="標楷體" panose="03000509000000000000" pitchFamily="65" charset="-120"/>
              </a:rPr>
              <a:t>件</a:t>
            </a:r>
            <a:r>
              <a:rPr lang="en-US" altLang="zh-TW" sz="2200" dirty="0">
                <a:solidFill>
                  <a:srgbClr val="000000"/>
                </a:solidFill>
                <a:latin typeface="標楷體" panose="03000509000000000000" pitchFamily="65" charset="-120"/>
                <a:ea typeface="標楷體" panose="03000509000000000000" pitchFamily="65" charset="-120"/>
              </a:rPr>
              <a:t>)</a:t>
            </a:r>
            <a:r>
              <a:rPr lang="zh-TW" altLang="en-US" sz="2200" dirty="0">
                <a:solidFill>
                  <a:srgbClr val="000000"/>
                </a:solidFill>
                <a:latin typeface="標楷體" panose="03000509000000000000" pitchFamily="65" charset="-120"/>
                <a:ea typeface="標楷體" panose="03000509000000000000" pitchFamily="65" charset="-120"/>
              </a:rPr>
              <a:t>抽樣</a:t>
            </a:r>
            <a:r>
              <a:rPr lang="en-US" altLang="zh-TW" sz="2200" dirty="0">
                <a:solidFill>
                  <a:srgbClr val="000000"/>
                </a:solidFill>
                <a:latin typeface="標楷體" panose="03000509000000000000" pitchFamily="65" charset="-120"/>
                <a:ea typeface="標楷體" panose="03000509000000000000" pitchFamily="65" charset="-120"/>
              </a:rPr>
              <a:t>10</a:t>
            </a:r>
            <a:r>
              <a:rPr lang="zh-TW" altLang="en-US" sz="2200" dirty="0">
                <a:solidFill>
                  <a:srgbClr val="000000"/>
                </a:solidFill>
                <a:latin typeface="標楷體" panose="03000509000000000000" pitchFamily="65" charset="-120"/>
                <a:ea typeface="標楷體" panose="03000509000000000000" pitchFamily="65" charset="-120"/>
              </a:rPr>
              <a:t>件紫外線消毒</a:t>
            </a:r>
            <a:r>
              <a:rPr lang="en-US" altLang="zh-TW" sz="2200" dirty="0">
                <a:solidFill>
                  <a:srgbClr val="000000"/>
                </a:solidFill>
                <a:latin typeface="標楷體" panose="03000509000000000000" pitchFamily="65" charset="-120"/>
                <a:ea typeface="標楷體" panose="03000509000000000000" pitchFamily="65" charset="-120"/>
              </a:rPr>
              <a:t>(</a:t>
            </a:r>
            <a:r>
              <a:rPr lang="zh-TW" altLang="en-US" sz="2200" dirty="0">
                <a:solidFill>
                  <a:srgbClr val="000000"/>
                </a:solidFill>
                <a:latin typeface="標楷體" panose="03000509000000000000" pitchFamily="65" charset="-120"/>
                <a:ea typeface="標楷體" panose="03000509000000000000" pitchFamily="65" charset="-120"/>
              </a:rPr>
              <a:t>殺菌</a:t>
            </a:r>
            <a:r>
              <a:rPr lang="en-US" altLang="zh-TW" sz="2200" dirty="0">
                <a:solidFill>
                  <a:srgbClr val="000000"/>
                </a:solidFill>
                <a:latin typeface="標楷體" panose="03000509000000000000" pitchFamily="65" charset="-120"/>
                <a:ea typeface="標楷體" panose="03000509000000000000" pitchFamily="65" charset="-120"/>
              </a:rPr>
              <a:t>)</a:t>
            </a:r>
            <a:r>
              <a:rPr lang="zh-TW" altLang="en-US" sz="2200" dirty="0">
                <a:solidFill>
                  <a:srgbClr val="000000"/>
                </a:solidFill>
                <a:latin typeface="標楷體" panose="03000509000000000000" pitchFamily="65" charset="-120"/>
                <a:ea typeface="標楷體" panose="03000509000000000000" pitchFamily="65" charset="-120"/>
              </a:rPr>
              <a:t>燈（含家用、車用及隨身用），進行品質檢測及標示查核</a:t>
            </a:r>
            <a:r>
              <a:rPr lang="zh-TW" altLang="en-US" sz="2200" dirty="0" smtClean="0">
                <a:solidFill>
                  <a:srgbClr val="000000"/>
                </a:solidFill>
                <a:latin typeface="標楷體" panose="03000509000000000000" pitchFamily="65" charset="-120"/>
                <a:ea typeface="標楷體" panose="03000509000000000000" pitchFamily="65" charset="-120"/>
              </a:rPr>
              <a:t>。</a:t>
            </a:r>
            <a:endParaRPr lang="en-US" altLang="zh-TW" sz="2200" dirty="0" smtClean="0">
              <a:solidFill>
                <a:srgbClr val="000000"/>
              </a:solidFill>
              <a:latin typeface="標楷體" panose="03000509000000000000" pitchFamily="65" charset="-120"/>
              <a:ea typeface="標楷體" panose="03000509000000000000" pitchFamily="65" charset="-120"/>
            </a:endParaRPr>
          </a:p>
          <a:p>
            <a:r>
              <a:rPr lang="zh-TW" altLang="en-US" sz="2200" dirty="0">
                <a:latin typeface="標楷體" panose="03000509000000000000" pitchFamily="65" charset="-120"/>
                <a:ea typeface="標楷體" panose="03000509000000000000" pitchFamily="65" charset="-120"/>
              </a:rPr>
              <a:t>本案查核結果經提報消費者保護會決議：要求主管機關經濟部除加強對消費者宣導外，並研議於國家標準增加「人體偵測關閉保護機制」及在商品「本體」標示警語之可行性，避免消費者誤用。</a:t>
            </a:r>
          </a:p>
        </p:txBody>
      </p:sp>
    </p:spTree>
    <p:extLst>
      <p:ext uri="{BB962C8B-B14F-4D97-AF65-F5344CB8AC3E}">
        <p14:creationId xmlns:p14="http://schemas.microsoft.com/office/powerpoint/2010/main" val="2720491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FF41F1CE-7EBC-4D6E-9FDA-69B7EE84FBEB}"/>
              </a:ext>
            </a:extLst>
          </p:cNvPr>
          <p:cNvSpPr/>
          <p:nvPr/>
        </p:nvSpPr>
        <p:spPr>
          <a:xfrm>
            <a:off x="466725" y="-1"/>
            <a:ext cx="3480767" cy="687599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40">
            <a:extLst>
              <a:ext uri="{FF2B5EF4-FFF2-40B4-BE49-F238E27FC236}">
                <a16:creationId xmlns:a16="http://schemas.microsoft.com/office/drawing/2014/main" id="{9B489559-9603-47F8-A391-E9727E880868}"/>
              </a:ext>
            </a:extLst>
          </p:cNvPr>
          <p:cNvGrpSpPr/>
          <p:nvPr/>
        </p:nvGrpSpPr>
        <p:grpSpPr>
          <a:xfrm>
            <a:off x="4399148" y="0"/>
            <a:ext cx="5706880" cy="6876000"/>
            <a:chOff x="4399148" y="0"/>
            <a:chExt cx="5706880" cy="6876000"/>
          </a:xfrm>
        </p:grpSpPr>
        <p:sp>
          <p:nvSpPr>
            <p:cNvPr id="3" name="Rectangle 2">
              <a:extLst>
                <a:ext uri="{FF2B5EF4-FFF2-40B4-BE49-F238E27FC236}">
                  <a16:creationId xmlns:a16="http://schemas.microsoft.com/office/drawing/2014/main" id="{721E9540-ED76-432F-A628-F79FBF7368B6}"/>
                </a:ext>
              </a:extLst>
            </p:cNvPr>
            <p:cNvSpPr/>
            <p:nvPr/>
          </p:nvSpPr>
          <p:spPr>
            <a:xfrm rot="5400000">
              <a:off x="6433478" y="3420000"/>
              <a:ext cx="6876000" cy="36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800" dirty="0">
                <a:latin typeface="標楷體" panose="03000509000000000000" pitchFamily="65" charset="-120"/>
              </a:endParaRPr>
            </a:p>
          </p:txBody>
        </p:sp>
        <p:sp>
          <p:nvSpPr>
            <p:cNvPr id="4" name="Oval 3">
              <a:extLst>
                <a:ext uri="{FF2B5EF4-FFF2-40B4-BE49-F238E27FC236}">
                  <a16:creationId xmlns:a16="http://schemas.microsoft.com/office/drawing/2014/main" id="{25C3AE1C-8EB9-47B4-805C-13E3DFB82E3B}"/>
                </a:ext>
              </a:extLst>
            </p:cNvPr>
            <p:cNvSpPr/>
            <p:nvPr/>
          </p:nvSpPr>
          <p:spPr>
            <a:xfrm flipV="1">
              <a:off x="9669964" y="4977703"/>
              <a:ext cx="436064" cy="43606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800" dirty="0">
                <a:latin typeface="標楷體" panose="03000509000000000000" pitchFamily="65" charset="-120"/>
              </a:endParaRPr>
            </a:p>
          </p:txBody>
        </p:sp>
        <p:sp>
          <p:nvSpPr>
            <p:cNvPr id="7" name="Oval 6">
              <a:extLst>
                <a:ext uri="{FF2B5EF4-FFF2-40B4-BE49-F238E27FC236}">
                  <a16:creationId xmlns:a16="http://schemas.microsoft.com/office/drawing/2014/main" id="{05A86F16-F8D0-478C-85F1-86CC73D50BF1}"/>
                </a:ext>
              </a:extLst>
            </p:cNvPr>
            <p:cNvSpPr/>
            <p:nvPr/>
          </p:nvSpPr>
          <p:spPr>
            <a:xfrm flipV="1">
              <a:off x="9756757" y="1415098"/>
              <a:ext cx="229442" cy="229442"/>
            </a:xfrm>
            <a:prstGeom prst="ellipse">
              <a:avLst/>
            </a:prstGeom>
            <a:solidFill>
              <a:schemeClr val="bg1"/>
            </a:solidFill>
            <a:ln w="508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800" dirty="0">
                <a:latin typeface="標楷體" panose="03000509000000000000" pitchFamily="65" charset="-120"/>
              </a:endParaRPr>
            </a:p>
          </p:txBody>
        </p:sp>
        <p:sp>
          <p:nvSpPr>
            <p:cNvPr id="9" name="Oval 8">
              <a:extLst>
                <a:ext uri="{FF2B5EF4-FFF2-40B4-BE49-F238E27FC236}">
                  <a16:creationId xmlns:a16="http://schemas.microsoft.com/office/drawing/2014/main" id="{6755B4A7-DC00-469D-A467-836AAE0B40A0}"/>
                </a:ext>
              </a:extLst>
            </p:cNvPr>
            <p:cNvSpPr/>
            <p:nvPr/>
          </p:nvSpPr>
          <p:spPr>
            <a:xfrm flipV="1">
              <a:off x="9734139" y="3131785"/>
              <a:ext cx="229442" cy="229442"/>
            </a:xfrm>
            <a:prstGeom prst="ellipse">
              <a:avLst/>
            </a:prstGeom>
            <a:solidFill>
              <a:schemeClr val="bg1"/>
            </a:solidFill>
            <a:ln w="508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800" dirty="0">
                <a:latin typeface="標楷體" panose="03000509000000000000" pitchFamily="65" charset="-120"/>
              </a:endParaRPr>
            </a:p>
          </p:txBody>
        </p:sp>
        <p:sp>
          <p:nvSpPr>
            <p:cNvPr id="27" name="TextBox 26">
              <a:extLst>
                <a:ext uri="{FF2B5EF4-FFF2-40B4-BE49-F238E27FC236}">
                  <a16:creationId xmlns:a16="http://schemas.microsoft.com/office/drawing/2014/main" id="{563F129D-AB07-4C7E-B4E2-82D1E5D38F7B}"/>
                </a:ext>
              </a:extLst>
            </p:cNvPr>
            <p:cNvSpPr txBox="1"/>
            <p:nvPr/>
          </p:nvSpPr>
          <p:spPr>
            <a:xfrm>
              <a:off x="4480997" y="4548269"/>
              <a:ext cx="5157578" cy="1384995"/>
            </a:xfrm>
            <a:prstGeom prst="rect">
              <a:avLst/>
            </a:prstGeom>
            <a:solidFill>
              <a:schemeClr val="accent4">
                <a:lumMod val="20000"/>
                <a:lumOff val="80000"/>
              </a:schemeClr>
            </a:solidFill>
          </p:spPr>
          <p:txBody>
            <a:bodyPr wrap="square" rtlCol="0">
              <a:spAutoFit/>
            </a:bodyPr>
            <a:lstStyle/>
            <a:p>
              <a:r>
                <a:rPr lang="zh-TW" altLang="en-US" sz="2800" dirty="0">
                  <a:latin typeface="標楷體" panose="03000509000000000000" pitchFamily="65" charset="-120"/>
                  <a:ea typeface="標楷體" panose="03000509000000000000" pitchFamily="65" charset="-120"/>
                </a:rPr>
                <a:t>三、人體經紫外線照射可能產生皮膚紅斑及眼睛白內障，請勿當照明燈使用。</a:t>
              </a:r>
              <a:endParaRPr lang="ko-KR" altLang="en-US" sz="2800" dirty="0">
                <a:solidFill>
                  <a:schemeClr val="tx1">
                    <a:lumMod val="75000"/>
                    <a:lumOff val="25000"/>
                  </a:schemeClr>
                </a:solidFill>
                <a:latin typeface="標楷體" panose="03000509000000000000" pitchFamily="65" charset="-120"/>
                <a:cs typeface="Arial" pitchFamily="34" charset="0"/>
              </a:endParaRPr>
            </a:p>
          </p:txBody>
        </p:sp>
        <p:sp>
          <p:nvSpPr>
            <p:cNvPr id="30" name="TextBox 29">
              <a:extLst>
                <a:ext uri="{FF2B5EF4-FFF2-40B4-BE49-F238E27FC236}">
                  <a16:creationId xmlns:a16="http://schemas.microsoft.com/office/drawing/2014/main" id="{5321684F-BCF3-4B6F-AAD1-1AD52B54FEB0}"/>
                </a:ext>
              </a:extLst>
            </p:cNvPr>
            <p:cNvSpPr txBox="1"/>
            <p:nvPr/>
          </p:nvSpPr>
          <p:spPr>
            <a:xfrm>
              <a:off x="4473077" y="2534287"/>
              <a:ext cx="5157578" cy="1384995"/>
            </a:xfrm>
            <a:prstGeom prst="rect">
              <a:avLst/>
            </a:prstGeom>
            <a:solidFill>
              <a:schemeClr val="accent4">
                <a:lumMod val="20000"/>
                <a:lumOff val="80000"/>
              </a:schemeClr>
            </a:solidFill>
          </p:spPr>
          <p:txBody>
            <a:bodyPr wrap="square" rtlCol="0">
              <a:spAutoFit/>
            </a:bodyPr>
            <a:lstStyle/>
            <a:p>
              <a:r>
                <a:rPr lang="zh-TW" altLang="en-US" sz="2800" dirty="0">
                  <a:latin typeface="標楷體" panose="03000509000000000000" pitchFamily="65" charset="-120"/>
                  <a:ea typeface="標楷體" panose="03000509000000000000" pitchFamily="65" charset="-120"/>
                </a:rPr>
                <a:t>二、應在無人及無動植物的環境下使用，開啟中應離開照射空間與切勿直視紫外線光源。</a:t>
              </a:r>
              <a:endParaRPr lang="ko-KR" altLang="en-US" sz="2800" dirty="0">
                <a:solidFill>
                  <a:schemeClr val="accent5"/>
                </a:solidFill>
                <a:latin typeface="標楷體" panose="03000509000000000000" pitchFamily="65" charset="-120"/>
                <a:cs typeface="Arial" pitchFamily="34" charset="0"/>
              </a:endParaRPr>
            </a:p>
          </p:txBody>
        </p:sp>
        <p:sp>
          <p:nvSpPr>
            <p:cNvPr id="33" name="TextBox 32">
              <a:extLst>
                <a:ext uri="{FF2B5EF4-FFF2-40B4-BE49-F238E27FC236}">
                  <a16:creationId xmlns:a16="http://schemas.microsoft.com/office/drawing/2014/main" id="{E58AB812-90EC-4188-9B92-A88E07642788}"/>
                </a:ext>
              </a:extLst>
            </p:cNvPr>
            <p:cNvSpPr txBox="1"/>
            <p:nvPr/>
          </p:nvSpPr>
          <p:spPr>
            <a:xfrm>
              <a:off x="4399148" y="837322"/>
              <a:ext cx="5180736" cy="1384995"/>
            </a:xfrm>
            <a:prstGeom prst="rect">
              <a:avLst/>
            </a:prstGeom>
            <a:solidFill>
              <a:schemeClr val="accent4">
                <a:lumMod val="20000"/>
                <a:lumOff val="80000"/>
              </a:schemeClr>
            </a:solidFill>
          </p:spPr>
          <p:txBody>
            <a:bodyPr wrap="square" rtlCol="0">
              <a:spAutoFit/>
            </a:bodyPr>
            <a:lstStyle/>
            <a:p>
              <a:r>
                <a:rPr lang="zh-TW" altLang="en-US" sz="2800" dirty="0" smtClean="0">
                  <a:latin typeface="標楷體" panose="03000509000000000000" pitchFamily="65" charset="-120"/>
                  <a:ea typeface="標楷體" panose="03000509000000000000" pitchFamily="65" charset="-120"/>
                </a:rPr>
                <a:t>一、務必</a:t>
              </a:r>
              <a:r>
                <a:rPr lang="zh-TW" altLang="en-US" sz="2800" dirty="0">
                  <a:latin typeface="標楷體" panose="03000509000000000000" pitchFamily="65" charset="-120"/>
                  <a:ea typeface="標楷體" panose="03000509000000000000" pitchFamily="65" charset="-120"/>
                </a:rPr>
                <a:t>選購標示完整的紫外線消毒</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殺菌</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燈，並詳閱警語或使用</a:t>
              </a:r>
              <a:r>
                <a:rPr lang="zh-TW" altLang="en-US" sz="2800" dirty="0" smtClean="0">
                  <a:latin typeface="標楷體" panose="03000509000000000000" pitchFamily="65" charset="-120"/>
                  <a:ea typeface="標楷體" panose="03000509000000000000" pitchFamily="65" charset="-120"/>
                </a:rPr>
                <a:t>注意事項。</a:t>
              </a:r>
              <a:endParaRPr lang="ko-KR" altLang="en-US" sz="2800" dirty="0">
                <a:solidFill>
                  <a:schemeClr val="tx1">
                    <a:lumMod val="75000"/>
                    <a:lumOff val="25000"/>
                  </a:schemeClr>
                </a:solidFill>
                <a:latin typeface="標楷體" panose="03000509000000000000" pitchFamily="65" charset="-120"/>
                <a:cs typeface="Arial" pitchFamily="34" charset="0"/>
              </a:endParaRPr>
            </a:p>
          </p:txBody>
        </p:sp>
      </p:grpSp>
      <p:sp>
        <p:nvSpPr>
          <p:cNvPr id="2" name="矩形 1"/>
          <p:cNvSpPr/>
          <p:nvPr/>
        </p:nvSpPr>
        <p:spPr>
          <a:xfrm>
            <a:off x="686113" y="1230570"/>
            <a:ext cx="2883613" cy="4031873"/>
          </a:xfrm>
          <a:prstGeom prst="rect">
            <a:avLst/>
          </a:prstGeom>
        </p:spPr>
        <p:txBody>
          <a:bodyPr wrap="square">
            <a:spAutoFit/>
          </a:bodyPr>
          <a:lstStyle/>
          <a:p>
            <a:pPr indent="301625"/>
            <a:r>
              <a:rPr lang="zh-TW" altLang="en-US" sz="3200" dirty="0">
                <a:solidFill>
                  <a:schemeClr val="bg1"/>
                </a:solidFill>
                <a:latin typeface="標楷體" panose="03000509000000000000" pitchFamily="65" charset="-120"/>
                <a:ea typeface="標楷體" panose="03000509000000000000" pitchFamily="65" charset="-120"/>
              </a:rPr>
              <a:t>行政院消保處提醒消費者在購買或使用紫外線消毒</a:t>
            </a:r>
            <a:r>
              <a:rPr lang="en-US" altLang="zh-TW" sz="3200" dirty="0">
                <a:solidFill>
                  <a:schemeClr val="bg1"/>
                </a:solidFill>
                <a:latin typeface="標楷體" panose="03000509000000000000" pitchFamily="65" charset="-120"/>
                <a:ea typeface="標楷體" panose="03000509000000000000" pitchFamily="65" charset="-120"/>
              </a:rPr>
              <a:t>(</a:t>
            </a:r>
            <a:r>
              <a:rPr lang="zh-TW" altLang="en-US" sz="3200" dirty="0">
                <a:solidFill>
                  <a:schemeClr val="bg1"/>
                </a:solidFill>
                <a:latin typeface="標楷體" panose="03000509000000000000" pitchFamily="65" charset="-120"/>
                <a:ea typeface="標楷體" panose="03000509000000000000" pitchFamily="65" charset="-120"/>
              </a:rPr>
              <a:t>殺菌</a:t>
            </a:r>
            <a:r>
              <a:rPr lang="en-US" altLang="zh-TW" sz="3200" dirty="0">
                <a:solidFill>
                  <a:schemeClr val="bg1"/>
                </a:solidFill>
                <a:latin typeface="標楷體" panose="03000509000000000000" pitchFamily="65" charset="-120"/>
                <a:ea typeface="標楷體" panose="03000509000000000000" pitchFamily="65" charset="-120"/>
              </a:rPr>
              <a:t>)</a:t>
            </a:r>
            <a:r>
              <a:rPr lang="zh-TW" altLang="en-US" sz="3200" dirty="0">
                <a:solidFill>
                  <a:schemeClr val="bg1"/>
                </a:solidFill>
                <a:latin typeface="標楷體" panose="03000509000000000000" pitchFamily="65" charset="-120"/>
                <a:ea typeface="標楷體" panose="03000509000000000000" pitchFamily="65" charset="-120"/>
              </a:rPr>
              <a:t>燈時，應特別注意以下</a:t>
            </a:r>
            <a:r>
              <a:rPr lang="zh-TW" altLang="en-US" sz="3200" dirty="0" smtClean="0">
                <a:solidFill>
                  <a:schemeClr val="bg1"/>
                </a:solidFill>
                <a:latin typeface="標楷體" panose="03000509000000000000" pitchFamily="65" charset="-120"/>
                <a:ea typeface="標楷體" panose="03000509000000000000" pitchFamily="65" charset="-120"/>
              </a:rPr>
              <a:t>事項：</a:t>
            </a:r>
            <a:r>
              <a:rPr lang="zh-TW" altLang="en-US" sz="3200" dirty="0">
                <a:solidFill>
                  <a:schemeClr val="bg1"/>
                </a:solidFill>
                <a:latin typeface="標楷體" panose="03000509000000000000" pitchFamily="65" charset="-120"/>
                <a:ea typeface="標楷體" panose="03000509000000000000" pitchFamily="65" charset="-120"/>
              </a:rPr>
              <a:t/>
            </a:r>
            <a:br>
              <a:rPr lang="zh-TW" altLang="en-US" sz="3200" dirty="0">
                <a:solidFill>
                  <a:schemeClr val="bg1"/>
                </a:solidFill>
                <a:latin typeface="標楷體" panose="03000509000000000000" pitchFamily="65" charset="-120"/>
                <a:ea typeface="標楷體" panose="03000509000000000000" pitchFamily="65" charset="-120"/>
              </a:rPr>
            </a:br>
            <a:endParaRPr lang="zh-TW" altLang="en-US" sz="3200" dirty="0">
              <a:solidFill>
                <a:schemeClr val="bg1"/>
              </a:solidFill>
              <a:latin typeface="標楷體" panose="03000509000000000000" pitchFamily="65" charset="-120"/>
              <a:ea typeface="標楷體" panose="03000509000000000000" pitchFamily="65" charset="-120"/>
            </a:endParaRPr>
          </a:p>
        </p:txBody>
      </p:sp>
      <p:grpSp>
        <p:nvGrpSpPr>
          <p:cNvPr id="40" name="Group 46">
            <a:extLst>
              <a:ext uri="{FF2B5EF4-FFF2-40B4-BE49-F238E27FC236}">
                <a16:creationId xmlns:a16="http://schemas.microsoft.com/office/drawing/2014/main" id="{7B71E840-9D05-46C4-B503-584058836AF0}"/>
              </a:ext>
            </a:extLst>
          </p:cNvPr>
          <p:cNvGrpSpPr/>
          <p:nvPr/>
        </p:nvGrpSpPr>
        <p:grpSpPr>
          <a:xfrm>
            <a:off x="10212776" y="4002546"/>
            <a:ext cx="1891335" cy="2779450"/>
            <a:chOff x="4337982" y="1516309"/>
            <a:chExt cx="3796368" cy="4520498"/>
          </a:xfrm>
        </p:grpSpPr>
        <p:grpSp>
          <p:nvGrpSpPr>
            <p:cNvPr id="42" name="Group 36">
              <a:extLst>
                <a:ext uri="{FF2B5EF4-FFF2-40B4-BE49-F238E27FC236}">
                  <a16:creationId xmlns:a16="http://schemas.microsoft.com/office/drawing/2014/main" id="{020E62C6-4DE9-483C-8B12-32A1AA59EB56}"/>
                </a:ext>
              </a:extLst>
            </p:cNvPr>
            <p:cNvGrpSpPr/>
            <p:nvPr/>
          </p:nvGrpSpPr>
          <p:grpSpPr>
            <a:xfrm>
              <a:off x="4337982" y="2474956"/>
              <a:ext cx="1684167" cy="2225289"/>
              <a:chOff x="4414182" y="2417791"/>
              <a:chExt cx="1684167" cy="2225289"/>
            </a:xfrm>
          </p:grpSpPr>
          <p:sp>
            <p:nvSpPr>
              <p:cNvPr id="54" name="Freeform: Shape 7">
                <a:extLst>
                  <a:ext uri="{FF2B5EF4-FFF2-40B4-BE49-F238E27FC236}">
                    <a16:creationId xmlns:a16="http://schemas.microsoft.com/office/drawing/2014/main" id="{A02BF961-D96E-4D76-983F-E9EDB1EAFA56}"/>
                  </a:ext>
                </a:extLst>
              </p:cNvPr>
              <p:cNvSpPr/>
              <p:nvPr/>
            </p:nvSpPr>
            <p:spPr>
              <a:xfrm>
                <a:off x="4414182" y="2417791"/>
                <a:ext cx="1684167" cy="2225289"/>
              </a:xfrm>
              <a:custGeom>
                <a:avLst/>
                <a:gdLst>
                  <a:gd name="connsiteX0" fmla="*/ 0 w 1268858"/>
                  <a:gd name="connsiteY0" fmla="*/ 1006972 h 1676542"/>
                  <a:gd name="connsiteX1" fmla="*/ 10536 w 1268858"/>
                  <a:gd name="connsiteY1" fmla="*/ 997353 h 1676542"/>
                  <a:gd name="connsiteX2" fmla="*/ 1076469 w 1268858"/>
                  <a:gd name="connsiteY2" fmla="*/ 1216311 h 1676542"/>
                  <a:gd name="connsiteX3" fmla="*/ 1099372 w 1268858"/>
                  <a:gd name="connsiteY3" fmla="*/ 1230053 h 1676542"/>
                  <a:gd name="connsiteX4" fmla="*/ 1169457 w 1268858"/>
                  <a:gd name="connsiteY4" fmla="*/ 1252957 h 1676542"/>
                  <a:gd name="connsiteX5" fmla="*/ 1116779 w 1268858"/>
                  <a:gd name="connsiteY5" fmla="*/ 1124697 h 1676542"/>
                  <a:gd name="connsiteX6" fmla="*/ 953706 w 1268858"/>
                  <a:gd name="connsiteY6" fmla="*/ 945591 h 1676542"/>
                  <a:gd name="connsiteX7" fmla="*/ 944544 w 1268858"/>
                  <a:gd name="connsiteY7" fmla="*/ 913984 h 1676542"/>
                  <a:gd name="connsiteX8" fmla="*/ 940880 w 1268858"/>
                  <a:gd name="connsiteY8" fmla="*/ 901158 h 1676542"/>
                  <a:gd name="connsiteX9" fmla="*/ 875833 w 1268858"/>
                  <a:gd name="connsiteY9" fmla="*/ 859473 h 1676542"/>
                  <a:gd name="connsiteX10" fmla="*/ 820865 w 1268858"/>
                  <a:gd name="connsiteY10" fmla="*/ 848937 h 1676542"/>
                  <a:gd name="connsiteX11" fmla="*/ 182771 w 1268858"/>
                  <a:gd name="connsiteY11" fmla="*/ 195727 h 1676542"/>
                  <a:gd name="connsiteX12" fmla="*/ 171777 w 1268858"/>
                  <a:gd name="connsiteY12" fmla="*/ 11582 h 1676542"/>
                  <a:gd name="connsiteX13" fmla="*/ 180938 w 1268858"/>
                  <a:gd name="connsiteY13" fmla="*/ 1505 h 1676542"/>
                  <a:gd name="connsiteX14" fmla="*/ 229952 w 1268858"/>
                  <a:gd name="connsiteY14" fmla="*/ 62886 h 1676542"/>
                  <a:gd name="connsiteX15" fmla="*/ 425549 w 1268858"/>
                  <a:gd name="connsiteY15" fmla="*/ 299251 h 1676542"/>
                  <a:gd name="connsiteX16" fmla="*/ 636720 w 1268858"/>
                  <a:gd name="connsiteY16" fmla="*/ 553481 h 1676542"/>
                  <a:gd name="connsiteX17" fmla="*/ 842852 w 1268858"/>
                  <a:gd name="connsiteY17" fmla="*/ 802214 h 1676542"/>
                  <a:gd name="connsiteX18" fmla="*/ 877666 w 1268858"/>
                  <a:gd name="connsiteY18" fmla="*/ 842983 h 1676542"/>
                  <a:gd name="connsiteX19" fmla="*/ 886369 w 1268858"/>
                  <a:gd name="connsiteY19" fmla="*/ 815498 h 1676542"/>
                  <a:gd name="connsiteX20" fmla="*/ 917976 w 1268858"/>
                  <a:gd name="connsiteY20" fmla="*/ 871383 h 1676542"/>
                  <a:gd name="connsiteX21" fmla="*/ 1003177 w 1268858"/>
                  <a:gd name="connsiteY21" fmla="*/ 916732 h 1676542"/>
                  <a:gd name="connsiteX22" fmla="*/ 987145 w 1268858"/>
                  <a:gd name="connsiteY22" fmla="*/ 850312 h 1676542"/>
                  <a:gd name="connsiteX23" fmla="*/ 986687 w 1268858"/>
                  <a:gd name="connsiteY23" fmla="*/ 828324 h 1676542"/>
                  <a:gd name="connsiteX24" fmla="*/ 974777 w 1268858"/>
                  <a:gd name="connsiteY24" fmla="*/ 782059 h 1676542"/>
                  <a:gd name="connsiteX25" fmla="*/ 1097998 w 1268858"/>
                  <a:gd name="connsiteY25" fmla="*/ 157707 h 1676542"/>
                  <a:gd name="connsiteX26" fmla="*/ 1107618 w 1268858"/>
                  <a:gd name="connsiteY26" fmla="*/ 151752 h 1676542"/>
                  <a:gd name="connsiteX27" fmla="*/ 1109450 w 1268858"/>
                  <a:gd name="connsiteY27" fmla="*/ 173282 h 1676542"/>
                  <a:gd name="connsiteX28" fmla="*/ 1040281 w 1268858"/>
                  <a:gd name="connsiteY28" fmla="*/ 574094 h 1676542"/>
                  <a:gd name="connsiteX29" fmla="*/ 1003635 w 1268858"/>
                  <a:gd name="connsiteY29" fmla="*/ 788472 h 1676542"/>
                  <a:gd name="connsiteX30" fmla="*/ 1003177 w 1268858"/>
                  <a:gd name="connsiteY30" fmla="*/ 806337 h 1676542"/>
                  <a:gd name="connsiteX31" fmla="*/ 1010965 w 1268858"/>
                  <a:gd name="connsiteY31" fmla="*/ 888790 h 1676542"/>
                  <a:gd name="connsiteX32" fmla="*/ 1048068 w 1268858"/>
                  <a:gd name="connsiteY32" fmla="*/ 948339 h 1676542"/>
                  <a:gd name="connsiteX33" fmla="*/ 1067766 w 1268858"/>
                  <a:gd name="connsiteY33" fmla="*/ 944216 h 1676542"/>
                  <a:gd name="connsiteX34" fmla="*/ 1076011 w 1268858"/>
                  <a:gd name="connsiteY34" fmla="*/ 930016 h 1676542"/>
                  <a:gd name="connsiteX35" fmla="*/ 1087463 w 1268858"/>
                  <a:gd name="connsiteY35" fmla="*/ 919939 h 1676542"/>
                  <a:gd name="connsiteX36" fmla="*/ 1094334 w 1268858"/>
                  <a:gd name="connsiteY36" fmla="*/ 933223 h 1676542"/>
                  <a:gd name="connsiteX37" fmla="*/ 1100289 w 1268858"/>
                  <a:gd name="connsiteY37" fmla="*/ 975823 h 1676542"/>
                  <a:gd name="connsiteX38" fmla="*/ 1117237 w 1268858"/>
                  <a:gd name="connsiteY38" fmla="*/ 1023921 h 1676542"/>
                  <a:gd name="connsiteX39" fmla="*/ 1233587 w 1268858"/>
                  <a:gd name="connsiteY39" fmla="*/ 1274944 h 1676542"/>
                  <a:gd name="connsiteX40" fmla="*/ 1270691 w 1268858"/>
                  <a:gd name="connsiteY40" fmla="*/ 1503522 h 1676542"/>
                  <a:gd name="connsiteX41" fmla="*/ 1267027 w 1268858"/>
                  <a:gd name="connsiteY41" fmla="*/ 1656518 h 1676542"/>
                  <a:gd name="connsiteX42" fmla="*/ 1262446 w 1268858"/>
                  <a:gd name="connsiteY42" fmla="*/ 1673467 h 1676542"/>
                  <a:gd name="connsiteX43" fmla="*/ 1258323 w 1268858"/>
                  <a:gd name="connsiteY43" fmla="*/ 1676673 h 1676542"/>
                  <a:gd name="connsiteX44" fmla="*/ 1214349 w 1268858"/>
                  <a:gd name="connsiteY44" fmla="*/ 1676215 h 1676542"/>
                  <a:gd name="connsiteX45" fmla="*/ 1212516 w 1268858"/>
                  <a:gd name="connsiteY45" fmla="*/ 1674383 h 1676542"/>
                  <a:gd name="connsiteX46" fmla="*/ 1218471 w 1268858"/>
                  <a:gd name="connsiteY46" fmla="*/ 1514058 h 1676542"/>
                  <a:gd name="connsiteX47" fmla="*/ 1208852 w 1268858"/>
                  <a:gd name="connsiteY47" fmla="*/ 1410533 h 1676542"/>
                  <a:gd name="connsiteX48" fmla="*/ 1198316 w 1268858"/>
                  <a:gd name="connsiteY48" fmla="*/ 1388088 h 1676542"/>
                  <a:gd name="connsiteX49" fmla="*/ 1176787 w 1268858"/>
                  <a:gd name="connsiteY49" fmla="*/ 1353733 h 1676542"/>
                  <a:gd name="connsiteX50" fmla="*/ 1198316 w 1268858"/>
                  <a:gd name="connsiteY50" fmla="*/ 1358313 h 1676542"/>
                  <a:gd name="connsiteX51" fmla="*/ 1176328 w 1268858"/>
                  <a:gd name="connsiteY51" fmla="*/ 1272654 h 1676542"/>
                  <a:gd name="connsiteX52" fmla="*/ 1164419 w 1268858"/>
                  <a:gd name="connsiteY52" fmla="*/ 1264409 h 1676542"/>
                  <a:gd name="connsiteX53" fmla="*/ 1083798 w 1268858"/>
                  <a:gd name="connsiteY53" fmla="*/ 1239673 h 1676542"/>
                  <a:gd name="connsiteX54" fmla="*/ 862549 w 1268858"/>
                  <a:gd name="connsiteY54" fmla="*/ 1192033 h 1676542"/>
                  <a:gd name="connsiteX55" fmla="*/ 125970 w 1268858"/>
                  <a:gd name="connsiteY55" fmla="*/ 1036747 h 1676542"/>
                  <a:gd name="connsiteX56" fmla="*/ 16491 w 1268858"/>
                  <a:gd name="connsiteY56" fmla="*/ 1013843 h 1676542"/>
                  <a:gd name="connsiteX57" fmla="*/ 0 w 1268858"/>
                  <a:gd name="connsiteY57" fmla="*/ 1006972 h 1676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268858" h="1676542">
                    <a:moveTo>
                      <a:pt x="0" y="1006972"/>
                    </a:moveTo>
                    <a:cubicBezTo>
                      <a:pt x="458" y="1000559"/>
                      <a:pt x="6413" y="1000101"/>
                      <a:pt x="10536" y="997353"/>
                    </a:cubicBezTo>
                    <a:cubicBezTo>
                      <a:pt x="368290" y="784807"/>
                      <a:pt x="831859" y="879628"/>
                      <a:pt x="1076469" y="1216311"/>
                    </a:cubicBezTo>
                    <a:cubicBezTo>
                      <a:pt x="1082424" y="1224556"/>
                      <a:pt x="1089295" y="1228679"/>
                      <a:pt x="1099372" y="1230053"/>
                    </a:cubicBezTo>
                    <a:cubicBezTo>
                      <a:pt x="1122734" y="1233718"/>
                      <a:pt x="1145180" y="1241505"/>
                      <a:pt x="1169457" y="1252957"/>
                    </a:cubicBezTo>
                    <a:cubicBezTo>
                      <a:pt x="1154799" y="1206692"/>
                      <a:pt x="1137850" y="1165007"/>
                      <a:pt x="1116779" y="1124697"/>
                    </a:cubicBezTo>
                    <a:cubicBezTo>
                      <a:pt x="1077843" y="1050947"/>
                      <a:pt x="1027913" y="987275"/>
                      <a:pt x="953706" y="945591"/>
                    </a:cubicBezTo>
                    <a:cubicBezTo>
                      <a:pt x="940422" y="937803"/>
                      <a:pt x="937673" y="928184"/>
                      <a:pt x="944544" y="913984"/>
                    </a:cubicBezTo>
                    <a:cubicBezTo>
                      <a:pt x="948209" y="906654"/>
                      <a:pt x="945002" y="904822"/>
                      <a:pt x="940880" y="901158"/>
                    </a:cubicBezTo>
                    <a:cubicBezTo>
                      <a:pt x="920724" y="884667"/>
                      <a:pt x="898279" y="871383"/>
                      <a:pt x="875833" y="859473"/>
                    </a:cubicBezTo>
                    <a:cubicBezTo>
                      <a:pt x="859801" y="851228"/>
                      <a:pt x="839188" y="852602"/>
                      <a:pt x="820865" y="848937"/>
                    </a:cubicBezTo>
                    <a:cubicBezTo>
                      <a:pt x="496550" y="785724"/>
                      <a:pt x="237739" y="520958"/>
                      <a:pt x="182771" y="195727"/>
                    </a:cubicBezTo>
                    <a:cubicBezTo>
                      <a:pt x="172235" y="134804"/>
                      <a:pt x="168570" y="73422"/>
                      <a:pt x="171777" y="11582"/>
                    </a:cubicBezTo>
                    <a:cubicBezTo>
                      <a:pt x="172235" y="7001"/>
                      <a:pt x="168112" y="-3992"/>
                      <a:pt x="180938" y="1505"/>
                    </a:cubicBezTo>
                    <a:cubicBezTo>
                      <a:pt x="195139" y="23950"/>
                      <a:pt x="213461" y="42731"/>
                      <a:pt x="229952" y="62886"/>
                    </a:cubicBezTo>
                    <a:cubicBezTo>
                      <a:pt x="294540" y="142133"/>
                      <a:pt x="360503" y="220463"/>
                      <a:pt x="425549" y="299251"/>
                    </a:cubicBezTo>
                    <a:cubicBezTo>
                      <a:pt x="495634" y="383995"/>
                      <a:pt x="566177" y="468738"/>
                      <a:pt x="636720" y="553481"/>
                    </a:cubicBezTo>
                    <a:cubicBezTo>
                      <a:pt x="705431" y="636392"/>
                      <a:pt x="774600" y="718845"/>
                      <a:pt x="842852" y="802214"/>
                    </a:cubicBezTo>
                    <a:cubicBezTo>
                      <a:pt x="854304" y="815956"/>
                      <a:pt x="865298" y="829698"/>
                      <a:pt x="877666" y="842983"/>
                    </a:cubicBezTo>
                    <a:cubicBezTo>
                      <a:pt x="885453" y="834737"/>
                      <a:pt x="874001" y="821453"/>
                      <a:pt x="886369" y="815498"/>
                    </a:cubicBezTo>
                    <a:cubicBezTo>
                      <a:pt x="880414" y="843899"/>
                      <a:pt x="895530" y="856725"/>
                      <a:pt x="917976" y="871383"/>
                    </a:cubicBezTo>
                    <a:cubicBezTo>
                      <a:pt x="945002" y="888332"/>
                      <a:pt x="973861" y="901158"/>
                      <a:pt x="1003177" y="916732"/>
                    </a:cubicBezTo>
                    <a:cubicBezTo>
                      <a:pt x="994932" y="894745"/>
                      <a:pt x="988519" y="873215"/>
                      <a:pt x="987145" y="850312"/>
                    </a:cubicBezTo>
                    <a:cubicBezTo>
                      <a:pt x="986687" y="842983"/>
                      <a:pt x="984396" y="834737"/>
                      <a:pt x="986687" y="828324"/>
                    </a:cubicBezTo>
                    <a:cubicBezTo>
                      <a:pt x="992184" y="810001"/>
                      <a:pt x="983022" y="796717"/>
                      <a:pt x="974777" y="782059"/>
                    </a:cubicBezTo>
                    <a:cubicBezTo>
                      <a:pt x="856594" y="571346"/>
                      <a:pt x="908815" y="306122"/>
                      <a:pt x="1097998" y="157707"/>
                    </a:cubicBezTo>
                    <a:cubicBezTo>
                      <a:pt x="1101205" y="155417"/>
                      <a:pt x="1104411" y="153584"/>
                      <a:pt x="1107618" y="151752"/>
                    </a:cubicBezTo>
                    <a:cubicBezTo>
                      <a:pt x="1112199" y="158623"/>
                      <a:pt x="1110366" y="165952"/>
                      <a:pt x="1109450" y="173282"/>
                    </a:cubicBezTo>
                    <a:cubicBezTo>
                      <a:pt x="1086546" y="307038"/>
                      <a:pt x="1063185" y="440337"/>
                      <a:pt x="1040281" y="574094"/>
                    </a:cubicBezTo>
                    <a:cubicBezTo>
                      <a:pt x="1027913" y="645554"/>
                      <a:pt x="1015545" y="717013"/>
                      <a:pt x="1003635" y="788472"/>
                    </a:cubicBezTo>
                    <a:cubicBezTo>
                      <a:pt x="1002719" y="794427"/>
                      <a:pt x="1001803" y="800382"/>
                      <a:pt x="1003177" y="806337"/>
                    </a:cubicBezTo>
                    <a:cubicBezTo>
                      <a:pt x="1001345" y="834279"/>
                      <a:pt x="1003177" y="861763"/>
                      <a:pt x="1010965" y="888790"/>
                    </a:cubicBezTo>
                    <a:cubicBezTo>
                      <a:pt x="1017836" y="912151"/>
                      <a:pt x="1028371" y="932764"/>
                      <a:pt x="1048068" y="948339"/>
                    </a:cubicBezTo>
                    <a:cubicBezTo>
                      <a:pt x="1056772" y="955210"/>
                      <a:pt x="1062727" y="955210"/>
                      <a:pt x="1067766" y="944216"/>
                    </a:cubicBezTo>
                    <a:cubicBezTo>
                      <a:pt x="1070056" y="939178"/>
                      <a:pt x="1072804" y="934597"/>
                      <a:pt x="1076011" y="930016"/>
                    </a:cubicBezTo>
                    <a:cubicBezTo>
                      <a:pt x="1079217" y="925893"/>
                      <a:pt x="1081050" y="919022"/>
                      <a:pt x="1087463" y="919939"/>
                    </a:cubicBezTo>
                    <a:cubicBezTo>
                      <a:pt x="1094334" y="920855"/>
                      <a:pt x="1093418" y="928184"/>
                      <a:pt x="1094334" y="933223"/>
                    </a:cubicBezTo>
                    <a:cubicBezTo>
                      <a:pt x="1096624" y="947423"/>
                      <a:pt x="1098914" y="961623"/>
                      <a:pt x="1100289" y="975823"/>
                    </a:cubicBezTo>
                    <a:cubicBezTo>
                      <a:pt x="1101663" y="993230"/>
                      <a:pt x="1106244" y="1009263"/>
                      <a:pt x="1117237" y="1023921"/>
                    </a:cubicBezTo>
                    <a:cubicBezTo>
                      <a:pt x="1173122" y="1099503"/>
                      <a:pt x="1208852" y="1185162"/>
                      <a:pt x="1233587" y="1274944"/>
                    </a:cubicBezTo>
                    <a:cubicBezTo>
                      <a:pt x="1254201" y="1349610"/>
                      <a:pt x="1267943" y="1425650"/>
                      <a:pt x="1270691" y="1503522"/>
                    </a:cubicBezTo>
                    <a:cubicBezTo>
                      <a:pt x="1272524" y="1554826"/>
                      <a:pt x="1272066" y="1605672"/>
                      <a:pt x="1267027" y="1656518"/>
                    </a:cubicBezTo>
                    <a:cubicBezTo>
                      <a:pt x="1266569" y="1662473"/>
                      <a:pt x="1266111" y="1668428"/>
                      <a:pt x="1262446" y="1673467"/>
                    </a:cubicBezTo>
                    <a:cubicBezTo>
                      <a:pt x="1261530" y="1674841"/>
                      <a:pt x="1260156" y="1675757"/>
                      <a:pt x="1258323" y="1676673"/>
                    </a:cubicBezTo>
                    <a:cubicBezTo>
                      <a:pt x="1243665" y="1678964"/>
                      <a:pt x="1229007" y="1679880"/>
                      <a:pt x="1214349" y="1676215"/>
                    </a:cubicBezTo>
                    <a:cubicBezTo>
                      <a:pt x="1213890" y="1675757"/>
                      <a:pt x="1212974" y="1674841"/>
                      <a:pt x="1212516" y="1674383"/>
                    </a:cubicBezTo>
                    <a:cubicBezTo>
                      <a:pt x="1218471" y="1621247"/>
                      <a:pt x="1220762" y="1567652"/>
                      <a:pt x="1218471" y="1514058"/>
                    </a:cubicBezTo>
                    <a:cubicBezTo>
                      <a:pt x="1217097" y="1479244"/>
                      <a:pt x="1212974" y="1444889"/>
                      <a:pt x="1208852" y="1410533"/>
                    </a:cubicBezTo>
                    <a:cubicBezTo>
                      <a:pt x="1207477" y="1401830"/>
                      <a:pt x="1202439" y="1394959"/>
                      <a:pt x="1198316" y="1388088"/>
                    </a:cubicBezTo>
                    <a:cubicBezTo>
                      <a:pt x="1191445" y="1376636"/>
                      <a:pt x="1184116" y="1365184"/>
                      <a:pt x="1176787" y="1353733"/>
                    </a:cubicBezTo>
                    <a:cubicBezTo>
                      <a:pt x="1184574" y="1351900"/>
                      <a:pt x="1190071" y="1358313"/>
                      <a:pt x="1198316" y="1358313"/>
                    </a:cubicBezTo>
                    <a:cubicBezTo>
                      <a:pt x="1193277" y="1328997"/>
                      <a:pt x="1185490" y="1300596"/>
                      <a:pt x="1176328" y="1272654"/>
                    </a:cubicBezTo>
                    <a:cubicBezTo>
                      <a:pt x="1174496" y="1267615"/>
                      <a:pt x="1168999" y="1266241"/>
                      <a:pt x="1164419" y="1264409"/>
                    </a:cubicBezTo>
                    <a:cubicBezTo>
                      <a:pt x="1139225" y="1251583"/>
                      <a:pt x="1111740" y="1244253"/>
                      <a:pt x="1083798" y="1239673"/>
                    </a:cubicBezTo>
                    <a:cubicBezTo>
                      <a:pt x="1010507" y="1222266"/>
                      <a:pt x="936299" y="1207608"/>
                      <a:pt x="862549" y="1192033"/>
                    </a:cubicBezTo>
                    <a:cubicBezTo>
                      <a:pt x="616107" y="1139813"/>
                      <a:pt x="371038" y="1088051"/>
                      <a:pt x="125970" y="1036747"/>
                    </a:cubicBezTo>
                    <a:cubicBezTo>
                      <a:pt x="89324" y="1028960"/>
                      <a:pt x="53136" y="1021631"/>
                      <a:pt x="16491" y="1013843"/>
                    </a:cubicBezTo>
                    <a:cubicBezTo>
                      <a:pt x="10536" y="1012011"/>
                      <a:pt x="5039" y="1010637"/>
                      <a:pt x="0" y="1006972"/>
                    </a:cubicBezTo>
                    <a:close/>
                  </a:path>
                </a:pathLst>
              </a:custGeom>
              <a:solidFill>
                <a:schemeClr val="accent4"/>
              </a:solidFill>
              <a:ln w="4572" cap="flat">
                <a:noFill/>
                <a:prstDash val="solid"/>
                <a:miter/>
              </a:ln>
            </p:spPr>
            <p:txBody>
              <a:bodyPr rtlCol="0" anchor="ctr"/>
              <a:lstStyle/>
              <a:p>
                <a:endParaRPr lang="en-US"/>
              </a:p>
            </p:txBody>
          </p:sp>
          <p:sp>
            <p:nvSpPr>
              <p:cNvPr id="55" name="Freeform: Shape 8">
                <a:extLst>
                  <a:ext uri="{FF2B5EF4-FFF2-40B4-BE49-F238E27FC236}">
                    <a16:creationId xmlns:a16="http://schemas.microsoft.com/office/drawing/2014/main" id="{1077E507-4FE3-4B1A-A422-71BEFE82F792}"/>
                  </a:ext>
                </a:extLst>
              </p:cNvPr>
              <p:cNvSpPr/>
              <p:nvPr/>
            </p:nvSpPr>
            <p:spPr>
              <a:xfrm>
                <a:off x="4649538" y="2419787"/>
                <a:ext cx="936324" cy="1124805"/>
              </a:xfrm>
              <a:custGeom>
                <a:avLst/>
                <a:gdLst>
                  <a:gd name="connsiteX0" fmla="*/ 708135 w 705430"/>
                  <a:gd name="connsiteY0" fmla="*/ 814910 h 847432"/>
                  <a:gd name="connsiteX1" fmla="*/ 705845 w 705430"/>
                  <a:gd name="connsiteY1" fmla="*/ 839646 h 847432"/>
                  <a:gd name="connsiteX2" fmla="*/ 703096 w 705430"/>
                  <a:gd name="connsiteY2" fmla="*/ 848807 h 847432"/>
                  <a:gd name="connsiteX3" fmla="*/ 694851 w 705430"/>
                  <a:gd name="connsiteY3" fmla="*/ 843768 h 847432"/>
                  <a:gd name="connsiteX4" fmla="*/ 649502 w 705430"/>
                  <a:gd name="connsiteY4" fmla="*/ 788800 h 847432"/>
                  <a:gd name="connsiteX5" fmla="*/ 567049 w 705430"/>
                  <a:gd name="connsiteY5" fmla="*/ 689398 h 847432"/>
                  <a:gd name="connsiteX6" fmla="*/ 461234 w 705430"/>
                  <a:gd name="connsiteY6" fmla="*/ 561596 h 847432"/>
                  <a:gd name="connsiteX7" fmla="*/ 367788 w 705430"/>
                  <a:gd name="connsiteY7" fmla="*/ 448452 h 847432"/>
                  <a:gd name="connsiteX8" fmla="*/ 272509 w 705430"/>
                  <a:gd name="connsiteY8" fmla="*/ 333018 h 847432"/>
                  <a:gd name="connsiteX9" fmla="*/ 178604 w 705430"/>
                  <a:gd name="connsiteY9" fmla="*/ 220333 h 847432"/>
                  <a:gd name="connsiteX10" fmla="*/ 86074 w 705430"/>
                  <a:gd name="connsiteY10" fmla="*/ 108563 h 847432"/>
                  <a:gd name="connsiteX11" fmla="*/ 6827 w 705430"/>
                  <a:gd name="connsiteY11" fmla="*/ 12368 h 847432"/>
                  <a:gd name="connsiteX12" fmla="*/ 3163 w 705430"/>
                  <a:gd name="connsiteY12" fmla="*/ 0 h 847432"/>
                  <a:gd name="connsiteX13" fmla="*/ 166236 w 705430"/>
                  <a:gd name="connsiteY13" fmla="*/ 38020 h 847432"/>
                  <a:gd name="connsiteX14" fmla="*/ 692103 w 705430"/>
                  <a:gd name="connsiteY14" fmla="*/ 639010 h 847432"/>
                  <a:gd name="connsiteX15" fmla="*/ 708135 w 705430"/>
                  <a:gd name="connsiteY15" fmla="*/ 814910 h 84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05430" h="847432">
                    <a:moveTo>
                      <a:pt x="708135" y="814910"/>
                    </a:moveTo>
                    <a:cubicBezTo>
                      <a:pt x="703096" y="822697"/>
                      <a:pt x="706761" y="831400"/>
                      <a:pt x="705845" y="839646"/>
                    </a:cubicBezTo>
                    <a:cubicBezTo>
                      <a:pt x="705387" y="842852"/>
                      <a:pt x="707219" y="847433"/>
                      <a:pt x="703096" y="848807"/>
                    </a:cubicBezTo>
                    <a:cubicBezTo>
                      <a:pt x="698974" y="850181"/>
                      <a:pt x="696683" y="846059"/>
                      <a:pt x="694851" y="843768"/>
                    </a:cubicBezTo>
                    <a:cubicBezTo>
                      <a:pt x="679735" y="825445"/>
                      <a:pt x="664618" y="807123"/>
                      <a:pt x="649502" y="788800"/>
                    </a:cubicBezTo>
                    <a:cubicBezTo>
                      <a:pt x="622018" y="755818"/>
                      <a:pt x="594533" y="722837"/>
                      <a:pt x="567049" y="689398"/>
                    </a:cubicBezTo>
                    <a:cubicBezTo>
                      <a:pt x="531778" y="646797"/>
                      <a:pt x="496506" y="604197"/>
                      <a:pt x="461234" y="561596"/>
                    </a:cubicBezTo>
                    <a:cubicBezTo>
                      <a:pt x="430086" y="524034"/>
                      <a:pt x="398937" y="486014"/>
                      <a:pt x="367788" y="448452"/>
                    </a:cubicBezTo>
                    <a:cubicBezTo>
                      <a:pt x="336181" y="409974"/>
                      <a:pt x="304116" y="371496"/>
                      <a:pt x="272509" y="333018"/>
                    </a:cubicBezTo>
                    <a:cubicBezTo>
                      <a:pt x="241360" y="295456"/>
                      <a:pt x="209753" y="257894"/>
                      <a:pt x="178604" y="220333"/>
                    </a:cubicBezTo>
                    <a:cubicBezTo>
                      <a:pt x="147455" y="183229"/>
                      <a:pt x="116764" y="145667"/>
                      <a:pt x="86074" y="108563"/>
                    </a:cubicBezTo>
                    <a:cubicBezTo>
                      <a:pt x="59505" y="76498"/>
                      <a:pt x="33395" y="44433"/>
                      <a:pt x="6827" y="12368"/>
                    </a:cubicBezTo>
                    <a:cubicBezTo>
                      <a:pt x="4079" y="9161"/>
                      <a:pt x="-4625" y="6413"/>
                      <a:pt x="3163" y="0"/>
                    </a:cubicBezTo>
                    <a:cubicBezTo>
                      <a:pt x="59505" y="4581"/>
                      <a:pt x="114016" y="17865"/>
                      <a:pt x="166236" y="38020"/>
                    </a:cubicBezTo>
                    <a:cubicBezTo>
                      <a:pt x="447950" y="144751"/>
                      <a:pt x="623850" y="345386"/>
                      <a:pt x="692103" y="639010"/>
                    </a:cubicBezTo>
                    <a:cubicBezTo>
                      <a:pt x="705387" y="696269"/>
                      <a:pt x="710426" y="755360"/>
                      <a:pt x="708135" y="814910"/>
                    </a:cubicBezTo>
                    <a:close/>
                  </a:path>
                </a:pathLst>
              </a:custGeom>
              <a:solidFill>
                <a:schemeClr val="accent4">
                  <a:lumMod val="75000"/>
                </a:schemeClr>
              </a:solidFill>
              <a:ln w="4572" cap="flat">
                <a:noFill/>
                <a:prstDash val="solid"/>
                <a:miter/>
              </a:ln>
            </p:spPr>
            <p:txBody>
              <a:bodyPr rtlCol="0" anchor="ctr"/>
              <a:lstStyle/>
              <a:p>
                <a:endParaRPr lang="en-US"/>
              </a:p>
            </p:txBody>
          </p:sp>
          <p:sp>
            <p:nvSpPr>
              <p:cNvPr id="56" name="Freeform: Shape 10">
                <a:extLst>
                  <a:ext uri="{FF2B5EF4-FFF2-40B4-BE49-F238E27FC236}">
                    <a16:creationId xmlns:a16="http://schemas.microsoft.com/office/drawing/2014/main" id="{3CC6F55C-CFD9-4875-B79E-28686CC98ED7}"/>
                  </a:ext>
                </a:extLst>
              </p:cNvPr>
              <p:cNvSpPr/>
              <p:nvPr/>
            </p:nvSpPr>
            <p:spPr>
              <a:xfrm>
                <a:off x="4414182" y="3754353"/>
                <a:ext cx="1434886" cy="462082"/>
              </a:xfrm>
              <a:custGeom>
                <a:avLst/>
                <a:gdLst>
                  <a:gd name="connsiteX0" fmla="*/ 0 w 1081049"/>
                  <a:gd name="connsiteY0" fmla="*/ 0 h 348134"/>
                  <a:gd name="connsiteX1" fmla="*/ 92989 w 1081049"/>
                  <a:gd name="connsiteY1" fmla="*/ 18323 h 348134"/>
                  <a:gd name="connsiteX2" fmla="*/ 317444 w 1081049"/>
                  <a:gd name="connsiteY2" fmla="*/ 65504 h 348134"/>
                  <a:gd name="connsiteX3" fmla="*/ 547396 w 1081049"/>
                  <a:gd name="connsiteY3" fmla="*/ 114060 h 348134"/>
                  <a:gd name="connsiteX4" fmla="*/ 812161 w 1081049"/>
                  <a:gd name="connsiteY4" fmla="*/ 169945 h 348134"/>
                  <a:gd name="connsiteX5" fmla="*/ 1058146 w 1081049"/>
                  <a:gd name="connsiteY5" fmla="*/ 222165 h 348134"/>
                  <a:gd name="connsiteX6" fmla="*/ 1082882 w 1081049"/>
                  <a:gd name="connsiteY6" fmla="*/ 232242 h 348134"/>
                  <a:gd name="connsiteX7" fmla="*/ 589538 w 1081049"/>
                  <a:gd name="connsiteY7" fmla="*/ 344928 h 348134"/>
                  <a:gd name="connsiteX8" fmla="*/ 10078 w 1081049"/>
                  <a:gd name="connsiteY8" fmla="*/ 16033 h 348134"/>
                  <a:gd name="connsiteX9" fmla="*/ 0 w 1081049"/>
                  <a:gd name="connsiteY9" fmla="*/ 0 h 348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1049" h="348134">
                    <a:moveTo>
                      <a:pt x="0" y="0"/>
                    </a:moveTo>
                    <a:cubicBezTo>
                      <a:pt x="31607" y="3665"/>
                      <a:pt x="61840" y="11910"/>
                      <a:pt x="92989" y="18323"/>
                    </a:cubicBezTo>
                    <a:cubicBezTo>
                      <a:pt x="167654" y="33439"/>
                      <a:pt x="242778" y="49472"/>
                      <a:pt x="317444" y="65504"/>
                    </a:cubicBezTo>
                    <a:cubicBezTo>
                      <a:pt x="393942" y="81537"/>
                      <a:pt x="470898" y="98027"/>
                      <a:pt x="547396" y="114060"/>
                    </a:cubicBezTo>
                    <a:cubicBezTo>
                      <a:pt x="635804" y="132841"/>
                      <a:pt x="723754" y="151164"/>
                      <a:pt x="812161" y="169945"/>
                    </a:cubicBezTo>
                    <a:cubicBezTo>
                      <a:pt x="894156" y="187351"/>
                      <a:pt x="976151" y="204300"/>
                      <a:pt x="1058146" y="222165"/>
                    </a:cubicBezTo>
                    <a:cubicBezTo>
                      <a:pt x="1066849" y="223997"/>
                      <a:pt x="1077843" y="220791"/>
                      <a:pt x="1082882" y="232242"/>
                    </a:cubicBezTo>
                    <a:cubicBezTo>
                      <a:pt x="930802" y="323399"/>
                      <a:pt x="765896" y="362793"/>
                      <a:pt x="589538" y="344928"/>
                    </a:cubicBezTo>
                    <a:cubicBezTo>
                      <a:pt x="348593" y="320192"/>
                      <a:pt x="155744" y="209339"/>
                      <a:pt x="10078" y="16033"/>
                    </a:cubicBezTo>
                    <a:cubicBezTo>
                      <a:pt x="6413" y="10994"/>
                      <a:pt x="458" y="7329"/>
                      <a:pt x="0" y="0"/>
                    </a:cubicBezTo>
                    <a:close/>
                  </a:path>
                </a:pathLst>
              </a:custGeom>
              <a:solidFill>
                <a:schemeClr val="accent4">
                  <a:lumMod val="75000"/>
                </a:schemeClr>
              </a:solidFill>
              <a:ln w="4572" cap="flat">
                <a:noFill/>
                <a:prstDash val="solid"/>
                <a:miter/>
              </a:ln>
            </p:spPr>
            <p:txBody>
              <a:bodyPr rtlCol="0" anchor="ctr"/>
              <a:lstStyle/>
              <a:p>
                <a:endParaRPr lang="en-US"/>
              </a:p>
            </p:txBody>
          </p:sp>
          <p:sp>
            <p:nvSpPr>
              <p:cNvPr id="57" name="Freeform: Shape 12">
                <a:extLst>
                  <a:ext uri="{FF2B5EF4-FFF2-40B4-BE49-F238E27FC236}">
                    <a16:creationId xmlns:a16="http://schemas.microsoft.com/office/drawing/2014/main" id="{B56268F2-FE84-499B-9EF4-1903D827A19A}"/>
                  </a:ext>
                </a:extLst>
              </p:cNvPr>
              <p:cNvSpPr/>
              <p:nvPr/>
            </p:nvSpPr>
            <p:spPr>
              <a:xfrm>
                <a:off x="5736242" y="2619213"/>
                <a:ext cx="255361" cy="869444"/>
              </a:xfrm>
              <a:custGeom>
                <a:avLst/>
                <a:gdLst>
                  <a:gd name="connsiteX0" fmla="*/ 3925 w 192390"/>
                  <a:gd name="connsiteY0" fmla="*/ 655959 h 655042"/>
                  <a:gd name="connsiteX1" fmla="*/ 719 w 192390"/>
                  <a:gd name="connsiteY1" fmla="*/ 642217 h 655042"/>
                  <a:gd name="connsiteX2" fmla="*/ 32326 w 192390"/>
                  <a:gd name="connsiteY2" fmla="*/ 463111 h 655042"/>
                  <a:gd name="connsiteX3" fmla="*/ 66223 w 192390"/>
                  <a:gd name="connsiteY3" fmla="*/ 262017 h 655042"/>
                  <a:gd name="connsiteX4" fmla="*/ 103785 w 192390"/>
                  <a:gd name="connsiteY4" fmla="*/ 48098 h 655042"/>
                  <a:gd name="connsiteX5" fmla="*/ 110656 w 192390"/>
                  <a:gd name="connsiteY5" fmla="*/ 0 h 655042"/>
                  <a:gd name="connsiteX6" fmla="*/ 117069 w 192390"/>
                  <a:gd name="connsiteY6" fmla="*/ 7787 h 655042"/>
                  <a:gd name="connsiteX7" fmla="*/ 190360 w 192390"/>
                  <a:gd name="connsiteY7" fmla="*/ 207048 h 655042"/>
                  <a:gd name="connsiteX8" fmla="*/ 188070 w 192390"/>
                  <a:gd name="connsiteY8" fmla="*/ 342638 h 655042"/>
                  <a:gd name="connsiteX9" fmla="*/ 189902 w 192390"/>
                  <a:gd name="connsiteY9" fmla="*/ 356838 h 655042"/>
                  <a:gd name="connsiteX10" fmla="*/ 18125 w 192390"/>
                  <a:gd name="connsiteY10" fmla="*/ 650004 h 655042"/>
                  <a:gd name="connsiteX11" fmla="*/ 3925 w 192390"/>
                  <a:gd name="connsiteY11" fmla="*/ 655959 h 655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2390" h="655042">
                    <a:moveTo>
                      <a:pt x="3925" y="655959"/>
                    </a:moveTo>
                    <a:cubicBezTo>
                      <a:pt x="-1114" y="652294"/>
                      <a:pt x="-197" y="646797"/>
                      <a:pt x="719" y="642217"/>
                    </a:cubicBezTo>
                    <a:cubicBezTo>
                      <a:pt x="11254" y="582667"/>
                      <a:pt x="21790" y="523118"/>
                      <a:pt x="32326" y="463111"/>
                    </a:cubicBezTo>
                    <a:cubicBezTo>
                      <a:pt x="43777" y="396232"/>
                      <a:pt x="54771" y="328896"/>
                      <a:pt x="66223" y="262017"/>
                    </a:cubicBezTo>
                    <a:cubicBezTo>
                      <a:pt x="78591" y="190558"/>
                      <a:pt x="91417" y="119557"/>
                      <a:pt x="103785" y="48098"/>
                    </a:cubicBezTo>
                    <a:cubicBezTo>
                      <a:pt x="106533" y="32065"/>
                      <a:pt x="108366" y="16033"/>
                      <a:pt x="110656" y="0"/>
                    </a:cubicBezTo>
                    <a:cubicBezTo>
                      <a:pt x="115695" y="458"/>
                      <a:pt x="116153" y="4123"/>
                      <a:pt x="117069" y="7787"/>
                    </a:cubicBezTo>
                    <a:cubicBezTo>
                      <a:pt x="158295" y="68253"/>
                      <a:pt x="180283" y="135589"/>
                      <a:pt x="190360" y="207048"/>
                    </a:cubicBezTo>
                    <a:cubicBezTo>
                      <a:pt x="196773" y="251939"/>
                      <a:pt x="196773" y="297289"/>
                      <a:pt x="188070" y="342638"/>
                    </a:cubicBezTo>
                    <a:cubicBezTo>
                      <a:pt x="191277" y="347218"/>
                      <a:pt x="190819" y="351799"/>
                      <a:pt x="189902" y="356838"/>
                    </a:cubicBezTo>
                    <a:cubicBezTo>
                      <a:pt x="167915" y="475020"/>
                      <a:pt x="110656" y="573048"/>
                      <a:pt x="18125" y="650004"/>
                    </a:cubicBezTo>
                    <a:cubicBezTo>
                      <a:pt x="14461" y="653210"/>
                      <a:pt x="10338" y="657333"/>
                      <a:pt x="3925" y="655959"/>
                    </a:cubicBezTo>
                    <a:close/>
                  </a:path>
                </a:pathLst>
              </a:custGeom>
              <a:solidFill>
                <a:schemeClr val="accent4">
                  <a:lumMod val="75000"/>
                </a:schemeClr>
              </a:solidFill>
              <a:ln w="4572" cap="flat">
                <a:noFill/>
                <a:prstDash val="solid"/>
                <a:miter/>
              </a:ln>
            </p:spPr>
            <p:txBody>
              <a:bodyPr rtlCol="0" anchor="ctr"/>
              <a:lstStyle/>
              <a:p>
                <a:endParaRPr lang="en-US"/>
              </a:p>
            </p:txBody>
          </p:sp>
        </p:grpSp>
        <p:grpSp>
          <p:nvGrpSpPr>
            <p:cNvPr id="43" name="Group 37">
              <a:extLst>
                <a:ext uri="{FF2B5EF4-FFF2-40B4-BE49-F238E27FC236}">
                  <a16:creationId xmlns:a16="http://schemas.microsoft.com/office/drawing/2014/main" id="{05D49AE6-E0B8-49FE-9DED-8233D8B2C71F}"/>
                </a:ext>
              </a:extLst>
            </p:cNvPr>
            <p:cNvGrpSpPr/>
            <p:nvPr/>
          </p:nvGrpSpPr>
          <p:grpSpPr>
            <a:xfrm>
              <a:off x="5823941" y="1516309"/>
              <a:ext cx="2310409" cy="3185932"/>
              <a:chOff x="5900141" y="1459144"/>
              <a:chExt cx="2310409" cy="3185932"/>
            </a:xfrm>
          </p:grpSpPr>
          <p:sp>
            <p:nvSpPr>
              <p:cNvPr id="49" name="Freeform: Shape 3">
                <a:extLst>
                  <a:ext uri="{FF2B5EF4-FFF2-40B4-BE49-F238E27FC236}">
                    <a16:creationId xmlns:a16="http://schemas.microsoft.com/office/drawing/2014/main" id="{8FA9D676-350E-4EF8-9DD6-6C8C5DACFD51}"/>
                  </a:ext>
                </a:extLst>
              </p:cNvPr>
              <p:cNvSpPr/>
              <p:nvPr/>
            </p:nvSpPr>
            <p:spPr>
              <a:xfrm>
                <a:off x="6793296" y="2856334"/>
                <a:ext cx="1416645" cy="510722"/>
              </a:xfrm>
              <a:custGeom>
                <a:avLst/>
                <a:gdLst>
                  <a:gd name="connsiteX0" fmla="*/ 76956 w 1067307"/>
                  <a:gd name="connsiteY0" fmla="*/ 336683 h 384780"/>
                  <a:gd name="connsiteX1" fmla="*/ 5039 w 1067307"/>
                  <a:gd name="connsiteY1" fmla="*/ 304618 h 384780"/>
                  <a:gd name="connsiteX2" fmla="*/ 0 w 1067307"/>
                  <a:gd name="connsiteY2" fmla="*/ 297747 h 384780"/>
                  <a:gd name="connsiteX3" fmla="*/ 32981 w 1067307"/>
                  <a:gd name="connsiteY3" fmla="*/ 284004 h 384780"/>
                  <a:gd name="connsiteX4" fmla="*/ 496092 w 1067307"/>
                  <a:gd name="connsiteY4" fmla="*/ 156202 h 384780"/>
                  <a:gd name="connsiteX5" fmla="*/ 862091 w 1067307"/>
                  <a:gd name="connsiteY5" fmla="*/ 55885 h 384780"/>
                  <a:gd name="connsiteX6" fmla="*/ 1059062 w 1067307"/>
                  <a:gd name="connsiteY6" fmla="*/ 916 h 384780"/>
                  <a:gd name="connsiteX7" fmla="*/ 1067766 w 1067307"/>
                  <a:gd name="connsiteY7" fmla="*/ 0 h 384780"/>
                  <a:gd name="connsiteX8" fmla="*/ 945460 w 1067307"/>
                  <a:gd name="connsiteY8" fmla="*/ 156661 h 384780"/>
                  <a:gd name="connsiteX9" fmla="*/ 453949 w 1067307"/>
                  <a:gd name="connsiteY9" fmla="*/ 386613 h 384780"/>
                  <a:gd name="connsiteX10" fmla="*/ 76956 w 1067307"/>
                  <a:gd name="connsiteY10" fmla="*/ 336683 h 384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67307" h="384780">
                    <a:moveTo>
                      <a:pt x="76956" y="336683"/>
                    </a:moveTo>
                    <a:cubicBezTo>
                      <a:pt x="52220" y="327521"/>
                      <a:pt x="27942" y="316986"/>
                      <a:pt x="5039" y="304618"/>
                    </a:cubicBezTo>
                    <a:cubicBezTo>
                      <a:pt x="2290" y="303244"/>
                      <a:pt x="458" y="300953"/>
                      <a:pt x="0" y="297747"/>
                    </a:cubicBezTo>
                    <a:cubicBezTo>
                      <a:pt x="8245" y="286295"/>
                      <a:pt x="21529" y="287211"/>
                      <a:pt x="32981" y="284004"/>
                    </a:cubicBezTo>
                    <a:cubicBezTo>
                      <a:pt x="187352" y="240946"/>
                      <a:pt x="341722" y="198345"/>
                      <a:pt x="496092" y="156202"/>
                    </a:cubicBezTo>
                    <a:cubicBezTo>
                      <a:pt x="617939" y="122763"/>
                      <a:pt x="740244" y="89782"/>
                      <a:pt x="862091" y="55885"/>
                    </a:cubicBezTo>
                    <a:cubicBezTo>
                      <a:pt x="928054" y="38020"/>
                      <a:pt x="993558" y="19239"/>
                      <a:pt x="1059062" y="916"/>
                    </a:cubicBezTo>
                    <a:cubicBezTo>
                      <a:pt x="1061811" y="0"/>
                      <a:pt x="1065017" y="0"/>
                      <a:pt x="1067766" y="0"/>
                    </a:cubicBezTo>
                    <a:cubicBezTo>
                      <a:pt x="1034784" y="58175"/>
                      <a:pt x="993100" y="109937"/>
                      <a:pt x="945460" y="156661"/>
                    </a:cubicBezTo>
                    <a:cubicBezTo>
                      <a:pt x="808497" y="290876"/>
                      <a:pt x="644049" y="366457"/>
                      <a:pt x="453949" y="386613"/>
                    </a:cubicBezTo>
                    <a:cubicBezTo>
                      <a:pt x="235449" y="402187"/>
                      <a:pt x="80621" y="337599"/>
                      <a:pt x="76956" y="336683"/>
                    </a:cubicBezTo>
                    <a:close/>
                  </a:path>
                </a:pathLst>
              </a:custGeom>
              <a:solidFill>
                <a:schemeClr val="accent3">
                  <a:lumMod val="75000"/>
                </a:schemeClr>
              </a:solidFill>
              <a:ln w="4572" cap="flat">
                <a:noFill/>
                <a:prstDash val="solid"/>
                <a:miter/>
              </a:ln>
            </p:spPr>
            <p:txBody>
              <a:bodyPr rtlCol="0" anchor="ctr"/>
              <a:lstStyle/>
              <a:p>
                <a:endParaRPr lang="en-US"/>
              </a:p>
            </p:txBody>
          </p:sp>
          <p:sp>
            <p:nvSpPr>
              <p:cNvPr id="50" name="Freeform: Shape 6">
                <a:extLst>
                  <a:ext uri="{FF2B5EF4-FFF2-40B4-BE49-F238E27FC236}">
                    <a16:creationId xmlns:a16="http://schemas.microsoft.com/office/drawing/2014/main" id="{AE69F46F-BEDC-4EC2-B6BE-34AC5E67A750}"/>
                  </a:ext>
                </a:extLst>
              </p:cNvPr>
              <p:cNvSpPr/>
              <p:nvPr/>
            </p:nvSpPr>
            <p:spPr>
              <a:xfrm>
                <a:off x="5900141" y="1459144"/>
                <a:ext cx="2310409" cy="3185932"/>
              </a:xfrm>
              <a:custGeom>
                <a:avLst/>
                <a:gdLst>
                  <a:gd name="connsiteX0" fmla="*/ 529989 w 1740672"/>
                  <a:gd name="connsiteY0" fmla="*/ 0 h 2400296"/>
                  <a:gd name="connsiteX1" fmla="*/ 533196 w 1740672"/>
                  <a:gd name="connsiteY1" fmla="*/ 5955 h 2400296"/>
                  <a:gd name="connsiteX2" fmla="*/ 535028 w 1740672"/>
                  <a:gd name="connsiteY2" fmla="*/ 26568 h 2400296"/>
                  <a:gd name="connsiteX3" fmla="*/ 535028 w 1740672"/>
                  <a:gd name="connsiteY3" fmla="*/ 1082424 h 2400296"/>
                  <a:gd name="connsiteX4" fmla="*/ 532280 w 1740672"/>
                  <a:gd name="connsiteY4" fmla="*/ 1111740 h 2400296"/>
                  <a:gd name="connsiteX5" fmla="*/ 547854 w 1740672"/>
                  <a:gd name="connsiteY5" fmla="*/ 1193277 h 2400296"/>
                  <a:gd name="connsiteX6" fmla="*/ 561138 w 1740672"/>
                  <a:gd name="connsiteY6" fmla="*/ 1242291 h 2400296"/>
                  <a:gd name="connsiteX7" fmla="*/ 599158 w 1740672"/>
                  <a:gd name="connsiteY7" fmla="*/ 1193735 h 2400296"/>
                  <a:gd name="connsiteX8" fmla="*/ 632139 w 1740672"/>
                  <a:gd name="connsiteY8" fmla="*/ 1151593 h 2400296"/>
                  <a:gd name="connsiteX9" fmla="*/ 661914 w 1740672"/>
                  <a:gd name="connsiteY9" fmla="*/ 1144263 h 2400296"/>
                  <a:gd name="connsiteX10" fmla="*/ 671991 w 1740672"/>
                  <a:gd name="connsiteY10" fmla="*/ 1178161 h 2400296"/>
                  <a:gd name="connsiteX11" fmla="*/ 663746 w 1740672"/>
                  <a:gd name="connsiteY11" fmla="*/ 1190529 h 2400296"/>
                  <a:gd name="connsiteX12" fmla="*/ 539609 w 1740672"/>
                  <a:gd name="connsiteY12" fmla="*/ 1352228 h 2400296"/>
                  <a:gd name="connsiteX13" fmla="*/ 530905 w 1740672"/>
                  <a:gd name="connsiteY13" fmla="*/ 1364596 h 2400296"/>
                  <a:gd name="connsiteX14" fmla="*/ 547396 w 1740672"/>
                  <a:gd name="connsiteY14" fmla="*/ 1361847 h 2400296"/>
                  <a:gd name="connsiteX15" fmla="*/ 655043 w 1740672"/>
                  <a:gd name="connsiteY15" fmla="*/ 1341692 h 2400296"/>
                  <a:gd name="connsiteX16" fmla="*/ 681153 w 1740672"/>
                  <a:gd name="connsiteY16" fmla="*/ 1326576 h 2400296"/>
                  <a:gd name="connsiteX17" fmla="*/ 1252827 w 1740672"/>
                  <a:gd name="connsiteY17" fmla="*/ 962867 h 2400296"/>
                  <a:gd name="connsiteX18" fmla="*/ 1734718 w 1740672"/>
                  <a:gd name="connsiteY18" fmla="*/ 1045778 h 2400296"/>
                  <a:gd name="connsiteX19" fmla="*/ 1744338 w 1740672"/>
                  <a:gd name="connsiteY19" fmla="*/ 1049443 h 2400296"/>
                  <a:gd name="connsiteX20" fmla="*/ 1744338 w 1740672"/>
                  <a:gd name="connsiteY20" fmla="*/ 1052649 h 2400296"/>
                  <a:gd name="connsiteX21" fmla="*/ 1743422 w 1740672"/>
                  <a:gd name="connsiteY21" fmla="*/ 1053565 h 2400296"/>
                  <a:gd name="connsiteX22" fmla="*/ 1742047 w 1740672"/>
                  <a:gd name="connsiteY22" fmla="*/ 1053107 h 2400296"/>
                  <a:gd name="connsiteX23" fmla="*/ 1724641 w 1740672"/>
                  <a:gd name="connsiteY23" fmla="*/ 1061352 h 2400296"/>
                  <a:gd name="connsiteX24" fmla="*/ 1357267 w 1740672"/>
                  <a:gd name="connsiteY24" fmla="*/ 1162586 h 2400296"/>
                  <a:gd name="connsiteX25" fmla="*/ 1068682 w 1740672"/>
                  <a:gd name="connsiteY25" fmla="*/ 1242291 h 2400296"/>
                  <a:gd name="connsiteX26" fmla="*/ 693979 w 1740672"/>
                  <a:gd name="connsiteY26" fmla="*/ 1345815 h 2400296"/>
                  <a:gd name="connsiteX27" fmla="*/ 676114 w 1740672"/>
                  <a:gd name="connsiteY27" fmla="*/ 1353144 h 2400296"/>
                  <a:gd name="connsiteX28" fmla="*/ 629849 w 1740672"/>
                  <a:gd name="connsiteY28" fmla="*/ 1360931 h 2400296"/>
                  <a:gd name="connsiteX29" fmla="*/ 527241 w 1740672"/>
                  <a:gd name="connsiteY29" fmla="*/ 1385667 h 2400296"/>
                  <a:gd name="connsiteX30" fmla="*/ 516705 w 1740672"/>
                  <a:gd name="connsiteY30" fmla="*/ 1393454 h 2400296"/>
                  <a:gd name="connsiteX31" fmla="*/ 429213 w 1740672"/>
                  <a:gd name="connsiteY31" fmla="*/ 1521257 h 2400296"/>
                  <a:gd name="connsiteX32" fmla="*/ 510292 w 1740672"/>
                  <a:gd name="connsiteY32" fmla="*/ 1509347 h 2400296"/>
                  <a:gd name="connsiteX33" fmla="*/ 522202 w 1740672"/>
                  <a:gd name="connsiteY33" fmla="*/ 1503850 h 2400296"/>
                  <a:gd name="connsiteX34" fmla="*/ 767270 w 1740672"/>
                  <a:gd name="connsiteY34" fmla="*/ 1387958 h 2400296"/>
                  <a:gd name="connsiteX35" fmla="*/ 1080592 w 1740672"/>
                  <a:gd name="connsiteY35" fmla="*/ 1444300 h 2400296"/>
                  <a:gd name="connsiteX36" fmla="*/ 1167167 w 1740672"/>
                  <a:gd name="connsiteY36" fmla="*/ 1506140 h 2400296"/>
                  <a:gd name="connsiteX37" fmla="*/ 1182742 w 1740672"/>
                  <a:gd name="connsiteY37" fmla="*/ 1521715 h 2400296"/>
                  <a:gd name="connsiteX38" fmla="*/ 1168999 w 1740672"/>
                  <a:gd name="connsiteY38" fmla="*/ 1523547 h 2400296"/>
                  <a:gd name="connsiteX39" fmla="*/ 1074637 w 1740672"/>
                  <a:gd name="connsiteY39" fmla="*/ 1525837 h 2400296"/>
                  <a:gd name="connsiteX40" fmla="*/ 1049443 w 1740672"/>
                  <a:gd name="connsiteY40" fmla="*/ 1527211 h 2400296"/>
                  <a:gd name="connsiteX41" fmla="*/ 821323 w 1740672"/>
                  <a:gd name="connsiteY41" fmla="*/ 1527211 h 2400296"/>
                  <a:gd name="connsiteX42" fmla="*/ 529531 w 1740672"/>
                  <a:gd name="connsiteY42" fmla="*/ 1524005 h 2400296"/>
                  <a:gd name="connsiteX43" fmla="*/ 516247 w 1740672"/>
                  <a:gd name="connsiteY43" fmla="*/ 1523547 h 2400296"/>
                  <a:gd name="connsiteX44" fmla="*/ 485556 w 1740672"/>
                  <a:gd name="connsiteY44" fmla="*/ 1525837 h 2400296"/>
                  <a:gd name="connsiteX45" fmla="*/ 416387 w 1740672"/>
                  <a:gd name="connsiteY45" fmla="*/ 1542786 h 2400296"/>
                  <a:gd name="connsiteX46" fmla="*/ 404935 w 1740672"/>
                  <a:gd name="connsiteY46" fmla="*/ 1553322 h 2400296"/>
                  <a:gd name="connsiteX47" fmla="*/ 259727 w 1740672"/>
                  <a:gd name="connsiteY47" fmla="*/ 1858397 h 2400296"/>
                  <a:gd name="connsiteX48" fmla="*/ 272095 w 1740672"/>
                  <a:gd name="connsiteY48" fmla="*/ 1875346 h 2400296"/>
                  <a:gd name="connsiteX49" fmla="*/ 298663 w 1740672"/>
                  <a:gd name="connsiteY49" fmla="*/ 1876262 h 2400296"/>
                  <a:gd name="connsiteX50" fmla="*/ 301869 w 1740672"/>
                  <a:gd name="connsiteY50" fmla="*/ 1877636 h 2400296"/>
                  <a:gd name="connsiteX51" fmla="*/ 250107 w 1740672"/>
                  <a:gd name="connsiteY51" fmla="*/ 1914740 h 2400296"/>
                  <a:gd name="connsiteX52" fmla="*/ 238197 w 1740672"/>
                  <a:gd name="connsiteY52" fmla="*/ 1930773 h 2400296"/>
                  <a:gd name="connsiteX53" fmla="*/ 206590 w 1740672"/>
                  <a:gd name="connsiteY53" fmla="*/ 2211113 h 2400296"/>
                  <a:gd name="connsiteX54" fmla="*/ 207965 w 1740672"/>
                  <a:gd name="connsiteY54" fmla="*/ 2215235 h 2400296"/>
                  <a:gd name="connsiteX55" fmla="*/ 244610 w 1740672"/>
                  <a:gd name="connsiteY55" fmla="*/ 2193248 h 2400296"/>
                  <a:gd name="connsiteX56" fmla="*/ 213003 w 1740672"/>
                  <a:gd name="connsiteY56" fmla="*/ 2275243 h 2400296"/>
                  <a:gd name="connsiteX57" fmla="*/ 207049 w 1740672"/>
                  <a:gd name="connsiteY57" fmla="*/ 2310056 h 2400296"/>
                  <a:gd name="connsiteX58" fmla="*/ 208423 w 1740672"/>
                  <a:gd name="connsiteY58" fmla="*/ 2393425 h 2400296"/>
                  <a:gd name="connsiteX59" fmla="*/ 197887 w 1740672"/>
                  <a:gd name="connsiteY59" fmla="*/ 2402587 h 2400296"/>
                  <a:gd name="connsiteX60" fmla="*/ 162616 w 1740672"/>
                  <a:gd name="connsiteY60" fmla="*/ 2401670 h 2400296"/>
                  <a:gd name="connsiteX61" fmla="*/ 158493 w 1740672"/>
                  <a:gd name="connsiteY61" fmla="*/ 2398922 h 2400296"/>
                  <a:gd name="connsiteX62" fmla="*/ 155744 w 1740672"/>
                  <a:gd name="connsiteY62" fmla="*/ 2387470 h 2400296"/>
                  <a:gd name="connsiteX63" fmla="*/ 152538 w 1740672"/>
                  <a:gd name="connsiteY63" fmla="*/ 2183628 h 2400296"/>
                  <a:gd name="connsiteX64" fmla="*/ 208881 w 1740672"/>
                  <a:gd name="connsiteY64" fmla="*/ 1846946 h 2400296"/>
                  <a:gd name="connsiteX65" fmla="*/ 301411 w 1740672"/>
                  <a:gd name="connsiteY65" fmla="*/ 1630736 h 2400296"/>
                  <a:gd name="connsiteX66" fmla="*/ 305076 w 1740672"/>
                  <a:gd name="connsiteY66" fmla="*/ 1595006 h 2400296"/>
                  <a:gd name="connsiteX67" fmla="*/ 290876 w 1740672"/>
                  <a:gd name="connsiteY67" fmla="*/ 1528128 h 2400296"/>
                  <a:gd name="connsiteX68" fmla="*/ 278508 w 1740672"/>
                  <a:gd name="connsiteY68" fmla="*/ 1505224 h 2400296"/>
                  <a:gd name="connsiteX69" fmla="*/ 127802 w 1740672"/>
                  <a:gd name="connsiteY69" fmla="*/ 1332989 h 2400296"/>
                  <a:gd name="connsiteX70" fmla="*/ 65046 w 1740672"/>
                  <a:gd name="connsiteY70" fmla="*/ 1218013 h 2400296"/>
                  <a:gd name="connsiteX71" fmla="*/ 0 w 1740672"/>
                  <a:gd name="connsiteY71" fmla="*/ 870336 h 2400296"/>
                  <a:gd name="connsiteX72" fmla="*/ 149790 w 1740672"/>
                  <a:gd name="connsiteY72" fmla="*/ 418678 h 2400296"/>
                  <a:gd name="connsiteX73" fmla="*/ 161699 w 1740672"/>
                  <a:gd name="connsiteY73" fmla="*/ 410890 h 2400296"/>
                  <a:gd name="connsiteX74" fmla="*/ 178190 w 1740672"/>
                  <a:gd name="connsiteY74" fmla="*/ 534570 h 2400296"/>
                  <a:gd name="connsiteX75" fmla="*/ 259269 w 1740672"/>
                  <a:gd name="connsiteY75" fmla="*/ 1182741 h 2400296"/>
                  <a:gd name="connsiteX76" fmla="*/ 297289 w 1740672"/>
                  <a:gd name="connsiteY76" fmla="*/ 1486901 h 2400296"/>
                  <a:gd name="connsiteX77" fmla="*/ 301869 w 1740672"/>
                  <a:gd name="connsiteY77" fmla="*/ 1502476 h 2400296"/>
                  <a:gd name="connsiteX78" fmla="*/ 310573 w 1740672"/>
                  <a:gd name="connsiteY78" fmla="*/ 1532250 h 2400296"/>
                  <a:gd name="connsiteX79" fmla="*/ 322483 w 1740672"/>
                  <a:gd name="connsiteY79" fmla="*/ 1587677 h 2400296"/>
                  <a:gd name="connsiteX80" fmla="*/ 352715 w 1740672"/>
                  <a:gd name="connsiteY80" fmla="*/ 1536831 h 2400296"/>
                  <a:gd name="connsiteX81" fmla="*/ 534570 w 1740672"/>
                  <a:gd name="connsiteY81" fmla="*/ 1275272 h 2400296"/>
                  <a:gd name="connsiteX82" fmla="*/ 542815 w 1740672"/>
                  <a:gd name="connsiteY82" fmla="*/ 1234045 h 2400296"/>
                  <a:gd name="connsiteX83" fmla="*/ 523576 w 1740672"/>
                  <a:gd name="connsiteY83" fmla="*/ 1148386 h 2400296"/>
                  <a:gd name="connsiteX84" fmla="*/ 490595 w 1740672"/>
                  <a:gd name="connsiteY84" fmla="*/ 1080133 h 2400296"/>
                  <a:gd name="connsiteX85" fmla="*/ 450743 w 1740672"/>
                  <a:gd name="connsiteY85" fmla="*/ 1026539 h 2400296"/>
                  <a:gd name="connsiteX86" fmla="*/ 306450 w 1740672"/>
                  <a:gd name="connsiteY86" fmla="*/ 553809 h 2400296"/>
                  <a:gd name="connsiteX87" fmla="*/ 522660 w 1740672"/>
                  <a:gd name="connsiteY87" fmla="*/ 9161 h 2400296"/>
                  <a:gd name="connsiteX88" fmla="*/ 527699 w 1740672"/>
                  <a:gd name="connsiteY88" fmla="*/ 2290 h 2400296"/>
                  <a:gd name="connsiteX89" fmla="*/ 529989 w 1740672"/>
                  <a:gd name="connsiteY89" fmla="*/ 0 h 2400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40672" h="2400296">
                    <a:moveTo>
                      <a:pt x="529989" y="0"/>
                    </a:moveTo>
                    <a:cubicBezTo>
                      <a:pt x="530905" y="1832"/>
                      <a:pt x="531821" y="3665"/>
                      <a:pt x="533196" y="5955"/>
                    </a:cubicBezTo>
                    <a:cubicBezTo>
                      <a:pt x="534570" y="12826"/>
                      <a:pt x="535028" y="19697"/>
                      <a:pt x="535028" y="26568"/>
                    </a:cubicBezTo>
                    <a:cubicBezTo>
                      <a:pt x="535028" y="378367"/>
                      <a:pt x="535028" y="730625"/>
                      <a:pt x="535028" y="1082424"/>
                    </a:cubicBezTo>
                    <a:cubicBezTo>
                      <a:pt x="535028" y="1092501"/>
                      <a:pt x="534570" y="1102121"/>
                      <a:pt x="532280" y="1111740"/>
                    </a:cubicBezTo>
                    <a:cubicBezTo>
                      <a:pt x="538234" y="1138767"/>
                      <a:pt x="539609" y="1166709"/>
                      <a:pt x="547854" y="1193277"/>
                    </a:cubicBezTo>
                    <a:cubicBezTo>
                      <a:pt x="552893" y="1208851"/>
                      <a:pt x="556557" y="1224884"/>
                      <a:pt x="561138" y="1242291"/>
                    </a:cubicBezTo>
                    <a:cubicBezTo>
                      <a:pt x="574422" y="1225342"/>
                      <a:pt x="586790" y="1209310"/>
                      <a:pt x="599158" y="1193735"/>
                    </a:cubicBezTo>
                    <a:cubicBezTo>
                      <a:pt x="610152" y="1179535"/>
                      <a:pt x="621145" y="1165793"/>
                      <a:pt x="632139" y="1151593"/>
                    </a:cubicBezTo>
                    <a:cubicBezTo>
                      <a:pt x="639926" y="1141057"/>
                      <a:pt x="649546" y="1136934"/>
                      <a:pt x="661914" y="1144263"/>
                    </a:cubicBezTo>
                    <a:cubicBezTo>
                      <a:pt x="673366" y="1151134"/>
                      <a:pt x="677946" y="1166251"/>
                      <a:pt x="671991" y="1178161"/>
                    </a:cubicBezTo>
                    <a:cubicBezTo>
                      <a:pt x="669701" y="1182741"/>
                      <a:pt x="666495" y="1186406"/>
                      <a:pt x="663746" y="1190529"/>
                    </a:cubicBezTo>
                    <a:cubicBezTo>
                      <a:pt x="622520" y="1244581"/>
                      <a:pt x="580835" y="1298634"/>
                      <a:pt x="539609" y="1352228"/>
                    </a:cubicBezTo>
                    <a:cubicBezTo>
                      <a:pt x="536402" y="1356351"/>
                      <a:pt x="534112" y="1360015"/>
                      <a:pt x="530905" y="1364596"/>
                    </a:cubicBezTo>
                    <a:cubicBezTo>
                      <a:pt x="537318" y="1366428"/>
                      <a:pt x="542357" y="1363680"/>
                      <a:pt x="547396" y="1361847"/>
                    </a:cubicBezTo>
                    <a:cubicBezTo>
                      <a:pt x="582209" y="1348563"/>
                      <a:pt x="618397" y="1343983"/>
                      <a:pt x="655043" y="1341692"/>
                    </a:cubicBezTo>
                    <a:cubicBezTo>
                      <a:pt x="666953" y="1340776"/>
                      <a:pt x="674282" y="1337112"/>
                      <a:pt x="681153" y="1326576"/>
                    </a:cubicBezTo>
                    <a:cubicBezTo>
                      <a:pt x="817658" y="1120902"/>
                      <a:pt x="1008216" y="998597"/>
                      <a:pt x="1252827" y="962867"/>
                    </a:cubicBezTo>
                    <a:cubicBezTo>
                      <a:pt x="1421855" y="938589"/>
                      <a:pt x="1582638" y="968364"/>
                      <a:pt x="1734718" y="1045778"/>
                    </a:cubicBezTo>
                    <a:cubicBezTo>
                      <a:pt x="1737925" y="1047152"/>
                      <a:pt x="1741131" y="1048068"/>
                      <a:pt x="1744338" y="1049443"/>
                    </a:cubicBezTo>
                    <a:cubicBezTo>
                      <a:pt x="1744338" y="1050359"/>
                      <a:pt x="1744338" y="1051275"/>
                      <a:pt x="1744338" y="1052649"/>
                    </a:cubicBezTo>
                    <a:lnTo>
                      <a:pt x="1743422" y="1053565"/>
                    </a:lnTo>
                    <a:lnTo>
                      <a:pt x="1742047" y="1053107"/>
                    </a:lnTo>
                    <a:cubicBezTo>
                      <a:pt x="1737008" y="1057230"/>
                      <a:pt x="1731054" y="1059520"/>
                      <a:pt x="1724641" y="1061352"/>
                    </a:cubicBezTo>
                    <a:cubicBezTo>
                      <a:pt x="1601877" y="1094334"/>
                      <a:pt x="1479572" y="1128689"/>
                      <a:pt x="1357267" y="1162586"/>
                    </a:cubicBezTo>
                    <a:cubicBezTo>
                      <a:pt x="1261072" y="1189154"/>
                      <a:pt x="1164877" y="1215723"/>
                      <a:pt x="1068682" y="1242291"/>
                    </a:cubicBezTo>
                    <a:cubicBezTo>
                      <a:pt x="943628" y="1276646"/>
                      <a:pt x="819033" y="1311002"/>
                      <a:pt x="693979" y="1345815"/>
                    </a:cubicBezTo>
                    <a:cubicBezTo>
                      <a:pt x="687566" y="1347647"/>
                      <a:pt x="681611" y="1349021"/>
                      <a:pt x="676114" y="1353144"/>
                    </a:cubicBezTo>
                    <a:cubicBezTo>
                      <a:pt x="661914" y="1361847"/>
                      <a:pt x="644965" y="1359557"/>
                      <a:pt x="629849" y="1360931"/>
                    </a:cubicBezTo>
                    <a:cubicBezTo>
                      <a:pt x="594119" y="1363680"/>
                      <a:pt x="561138" y="1376048"/>
                      <a:pt x="527241" y="1385667"/>
                    </a:cubicBezTo>
                    <a:cubicBezTo>
                      <a:pt x="522660" y="1387041"/>
                      <a:pt x="519453" y="1389790"/>
                      <a:pt x="516705" y="1393454"/>
                    </a:cubicBezTo>
                    <a:cubicBezTo>
                      <a:pt x="486472" y="1434681"/>
                      <a:pt x="457156" y="1476365"/>
                      <a:pt x="429213" y="1521257"/>
                    </a:cubicBezTo>
                    <a:cubicBezTo>
                      <a:pt x="457156" y="1513469"/>
                      <a:pt x="482808" y="1506598"/>
                      <a:pt x="510292" y="1509347"/>
                    </a:cubicBezTo>
                    <a:cubicBezTo>
                      <a:pt x="514873" y="1509805"/>
                      <a:pt x="518537" y="1507056"/>
                      <a:pt x="522202" y="1503850"/>
                    </a:cubicBezTo>
                    <a:cubicBezTo>
                      <a:pt x="593203" y="1442926"/>
                      <a:pt x="675198" y="1405364"/>
                      <a:pt x="767270" y="1387958"/>
                    </a:cubicBezTo>
                    <a:cubicBezTo>
                      <a:pt x="938131" y="1363222"/>
                      <a:pt x="1078759" y="1441094"/>
                      <a:pt x="1080592" y="1444300"/>
                    </a:cubicBezTo>
                    <a:cubicBezTo>
                      <a:pt x="1110366" y="1463998"/>
                      <a:pt x="1140599" y="1481862"/>
                      <a:pt x="1167167" y="1506140"/>
                    </a:cubicBezTo>
                    <a:cubicBezTo>
                      <a:pt x="1172664" y="1511179"/>
                      <a:pt x="1177703" y="1516218"/>
                      <a:pt x="1182742" y="1521715"/>
                    </a:cubicBezTo>
                    <a:cubicBezTo>
                      <a:pt x="1178619" y="1526295"/>
                      <a:pt x="1173580" y="1524005"/>
                      <a:pt x="1168999" y="1523547"/>
                    </a:cubicBezTo>
                    <a:cubicBezTo>
                      <a:pt x="1137393" y="1519424"/>
                      <a:pt x="1106244" y="1517592"/>
                      <a:pt x="1074637" y="1525837"/>
                    </a:cubicBezTo>
                    <a:cubicBezTo>
                      <a:pt x="1066391" y="1527211"/>
                      <a:pt x="1057688" y="1527211"/>
                      <a:pt x="1049443" y="1527211"/>
                    </a:cubicBezTo>
                    <a:cubicBezTo>
                      <a:pt x="973403" y="1527211"/>
                      <a:pt x="897363" y="1526753"/>
                      <a:pt x="821323" y="1527211"/>
                    </a:cubicBezTo>
                    <a:cubicBezTo>
                      <a:pt x="724212" y="1528128"/>
                      <a:pt x="626642" y="1521715"/>
                      <a:pt x="529531" y="1524005"/>
                    </a:cubicBezTo>
                    <a:cubicBezTo>
                      <a:pt x="524950" y="1524005"/>
                      <a:pt x="520828" y="1522631"/>
                      <a:pt x="516247" y="1523547"/>
                    </a:cubicBezTo>
                    <a:cubicBezTo>
                      <a:pt x="506169" y="1528128"/>
                      <a:pt x="495634" y="1524463"/>
                      <a:pt x="485556" y="1525837"/>
                    </a:cubicBezTo>
                    <a:cubicBezTo>
                      <a:pt x="461737" y="1529044"/>
                      <a:pt x="438833" y="1535457"/>
                      <a:pt x="416387" y="1542786"/>
                    </a:cubicBezTo>
                    <a:cubicBezTo>
                      <a:pt x="410432" y="1544618"/>
                      <a:pt x="407684" y="1548741"/>
                      <a:pt x="404935" y="1553322"/>
                    </a:cubicBezTo>
                    <a:cubicBezTo>
                      <a:pt x="345844" y="1649975"/>
                      <a:pt x="294998" y="1750750"/>
                      <a:pt x="259727" y="1858397"/>
                    </a:cubicBezTo>
                    <a:cubicBezTo>
                      <a:pt x="254230" y="1874888"/>
                      <a:pt x="254230" y="1874888"/>
                      <a:pt x="272095" y="1875346"/>
                    </a:cubicBezTo>
                    <a:cubicBezTo>
                      <a:pt x="280798" y="1875804"/>
                      <a:pt x="289960" y="1875804"/>
                      <a:pt x="298663" y="1876262"/>
                    </a:cubicBezTo>
                    <a:cubicBezTo>
                      <a:pt x="299121" y="1876262"/>
                      <a:pt x="299579" y="1876720"/>
                      <a:pt x="301869" y="1877636"/>
                    </a:cubicBezTo>
                    <a:cubicBezTo>
                      <a:pt x="284005" y="1890462"/>
                      <a:pt x="267056" y="1902830"/>
                      <a:pt x="250107" y="1914740"/>
                    </a:cubicBezTo>
                    <a:cubicBezTo>
                      <a:pt x="244152" y="1918863"/>
                      <a:pt x="240030" y="1923443"/>
                      <a:pt x="238197" y="1930773"/>
                    </a:cubicBezTo>
                    <a:cubicBezTo>
                      <a:pt x="215752" y="2022845"/>
                      <a:pt x="206132" y="2116292"/>
                      <a:pt x="206590" y="2211113"/>
                    </a:cubicBezTo>
                    <a:cubicBezTo>
                      <a:pt x="206590" y="2212029"/>
                      <a:pt x="207049" y="2212945"/>
                      <a:pt x="207965" y="2215235"/>
                    </a:cubicBezTo>
                    <a:cubicBezTo>
                      <a:pt x="219416" y="2208364"/>
                      <a:pt x="230410" y="2201951"/>
                      <a:pt x="244610" y="2193248"/>
                    </a:cubicBezTo>
                    <a:cubicBezTo>
                      <a:pt x="233159" y="2223022"/>
                      <a:pt x="223539" y="2249133"/>
                      <a:pt x="213003" y="2275243"/>
                    </a:cubicBezTo>
                    <a:cubicBezTo>
                      <a:pt x="208423" y="2286695"/>
                      <a:pt x="206590" y="2297688"/>
                      <a:pt x="207049" y="2310056"/>
                    </a:cubicBezTo>
                    <a:cubicBezTo>
                      <a:pt x="207965" y="2337999"/>
                      <a:pt x="207965" y="2365483"/>
                      <a:pt x="208423" y="2393425"/>
                    </a:cubicBezTo>
                    <a:cubicBezTo>
                      <a:pt x="208881" y="2401212"/>
                      <a:pt x="202926" y="2402129"/>
                      <a:pt x="197887" y="2402587"/>
                    </a:cubicBezTo>
                    <a:cubicBezTo>
                      <a:pt x="185977" y="2403045"/>
                      <a:pt x="174525" y="2404419"/>
                      <a:pt x="162616" y="2401670"/>
                    </a:cubicBezTo>
                    <a:cubicBezTo>
                      <a:pt x="161241" y="2401212"/>
                      <a:pt x="159867" y="2400296"/>
                      <a:pt x="158493" y="2398922"/>
                    </a:cubicBezTo>
                    <a:cubicBezTo>
                      <a:pt x="156203" y="2395258"/>
                      <a:pt x="155744" y="2391593"/>
                      <a:pt x="155744" y="2387470"/>
                    </a:cubicBezTo>
                    <a:cubicBezTo>
                      <a:pt x="154828" y="2319676"/>
                      <a:pt x="150706" y="2251423"/>
                      <a:pt x="152538" y="2183628"/>
                    </a:cubicBezTo>
                    <a:cubicBezTo>
                      <a:pt x="156203" y="2069110"/>
                      <a:pt x="172693" y="1956425"/>
                      <a:pt x="208881" y="1846946"/>
                    </a:cubicBezTo>
                    <a:cubicBezTo>
                      <a:pt x="233617" y="1772280"/>
                      <a:pt x="264766" y="1700363"/>
                      <a:pt x="301411" y="1630736"/>
                    </a:cubicBezTo>
                    <a:cubicBezTo>
                      <a:pt x="307824" y="1618826"/>
                      <a:pt x="309199" y="1607832"/>
                      <a:pt x="305076" y="1595006"/>
                    </a:cubicBezTo>
                    <a:cubicBezTo>
                      <a:pt x="298205" y="1573019"/>
                      <a:pt x="293624" y="1550573"/>
                      <a:pt x="290876" y="1528128"/>
                    </a:cubicBezTo>
                    <a:cubicBezTo>
                      <a:pt x="289501" y="1518508"/>
                      <a:pt x="285837" y="1511637"/>
                      <a:pt x="278508" y="1505224"/>
                    </a:cubicBezTo>
                    <a:cubicBezTo>
                      <a:pt x="219416" y="1455294"/>
                      <a:pt x="170403" y="1397577"/>
                      <a:pt x="127802" y="1332989"/>
                    </a:cubicBezTo>
                    <a:cubicBezTo>
                      <a:pt x="103524" y="1296343"/>
                      <a:pt x="82911" y="1257865"/>
                      <a:pt x="65046" y="1218013"/>
                    </a:cubicBezTo>
                    <a:cubicBezTo>
                      <a:pt x="47181" y="1175870"/>
                      <a:pt x="0" y="972944"/>
                      <a:pt x="0" y="870336"/>
                    </a:cubicBezTo>
                    <a:cubicBezTo>
                      <a:pt x="4123" y="704514"/>
                      <a:pt x="54511" y="554267"/>
                      <a:pt x="149790" y="418678"/>
                    </a:cubicBezTo>
                    <a:cubicBezTo>
                      <a:pt x="155286" y="411348"/>
                      <a:pt x="155286" y="411348"/>
                      <a:pt x="161699" y="410890"/>
                    </a:cubicBezTo>
                    <a:cubicBezTo>
                      <a:pt x="169028" y="452117"/>
                      <a:pt x="173151" y="493343"/>
                      <a:pt x="178190" y="534570"/>
                    </a:cubicBezTo>
                    <a:cubicBezTo>
                      <a:pt x="205216" y="750780"/>
                      <a:pt x="232701" y="966532"/>
                      <a:pt x="259269" y="1182741"/>
                    </a:cubicBezTo>
                    <a:cubicBezTo>
                      <a:pt x="271637" y="1283975"/>
                      <a:pt x="284463" y="1385667"/>
                      <a:pt x="297289" y="1486901"/>
                    </a:cubicBezTo>
                    <a:cubicBezTo>
                      <a:pt x="298205" y="1492398"/>
                      <a:pt x="298663" y="1497895"/>
                      <a:pt x="301869" y="1502476"/>
                    </a:cubicBezTo>
                    <a:cubicBezTo>
                      <a:pt x="308282" y="1511179"/>
                      <a:pt x="309199" y="1521715"/>
                      <a:pt x="310573" y="1532250"/>
                    </a:cubicBezTo>
                    <a:cubicBezTo>
                      <a:pt x="313321" y="1550573"/>
                      <a:pt x="317444" y="1568438"/>
                      <a:pt x="322483" y="1587677"/>
                    </a:cubicBezTo>
                    <a:cubicBezTo>
                      <a:pt x="334392" y="1570728"/>
                      <a:pt x="342638" y="1553322"/>
                      <a:pt x="352715" y="1536831"/>
                    </a:cubicBezTo>
                    <a:cubicBezTo>
                      <a:pt x="407684" y="1445675"/>
                      <a:pt x="469524" y="1359099"/>
                      <a:pt x="534570" y="1275272"/>
                    </a:cubicBezTo>
                    <a:cubicBezTo>
                      <a:pt x="544647" y="1261988"/>
                      <a:pt x="546938" y="1249162"/>
                      <a:pt x="542815" y="1234045"/>
                    </a:cubicBezTo>
                    <a:cubicBezTo>
                      <a:pt x="535028" y="1205645"/>
                      <a:pt x="523576" y="1177703"/>
                      <a:pt x="523576" y="1148386"/>
                    </a:cubicBezTo>
                    <a:cubicBezTo>
                      <a:pt x="523576" y="1118611"/>
                      <a:pt x="508002" y="1099830"/>
                      <a:pt x="490595" y="1080133"/>
                    </a:cubicBezTo>
                    <a:cubicBezTo>
                      <a:pt x="475937" y="1063643"/>
                      <a:pt x="461737" y="1046236"/>
                      <a:pt x="450743" y="1026539"/>
                    </a:cubicBezTo>
                    <a:cubicBezTo>
                      <a:pt x="371954" y="888201"/>
                      <a:pt x="307824" y="726044"/>
                      <a:pt x="306450" y="553809"/>
                    </a:cubicBezTo>
                    <a:cubicBezTo>
                      <a:pt x="309657" y="344928"/>
                      <a:pt x="382032" y="163532"/>
                      <a:pt x="522660" y="9161"/>
                    </a:cubicBezTo>
                    <a:cubicBezTo>
                      <a:pt x="524492" y="6871"/>
                      <a:pt x="525867" y="4581"/>
                      <a:pt x="527699" y="2290"/>
                    </a:cubicBezTo>
                    <a:cubicBezTo>
                      <a:pt x="527699" y="0"/>
                      <a:pt x="528615" y="0"/>
                      <a:pt x="529989" y="0"/>
                    </a:cubicBezTo>
                    <a:close/>
                  </a:path>
                </a:pathLst>
              </a:custGeom>
              <a:solidFill>
                <a:schemeClr val="accent3"/>
              </a:solidFill>
              <a:ln w="4572" cap="flat">
                <a:noFill/>
                <a:prstDash val="solid"/>
                <a:miter/>
              </a:ln>
            </p:spPr>
            <p:txBody>
              <a:bodyPr rtlCol="0" anchor="ctr"/>
              <a:lstStyle/>
              <a:p>
                <a:endParaRPr lang="en-US"/>
              </a:p>
            </p:txBody>
          </p:sp>
          <p:sp>
            <p:nvSpPr>
              <p:cNvPr id="51" name="Freeform: Shape 9">
                <a:extLst>
                  <a:ext uri="{FF2B5EF4-FFF2-40B4-BE49-F238E27FC236}">
                    <a16:creationId xmlns:a16="http://schemas.microsoft.com/office/drawing/2014/main" id="{2788179A-D8BB-4E4C-9342-6437A895628B}"/>
                  </a:ext>
                </a:extLst>
              </p:cNvPr>
              <p:cNvSpPr/>
              <p:nvPr/>
            </p:nvSpPr>
            <p:spPr>
              <a:xfrm>
                <a:off x="6109274" y="2001482"/>
                <a:ext cx="395202" cy="1453126"/>
              </a:xfrm>
              <a:custGeom>
                <a:avLst/>
                <a:gdLst>
                  <a:gd name="connsiteX0" fmla="*/ 142932 w 297746"/>
                  <a:gd name="connsiteY0" fmla="*/ 1094334 h 1094791"/>
                  <a:gd name="connsiteX1" fmla="*/ 134229 w 297746"/>
                  <a:gd name="connsiteY1" fmla="*/ 1086546 h 1094791"/>
                  <a:gd name="connsiteX2" fmla="*/ 119112 w 297746"/>
                  <a:gd name="connsiteY2" fmla="*/ 957370 h 1094791"/>
                  <a:gd name="connsiteX3" fmla="*/ 102164 w 297746"/>
                  <a:gd name="connsiteY3" fmla="*/ 826820 h 1094791"/>
                  <a:gd name="connsiteX4" fmla="*/ 89338 w 297746"/>
                  <a:gd name="connsiteY4" fmla="*/ 722837 h 1094791"/>
                  <a:gd name="connsiteX5" fmla="*/ 75596 w 297746"/>
                  <a:gd name="connsiteY5" fmla="*/ 612900 h 1094791"/>
                  <a:gd name="connsiteX6" fmla="*/ 62770 w 297746"/>
                  <a:gd name="connsiteY6" fmla="*/ 507085 h 1094791"/>
                  <a:gd name="connsiteX7" fmla="*/ 49027 w 297746"/>
                  <a:gd name="connsiteY7" fmla="*/ 398522 h 1094791"/>
                  <a:gd name="connsiteX8" fmla="*/ 35743 w 297746"/>
                  <a:gd name="connsiteY8" fmla="*/ 291334 h 1094791"/>
                  <a:gd name="connsiteX9" fmla="*/ 25666 w 297746"/>
                  <a:gd name="connsiteY9" fmla="*/ 212087 h 1094791"/>
                  <a:gd name="connsiteX10" fmla="*/ 11924 w 297746"/>
                  <a:gd name="connsiteY10" fmla="*/ 100776 h 1094791"/>
                  <a:gd name="connsiteX11" fmla="*/ 1388 w 297746"/>
                  <a:gd name="connsiteY11" fmla="*/ 20155 h 1094791"/>
                  <a:gd name="connsiteX12" fmla="*/ 2762 w 297746"/>
                  <a:gd name="connsiteY12" fmla="*/ 0 h 1094791"/>
                  <a:gd name="connsiteX13" fmla="*/ 146597 w 297746"/>
                  <a:gd name="connsiteY13" fmla="*/ 154370 h 1094791"/>
                  <a:gd name="connsiteX14" fmla="*/ 255618 w 297746"/>
                  <a:gd name="connsiteY14" fmla="*/ 370580 h 1094791"/>
                  <a:gd name="connsiteX15" fmla="*/ 289973 w 297746"/>
                  <a:gd name="connsiteY15" fmla="*/ 532279 h 1094791"/>
                  <a:gd name="connsiteX16" fmla="*/ 295928 w 297746"/>
                  <a:gd name="connsiteY16" fmla="*/ 617939 h 1094791"/>
                  <a:gd name="connsiteX17" fmla="*/ 299135 w 297746"/>
                  <a:gd name="connsiteY17" fmla="*/ 663288 h 1094791"/>
                  <a:gd name="connsiteX18" fmla="*/ 221721 w 297746"/>
                  <a:gd name="connsiteY18" fmla="*/ 970196 h 1094791"/>
                  <a:gd name="connsiteX19" fmla="*/ 158507 w 297746"/>
                  <a:gd name="connsiteY19" fmla="*/ 1081508 h 1094791"/>
                  <a:gd name="connsiteX20" fmla="*/ 142932 w 297746"/>
                  <a:gd name="connsiteY20" fmla="*/ 1094334 h 1094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97746" h="1094791">
                    <a:moveTo>
                      <a:pt x="142932" y="1094334"/>
                    </a:moveTo>
                    <a:cubicBezTo>
                      <a:pt x="135145" y="1097082"/>
                      <a:pt x="134687" y="1090669"/>
                      <a:pt x="134229" y="1086546"/>
                    </a:cubicBezTo>
                    <a:cubicBezTo>
                      <a:pt x="129190" y="1043488"/>
                      <a:pt x="124151" y="1000429"/>
                      <a:pt x="119112" y="957370"/>
                    </a:cubicBezTo>
                    <a:cubicBezTo>
                      <a:pt x="113616" y="913853"/>
                      <a:pt x="107661" y="870336"/>
                      <a:pt x="102164" y="826820"/>
                    </a:cubicBezTo>
                    <a:cubicBezTo>
                      <a:pt x="97583" y="792006"/>
                      <a:pt x="93918" y="757193"/>
                      <a:pt x="89338" y="722837"/>
                    </a:cubicBezTo>
                    <a:cubicBezTo>
                      <a:pt x="84757" y="686192"/>
                      <a:pt x="80176" y="649546"/>
                      <a:pt x="75596" y="612900"/>
                    </a:cubicBezTo>
                    <a:cubicBezTo>
                      <a:pt x="71015" y="577629"/>
                      <a:pt x="66892" y="542357"/>
                      <a:pt x="62770" y="507085"/>
                    </a:cubicBezTo>
                    <a:cubicBezTo>
                      <a:pt x="58189" y="470898"/>
                      <a:pt x="53608" y="434710"/>
                      <a:pt x="49027" y="398522"/>
                    </a:cubicBezTo>
                    <a:cubicBezTo>
                      <a:pt x="44447" y="362793"/>
                      <a:pt x="40324" y="327063"/>
                      <a:pt x="35743" y="291334"/>
                    </a:cubicBezTo>
                    <a:cubicBezTo>
                      <a:pt x="32537" y="264766"/>
                      <a:pt x="28872" y="238655"/>
                      <a:pt x="25666" y="212087"/>
                    </a:cubicBezTo>
                    <a:cubicBezTo>
                      <a:pt x="21085" y="174983"/>
                      <a:pt x="16504" y="137880"/>
                      <a:pt x="11924" y="100776"/>
                    </a:cubicBezTo>
                    <a:cubicBezTo>
                      <a:pt x="8717" y="73750"/>
                      <a:pt x="5053" y="47181"/>
                      <a:pt x="1388" y="20155"/>
                    </a:cubicBezTo>
                    <a:cubicBezTo>
                      <a:pt x="472" y="13284"/>
                      <a:pt x="-1819" y="6413"/>
                      <a:pt x="2762" y="0"/>
                    </a:cubicBezTo>
                    <a:cubicBezTo>
                      <a:pt x="58189" y="44433"/>
                      <a:pt x="105370" y="96653"/>
                      <a:pt x="146597" y="154370"/>
                    </a:cubicBezTo>
                    <a:cubicBezTo>
                      <a:pt x="193778" y="220791"/>
                      <a:pt x="229966" y="293166"/>
                      <a:pt x="255618" y="370580"/>
                    </a:cubicBezTo>
                    <a:cubicBezTo>
                      <a:pt x="273025" y="423258"/>
                      <a:pt x="284476" y="476853"/>
                      <a:pt x="289973" y="532279"/>
                    </a:cubicBezTo>
                    <a:cubicBezTo>
                      <a:pt x="292722" y="560680"/>
                      <a:pt x="295928" y="589080"/>
                      <a:pt x="295928" y="617939"/>
                    </a:cubicBezTo>
                    <a:cubicBezTo>
                      <a:pt x="302799" y="632597"/>
                      <a:pt x="300051" y="648630"/>
                      <a:pt x="299135" y="663288"/>
                    </a:cubicBezTo>
                    <a:cubicBezTo>
                      <a:pt x="292722" y="770477"/>
                      <a:pt x="268444" y="873085"/>
                      <a:pt x="221721" y="970196"/>
                    </a:cubicBezTo>
                    <a:cubicBezTo>
                      <a:pt x="202940" y="1008674"/>
                      <a:pt x="183242" y="1046236"/>
                      <a:pt x="158507" y="1081508"/>
                    </a:cubicBezTo>
                    <a:cubicBezTo>
                      <a:pt x="153926" y="1087004"/>
                      <a:pt x="151636" y="1094334"/>
                      <a:pt x="142932" y="1094334"/>
                    </a:cubicBezTo>
                    <a:close/>
                  </a:path>
                </a:pathLst>
              </a:custGeom>
              <a:solidFill>
                <a:schemeClr val="accent3">
                  <a:lumMod val="75000"/>
                </a:schemeClr>
              </a:solidFill>
              <a:ln w="4572" cap="flat">
                <a:noFill/>
                <a:prstDash val="solid"/>
                <a:miter/>
              </a:ln>
            </p:spPr>
            <p:txBody>
              <a:bodyPr rtlCol="0" anchor="ctr"/>
              <a:lstStyle/>
              <a:p>
                <a:endParaRPr lang="en-US"/>
              </a:p>
            </p:txBody>
          </p:sp>
          <p:sp>
            <p:nvSpPr>
              <p:cNvPr id="52" name="Freeform: Shape 11">
                <a:extLst>
                  <a:ext uri="{FF2B5EF4-FFF2-40B4-BE49-F238E27FC236}">
                    <a16:creationId xmlns:a16="http://schemas.microsoft.com/office/drawing/2014/main" id="{FD451E8D-408A-4278-99EA-9C7C2638AE66}"/>
                  </a:ext>
                </a:extLst>
              </p:cNvPr>
              <p:cNvSpPr/>
              <p:nvPr/>
            </p:nvSpPr>
            <p:spPr>
              <a:xfrm>
                <a:off x="6582926" y="3472535"/>
                <a:ext cx="881603" cy="182401"/>
              </a:xfrm>
              <a:custGeom>
                <a:avLst/>
                <a:gdLst>
                  <a:gd name="connsiteX0" fmla="*/ 0 w 664204"/>
                  <a:gd name="connsiteY0" fmla="*/ 4817 h 137421"/>
                  <a:gd name="connsiteX1" fmla="*/ 14658 w 664204"/>
                  <a:gd name="connsiteY1" fmla="*/ 694 h 137421"/>
                  <a:gd name="connsiteX2" fmla="*/ 163532 w 664204"/>
                  <a:gd name="connsiteY2" fmla="*/ 1152 h 137421"/>
                  <a:gd name="connsiteX3" fmla="*/ 560680 w 664204"/>
                  <a:gd name="connsiteY3" fmla="*/ 3900 h 137421"/>
                  <a:gd name="connsiteX4" fmla="*/ 662372 w 664204"/>
                  <a:gd name="connsiteY4" fmla="*/ 5733 h 137421"/>
                  <a:gd name="connsiteX5" fmla="*/ 664662 w 664204"/>
                  <a:gd name="connsiteY5" fmla="*/ 8939 h 137421"/>
                  <a:gd name="connsiteX6" fmla="*/ 390735 w 664204"/>
                  <a:gd name="connsiteY6" fmla="*/ 134451 h 137421"/>
                  <a:gd name="connsiteX7" fmla="*/ 0 w 664204"/>
                  <a:gd name="connsiteY7" fmla="*/ 4817 h 137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64204" h="137421">
                    <a:moveTo>
                      <a:pt x="0" y="4817"/>
                    </a:moveTo>
                    <a:cubicBezTo>
                      <a:pt x="3665" y="-1138"/>
                      <a:pt x="9619" y="694"/>
                      <a:pt x="14658" y="694"/>
                    </a:cubicBezTo>
                    <a:cubicBezTo>
                      <a:pt x="64130" y="694"/>
                      <a:pt x="114060" y="-1138"/>
                      <a:pt x="163532" y="1152"/>
                    </a:cubicBezTo>
                    <a:cubicBezTo>
                      <a:pt x="295914" y="6649"/>
                      <a:pt x="428297" y="2068"/>
                      <a:pt x="560680" y="3900"/>
                    </a:cubicBezTo>
                    <a:cubicBezTo>
                      <a:pt x="594577" y="1610"/>
                      <a:pt x="628475" y="694"/>
                      <a:pt x="662372" y="5733"/>
                    </a:cubicBezTo>
                    <a:cubicBezTo>
                      <a:pt x="664204" y="6191"/>
                      <a:pt x="664204" y="7565"/>
                      <a:pt x="664662" y="8939"/>
                    </a:cubicBezTo>
                    <a:cubicBezTo>
                      <a:pt x="587248" y="80856"/>
                      <a:pt x="495634" y="123457"/>
                      <a:pt x="390735" y="134451"/>
                    </a:cubicBezTo>
                    <a:cubicBezTo>
                      <a:pt x="241862" y="150483"/>
                      <a:pt x="111311" y="105592"/>
                      <a:pt x="0" y="4817"/>
                    </a:cubicBezTo>
                    <a:close/>
                  </a:path>
                </a:pathLst>
              </a:custGeom>
              <a:solidFill>
                <a:schemeClr val="accent3">
                  <a:lumMod val="75000"/>
                </a:schemeClr>
              </a:solidFill>
              <a:ln w="4572" cap="flat">
                <a:noFill/>
                <a:prstDash val="solid"/>
                <a:miter/>
              </a:ln>
            </p:spPr>
            <p:txBody>
              <a:bodyPr rtlCol="0" anchor="ctr"/>
              <a:lstStyle/>
              <a:p>
                <a:endParaRPr lang="en-US"/>
              </a:p>
            </p:txBody>
          </p:sp>
          <p:sp>
            <p:nvSpPr>
              <p:cNvPr id="53" name="Freeform: Shape 15">
                <a:extLst>
                  <a:ext uri="{FF2B5EF4-FFF2-40B4-BE49-F238E27FC236}">
                    <a16:creationId xmlns:a16="http://schemas.microsoft.com/office/drawing/2014/main" id="{4E4D86CA-FBC6-4971-A629-2DE3BB562F9F}"/>
                  </a:ext>
                </a:extLst>
              </p:cNvPr>
              <p:cNvSpPr/>
              <p:nvPr/>
            </p:nvSpPr>
            <p:spPr>
              <a:xfrm>
                <a:off x="6602971" y="1467048"/>
                <a:ext cx="291841" cy="1465286"/>
              </a:xfrm>
              <a:custGeom>
                <a:avLst/>
                <a:gdLst>
                  <a:gd name="connsiteX0" fmla="*/ 2764 w 219874"/>
                  <a:gd name="connsiteY0" fmla="*/ 1105785 h 1103953"/>
                  <a:gd name="connsiteX1" fmla="*/ 473 w 219874"/>
                  <a:gd name="connsiteY1" fmla="*/ 1090211 h 1103953"/>
                  <a:gd name="connsiteX2" fmla="*/ 473 w 219874"/>
                  <a:gd name="connsiteY2" fmla="*/ 16949 h 1103953"/>
                  <a:gd name="connsiteX3" fmla="*/ 3680 w 219874"/>
                  <a:gd name="connsiteY3" fmla="*/ 0 h 1103953"/>
                  <a:gd name="connsiteX4" fmla="*/ 143392 w 219874"/>
                  <a:gd name="connsiteY4" fmla="*/ 203842 h 1103953"/>
                  <a:gd name="connsiteX5" fmla="*/ 220348 w 219874"/>
                  <a:gd name="connsiteY5" fmla="*/ 604197 h 1103953"/>
                  <a:gd name="connsiteX6" fmla="*/ 2764 w 219874"/>
                  <a:gd name="connsiteY6" fmla="*/ 1105785 h 110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9874" h="1103953">
                    <a:moveTo>
                      <a:pt x="2764" y="1105785"/>
                    </a:moveTo>
                    <a:cubicBezTo>
                      <a:pt x="-1359" y="1101205"/>
                      <a:pt x="473" y="1095250"/>
                      <a:pt x="473" y="1090211"/>
                    </a:cubicBezTo>
                    <a:cubicBezTo>
                      <a:pt x="473" y="732457"/>
                      <a:pt x="473" y="374703"/>
                      <a:pt x="473" y="16949"/>
                    </a:cubicBezTo>
                    <a:cubicBezTo>
                      <a:pt x="473" y="11452"/>
                      <a:pt x="-1817" y="5039"/>
                      <a:pt x="3680" y="0"/>
                    </a:cubicBezTo>
                    <a:cubicBezTo>
                      <a:pt x="61855" y="60007"/>
                      <a:pt x="107662" y="128718"/>
                      <a:pt x="143392" y="203842"/>
                    </a:cubicBezTo>
                    <a:cubicBezTo>
                      <a:pt x="203857" y="330728"/>
                      <a:pt x="229967" y="464485"/>
                      <a:pt x="220348" y="604197"/>
                    </a:cubicBezTo>
                    <a:cubicBezTo>
                      <a:pt x="207064" y="797045"/>
                      <a:pt x="134230" y="964241"/>
                      <a:pt x="2764" y="1105785"/>
                    </a:cubicBezTo>
                    <a:close/>
                  </a:path>
                </a:pathLst>
              </a:custGeom>
              <a:solidFill>
                <a:schemeClr val="accent3">
                  <a:lumMod val="75000"/>
                </a:schemeClr>
              </a:solidFill>
              <a:ln w="4572" cap="flat">
                <a:noFill/>
                <a:prstDash val="solid"/>
                <a:miter/>
              </a:ln>
            </p:spPr>
            <p:txBody>
              <a:bodyPr rtlCol="0" anchor="ctr"/>
              <a:lstStyle/>
              <a:p>
                <a:endParaRPr lang="en-US"/>
              </a:p>
            </p:txBody>
          </p:sp>
        </p:grpSp>
        <p:grpSp>
          <p:nvGrpSpPr>
            <p:cNvPr id="44" name="Group 35">
              <a:extLst>
                <a:ext uri="{FF2B5EF4-FFF2-40B4-BE49-F238E27FC236}">
                  <a16:creationId xmlns:a16="http://schemas.microsoft.com/office/drawing/2014/main" id="{8E41C468-37E2-4E16-84CB-FD4C9ED017D8}"/>
                </a:ext>
              </a:extLst>
            </p:cNvPr>
            <p:cNvGrpSpPr/>
            <p:nvPr/>
          </p:nvGrpSpPr>
          <p:grpSpPr>
            <a:xfrm>
              <a:off x="5200392" y="4656429"/>
              <a:ext cx="1616244" cy="1380378"/>
              <a:chOff x="4983166" y="4633525"/>
              <a:chExt cx="2207049" cy="1884966"/>
            </a:xfrm>
          </p:grpSpPr>
          <p:sp>
            <p:nvSpPr>
              <p:cNvPr id="45" name="Freeform: Shape 4">
                <a:extLst>
                  <a:ext uri="{FF2B5EF4-FFF2-40B4-BE49-F238E27FC236}">
                    <a16:creationId xmlns:a16="http://schemas.microsoft.com/office/drawing/2014/main" id="{6A0AEC29-F54E-4455-839A-FEDC839C9E32}"/>
                  </a:ext>
                </a:extLst>
              </p:cNvPr>
              <p:cNvSpPr/>
              <p:nvPr/>
            </p:nvSpPr>
            <p:spPr>
              <a:xfrm>
                <a:off x="4983166" y="4633683"/>
                <a:ext cx="2207049" cy="1884808"/>
              </a:xfrm>
              <a:custGeom>
                <a:avLst/>
                <a:gdLst>
                  <a:gd name="connsiteX0" fmla="*/ 1539660 w 1662800"/>
                  <a:gd name="connsiteY0" fmla="*/ 2629 h 1420022"/>
                  <a:gd name="connsiteX1" fmla="*/ 847514 w 1662800"/>
                  <a:gd name="connsiteY1" fmla="*/ 1713 h 1420022"/>
                  <a:gd name="connsiteX2" fmla="*/ 110934 w 1662800"/>
                  <a:gd name="connsiteY2" fmla="*/ 4003 h 1420022"/>
                  <a:gd name="connsiteX3" fmla="*/ 81 w 1662800"/>
                  <a:gd name="connsiteY3" fmla="*/ 133638 h 1420022"/>
                  <a:gd name="connsiteX4" fmla="*/ 120554 w 1662800"/>
                  <a:gd name="connsiteY4" fmla="*/ 249988 h 1420022"/>
                  <a:gd name="connsiteX5" fmla="*/ 180103 w 1662800"/>
                  <a:gd name="connsiteY5" fmla="*/ 258233 h 1420022"/>
                  <a:gd name="connsiteX6" fmla="*/ 180103 w 1662800"/>
                  <a:gd name="connsiteY6" fmla="*/ 258233 h 1420022"/>
                  <a:gd name="connsiteX7" fmla="*/ 180103 w 1662800"/>
                  <a:gd name="connsiteY7" fmla="*/ 258233 h 1420022"/>
                  <a:gd name="connsiteX8" fmla="*/ 218581 w 1662800"/>
                  <a:gd name="connsiteY8" fmla="*/ 1255913 h 1420022"/>
                  <a:gd name="connsiteX9" fmla="*/ 367454 w 1662800"/>
                  <a:gd name="connsiteY9" fmla="*/ 1419445 h 1420022"/>
                  <a:gd name="connsiteX10" fmla="*/ 1279475 w 1662800"/>
                  <a:gd name="connsiteY10" fmla="*/ 1420819 h 1420022"/>
                  <a:gd name="connsiteX11" fmla="*/ 1443465 w 1662800"/>
                  <a:gd name="connsiteY11" fmla="*/ 1264617 h 1420022"/>
                  <a:gd name="connsiteX12" fmla="*/ 1483775 w 1662800"/>
                  <a:gd name="connsiteY12" fmla="*/ 249988 h 1420022"/>
                  <a:gd name="connsiteX13" fmla="*/ 1544699 w 1662800"/>
                  <a:gd name="connsiteY13" fmla="*/ 250446 h 1420022"/>
                  <a:gd name="connsiteX14" fmla="*/ 1664256 w 1662800"/>
                  <a:gd name="connsiteY14" fmla="*/ 129515 h 1420022"/>
                  <a:gd name="connsiteX15" fmla="*/ 1539660 w 1662800"/>
                  <a:gd name="connsiteY15" fmla="*/ 2629 h 1420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2800" h="1420022">
                    <a:moveTo>
                      <a:pt x="1539660" y="2629"/>
                    </a:moveTo>
                    <a:cubicBezTo>
                      <a:pt x="1490646" y="1713"/>
                      <a:pt x="847514" y="1713"/>
                      <a:pt x="847514" y="1713"/>
                    </a:cubicBezTo>
                    <a:cubicBezTo>
                      <a:pt x="841559" y="-2868"/>
                      <a:pt x="120095" y="3087"/>
                      <a:pt x="110934" y="4003"/>
                    </a:cubicBezTo>
                    <a:cubicBezTo>
                      <a:pt x="44514" y="10416"/>
                      <a:pt x="-2210" y="65385"/>
                      <a:pt x="81" y="133638"/>
                    </a:cubicBezTo>
                    <a:cubicBezTo>
                      <a:pt x="2371" y="197310"/>
                      <a:pt x="55965" y="249072"/>
                      <a:pt x="120554" y="249988"/>
                    </a:cubicBezTo>
                    <a:cubicBezTo>
                      <a:pt x="137044" y="250446"/>
                      <a:pt x="181019" y="249988"/>
                      <a:pt x="180103" y="258233"/>
                    </a:cubicBezTo>
                    <a:cubicBezTo>
                      <a:pt x="180103" y="258233"/>
                      <a:pt x="180103" y="258233"/>
                      <a:pt x="180103" y="258233"/>
                    </a:cubicBezTo>
                    <a:cubicBezTo>
                      <a:pt x="180103" y="258233"/>
                      <a:pt x="180103" y="258233"/>
                      <a:pt x="180103" y="258233"/>
                    </a:cubicBezTo>
                    <a:cubicBezTo>
                      <a:pt x="179187" y="282053"/>
                      <a:pt x="213542" y="1117118"/>
                      <a:pt x="218581" y="1255913"/>
                    </a:cubicBezTo>
                    <a:cubicBezTo>
                      <a:pt x="221787" y="1343863"/>
                      <a:pt x="280421" y="1410742"/>
                      <a:pt x="367454" y="1419445"/>
                    </a:cubicBezTo>
                    <a:cubicBezTo>
                      <a:pt x="405932" y="1423110"/>
                      <a:pt x="1134267" y="1420819"/>
                      <a:pt x="1279475" y="1420819"/>
                    </a:cubicBezTo>
                    <a:cubicBezTo>
                      <a:pt x="1367425" y="1420819"/>
                      <a:pt x="1439800" y="1352109"/>
                      <a:pt x="1443465" y="1264617"/>
                    </a:cubicBezTo>
                    <a:cubicBezTo>
                      <a:pt x="1450794" y="1092382"/>
                      <a:pt x="1484692" y="276556"/>
                      <a:pt x="1483775" y="249988"/>
                    </a:cubicBezTo>
                    <a:cubicBezTo>
                      <a:pt x="1503931" y="249988"/>
                      <a:pt x="1524544" y="250904"/>
                      <a:pt x="1544699" y="250446"/>
                    </a:cubicBezTo>
                    <a:cubicBezTo>
                      <a:pt x="1610203" y="248614"/>
                      <a:pt x="1662882" y="195019"/>
                      <a:pt x="1664256" y="129515"/>
                    </a:cubicBezTo>
                    <a:cubicBezTo>
                      <a:pt x="1665172" y="59430"/>
                      <a:pt x="1611119" y="3545"/>
                      <a:pt x="1539660" y="2629"/>
                    </a:cubicBezTo>
                    <a:close/>
                  </a:path>
                </a:pathLst>
              </a:custGeom>
              <a:solidFill>
                <a:schemeClr val="accent1"/>
              </a:solidFill>
              <a:ln w="4572" cap="flat">
                <a:noFill/>
                <a:prstDash val="solid"/>
                <a:miter/>
              </a:ln>
            </p:spPr>
            <p:txBody>
              <a:bodyPr rtlCol="0" anchor="ctr"/>
              <a:lstStyle/>
              <a:p>
                <a:endParaRPr lang="en-US"/>
              </a:p>
            </p:txBody>
          </p:sp>
          <p:sp>
            <p:nvSpPr>
              <p:cNvPr id="46" name="Freeform: Shape 5">
                <a:extLst>
                  <a:ext uri="{FF2B5EF4-FFF2-40B4-BE49-F238E27FC236}">
                    <a16:creationId xmlns:a16="http://schemas.microsoft.com/office/drawing/2014/main" id="{380D1DBF-E5E7-48AF-B2D7-0C592024D976}"/>
                  </a:ext>
                </a:extLst>
              </p:cNvPr>
              <p:cNvSpPr/>
              <p:nvPr/>
            </p:nvSpPr>
            <p:spPr>
              <a:xfrm>
                <a:off x="6087405" y="4633525"/>
                <a:ext cx="1100484" cy="1884808"/>
              </a:xfrm>
              <a:custGeom>
                <a:avLst/>
                <a:gdLst>
                  <a:gd name="connsiteX0" fmla="*/ 707721 w 829110"/>
                  <a:gd name="connsiteY0" fmla="*/ 1832 h 1420022"/>
                  <a:gd name="connsiteX1" fmla="*/ 15574 w 829110"/>
                  <a:gd name="connsiteY1" fmla="*/ 916 h 1420022"/>
                  <a:gd name="connsiteX2" fmla="*/ 0 w 829110"/>
                  <a:gd name="connsiteY2" fmla="*/ 0 h 1420022"/>
                  <a:gd name="connsiteX3" fmla="*/ 0 w 829110"/>
                  <a:gd name="connsiteY3" fmla="*/ 1420481 h 1420022"/>
                  <a:gd name="connsiteX4" fmla="*/ 447536 w 829110"/>
                  <a:gd name="connsiteY4" fmla="*/ 1419565 h 1420022"/>
                  <a:gd name="connsiteX5" fmla="*/ 611526 w 829110"/>
                  <a:gd name="connsiteY5" fmla="*/ 1263362 h 1420022"/>
                  <a:gd name="connsiteX6" fmla="*/ 651836 w 829110"/>
                  <a:gd name="connsiteY6" fmla="*/ 248733 h 1420022"/>
                  <a:gd name="connsiteX7" fmla="*/ 712760 w 829110"/>
                  <a:gd name="connsiteY7" fmla="*/ 249191 h 1420022"/>
                  <a:gd name="connsiteX8" fmla="*/ 832316 w 829110"/>
                  <a:gd name="connsiteY8" fmla="*/ 128260 h 1420022"/>
                  <a:gd name="connsiteX9" fmla="*/ 707721 w 829110"/>
                  <a:gd name="connsiteY9" fmla="*/ 1832 h 1420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9110" h="1420022">
                    <a:moveTo>
                      <a:pt x="707721" y="1832"/>
                    </a:moveTo>
                    <a:cubicBezTo>
                      <a:pt x="658707" y="916"/>
                      <a:pt x="15574" y="916"/>
                      <a:pt x="15574" y="916"/>
                    </a:cubicBezTo>
                    <a:cubicBezTo>
                      <a:pt x="15116" y="458"/>
                      <a:pt x="9619" y="0"/>
                      <a:pt x="0" y="0"/>
                    </a:cubicBezTo>
                    <a:lnTo>
                      <a:pt x="0" y="1420481"/>
                    </a:lnTo>
                    <a:cubicBezTo>
                      <a:pt x="190100" y="1420481"/>
                      <a:pt x="380658" y="1419565"/>
                      <a:pt x="447536" y="1419565"/>
                    </a:cubicBezTo>
                    <a:cubicBezTo>
                      <a:pt x="535486" y="1419565"/>
                      <a:pt x="607861" y="1350854"/>
                      <a:pt x="611526" y="1263362"/>
                    </a:cubicBezTo>
                    <a:cubicBezTo>
                      <a:pt x="618855" y="1091127"/>
                      <a:pt x="652752" y="275301"/>
                      <a:pt x="651836" y="248733"/>
                    </a:cubicBezTo>
                    <a:cubicBezTo>
                      <a:pt x="671991" y="248733"/>
                      <a:pt x="692605" y="249649"/>
                      <a:pt x="712760" y="249191"/>
                    </a:cubicBezTo>
                    <a:cubicBezTo>
                      <a:pt x="778264" y="247359"/>
                      <a:pt x="830942" y="193765"/>
                      <a:pt x="832316" y="128260"/>
                    </a:cubicBezTo>
                    <a:cubicBezTo>
                      <a:pt x="833233" y="58633"/>
                      <a:pt x="779180" y="2749"/>
                      <a:pt x="707721" y="1832"/>
                    </a:cubicBezTo>
                    <a:close/>
                  </a:path>
                </a:pathLst>
              </a:custGeom>
              <a:solidFill>
                <a:schemeClr val="accent1">
                  <a:lumMod val="75000"/>
                </a:schemeClr>
              </a:solidFill>
              <a:ln w="4572" cap="flat">
                <a:noFill/>
                <a:prstDash val="solid"/>
                <a:miter/>
              </a:ln>
            </p:spPr>
            <p:txBody>
              <a:bodyPr rtlCol="0" anchor="ctr"/>
              <a:lstStyle/>
              <a:p>
                <a:endParaRPr lang="en-US" dirty="0"/>
              </a:p>
            </p:txBody>
          </p:sp>
          <p:sp>
            <p:nvSpPr>
              <p:cNvPr id="47" name="Freeform: Shape 13">
                <a:extLst>
                  <a:ext uri="{FF2B5EF4-FFF2-40B4-BE49-F238E27FC236}">
                    <a16:creationId xmlns:a16="http://schemas.microsoft.com/office/drawing/2014/main" id="{6EF1811E-5E2A-470F-9944-144C7B94C9DF}"/>
                  </a:ext>
                </a:extLst>
              </p:cNvPr>
              <p:cNvSpPr/>
              <p:nvPr/>
            </p:nvSpPr>
            <p:spPr>
              <a:xfrm>
                <a:off x="5221664" y="4967953"/>
                <a:ext cx="1726727" cy="103360"/>
              </a:xfrm>
              <a:custGeom>
                <a:avLst/>
                <a:gdLst>
                  <a:gd name="connsiteX0" fmla="*/ 1304547 w 1300924"/>
                  <a:gd name="connsiteY0" fmla="*/ 1353 h 77872"/>
                  <a:gd name="connsiteX1" fmla="*/ 1283476 w 1300924"/>
                  <a:gd name="connsiteY1" fmla="*/ 895 h 77872"/>
                  <a:gd name="connsiteX2" fmla="*/ 653169 w 1300924"/>
                  <a:gd name="connsiteY2" fmla="*/ 895 h 77872"/>
                  <a:gd name="connsiteX3" fmla="*/ 647214 w 1300924"/>
                  <a:gd name="connsiteY3" fmla="*/ 895 h 77872"/>
                  <a:gd name="connsiteX4" fmla="*/ 629808 w 1300924"/>
                  <a:gd name="connsiteY4" fmla="*/ 2269 h 77872"/>
                  <a:gd name="connsiteX5" fmla="*/ 16907 w 1300924"/>
                  <a:gd name="connsiteY5" fmla="*/ 2269 h 77872"/>
                  <a:gd name="connsiteX6" fmla="*/ 15991 w 1300924"/>
                  <a:gd name="connsiteY6" fmla="*/ 2269 h 77872"/>
                  <a:gd name="connsiteX7" fmla="*/ 15075 w 1300924"/>
                  <a:gd name="connsiteY7" fmla="*/ 437 h 77872"/>
                  <a:gd name="connsiteX8" fmla="*/ 417 w 1300924"/>
                  <a:gd name="connsiteY8" fmla="*/ 9140 h 77872"/>
                  <a:gd name="connsiteX9" fmla="*/ 3165 w 1300924"/>
                  <a:gd name="connsiteY9" fmla="*/ 80600 h 77872"/>
                  <a:gd name="connsiteX10" fmla="*/ 9120 w 1300924"/>
                  <a:gd name="connsiteY10" fmla="*/ 80600 h 77872"/>
                  <a:gd name="connsiteX11" fmla="*/ 9120 w 1300924"/>
                  <a:gd name="connsiteY11" fmla="*/ 80600 h 77872"/>
                  <a:gd name="connsiteX12" fmla="*/ 653169 w 1300924"/>
                  <a:gd name="connsiteY12" fmla="*/ 80600 h 77872"/>
                  <a:gd name="connsiteX13" fmla="*/ 1300425 w 1300924"/>
                  <a:gd name="connsiteY13" fmla="*/ 80600 h 77872"/>
                  <a:gd name="connsiteX14" fmla="*/ 1304547 w 1300924"/>
                  <a:gd name="connsiteY14" fmla="*/ 1353 h 77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00924" h="77872">
                    <a:moveTo>
                      <a:pt x="1304547" y="1353"/>
                    </a:moveTo>
                    <a:cubicBezTo>
                      <a:pt x="1297676" y="1353"/>
                      <a:pt x="1290805" y="895"/>
                      <a:pt x="1283476" y="895"/>
                    </a:cubicBezTo>
                    <a:cubicBezTo>
                      <a:pt x="1073221" y="895"/>
                      <a:pt x="863424" y="895"/>
                      <a:pt x="653169" y="895"/>
                    </a:cubicBezTo>
                    <a:cubicBezTo>
                      <a:pt x="651337" y="895"/>
                      <a:pt x="649047" y="895"/>
                      <a:pt x="647214" y="895"/>
                    </a:cubicBezTo>
                    <a:cubicBezTo>
                      <a:pt x="641717" y="3644"/>
                      <a:pt x="635304" y="2269"/>
                      <a:pt x="629808" y="2269"/>
                    </a:cubicBezTo>
                    <a:cubicBezTo>
                      <a:pt x="425508" y="2269"/>
                      <a:pt x="221207" y="2269"/>
                      <a:pt x="16907" y="2269"/>
                    </a:cubicBezTo>
                    <a:cubicBezTo>
                      <a:pt x="16449" y="2269"/>
                      <a:pt x="16449" y="2269"/>
                      <a:pt x="15991" y="2269"/>
                    </a:cubicBezTo>
                    <a:cubicBezTo>
                      <a:pt x="15991" y="1811"/>
                      <a:pt x="15991" y="1353"/>
                      <a:pt x="15075" y="437"/>
                    </a:cubicBezTo>
                    <a:cubicBezTo>
                      <a:pt x="7288" y="-1395"/>
                      <a:pt x="3165" y="2728"/>
                      <a:pt x="417" y="9140"/>
                    </a:cubicBezTo>
                    <a:cubicBezTo>
                      <a:pt x="-499" y="32960"/>
                      <a:pt x="-41" y="56780"/>
                      <a:pt x="3165" y="80600"/>
                    </a:cubicBezTo>
                    <a:cubicBezTo>
                      <a:pt x="4998" y="80600"/>
                      <a:pt x="6830" y="80600"/>
                      <a:pt x="9120" y="80600"/>
                    </a:cubicBezTo>
                    <a:cubicBezTo>
                      <a:pt x="9120" y="80600"/>
                      <a:pt x="9120" y="80600"/>
                      <a:pt x="9120" y="80600"/>
                    </a:cubicBezTo>
                    <a:cubicBezTo>
                      <a:pt x="223956" y="80600"/>
                      <a:pt x="438334" y="80600"/>
                      <a:pt x="653169" y="80600"/>
                    </a:cubicBezTo>
                    <a:cubicBezTo>
                      <a:pt x="868921" y="80600"/>
                      <a:pt x="1084673" y="80600"/>
                      <a:pt x="1300425" y="80600"/>
                    </a:cubicBezTo>
                    <a:cubicBezTo>
                      <a:pt x="1301799" y="54490"/>
                      <a:pt x="1305464" y="27922"/>
                      <a:pt x="1304547" y="1353"/>
                    </a:cubicBezTo>
                    <a:close/>
                  </a:path>
                </a:pathLst>
              </a:custGeom>
              <a:solidFill>
                <a:schemeClr val="accent1">
                  <a:lumMod val="75000"/>
                </a:schemeClr>
              </a:solidFill>
              <a:ln w="4572" cap="flat">
                <a:noFill/>
                <a:prstDash val="solid"/>
                <a:miter/>
              </a:ln>
            </p:spPr>
            <p:txBody>
              <a:bodyPr rtlCol="0" anchor="ctr"/>
              <a:lstStyle/>
              <a:p>
                <a:endParaRPr lang="en-US"/>
              </a:p>
            </p:txBody>
          </p:sp>
          <p:sp>
            <p:nvSpPr>
              <p:cNvPr id="48" name="Freeform: Shape 16">
                <a:extLst>
                  <a:ext uri="{FF2B5EF4-FFF2-40B4-BE49-F238E27FC236}">
                    <a16:creationId xmlns:a16="http://schemas.microsoft.com/office/drawing/2014/main" id="{36270A7E-4196-4086-90C2-222CD78C6FB8}"/>
                  </a:ext>
                </a:extLst>
              </p:cNvPr>
              <p:cNvSpPr/>
              <p:nvPr/>
            </p:nvSpPr>
            <p:spPr>
              <a:xfrm>
                <a:off x="6022956" y="4640821"/>
                <a:ext cx="60800" cy="6080"/>
              </a:xfrm>
              <a:custGeom>
                <a:avLst/>
                <a:gdLst>
                  <a:gd name="connsiteX0" fmla="*/ 45807 w 45807"/>
                  <a:gd name="connsiteY0" fmla="*/ 458 h 0"/>
                  <a:gd name="connsiteX1" fmla="*/ 0 w 45807"/>
                  <a:gd name="connsiteY1" fmla="*/ 0 h 0"/>
                  <a:gd name="connsiteX2" fmla="*/ 45807 w 45807"/>
                  <a:gd name="connsiteY2" fmla="*/ 458 h 0"/>
                </a:gdLst>
                <a:ahLst/>
                <a:cxnLst>
                  <a:cxn ang="0">
                    <a:pos x="connsiteX0" y="connsiteY0"/>
                  </a:cxn>
                  <a:cxn ang="0">
                    <a:pos x="connsiteX1" y="connsiteY1"/>
                  </a:cxn>
                  <a:cxn ang="0">
                    <a:pos x="connsiteX2" y="connsiteY2"/>
                  </a:cxn>
                </a:cxnLst>
                <a:rect l="l" t="t" r="r" b="b"/>
                <a:pathLst>
                  <a:path w="45807">
                    <a:moveTo>
                      <a:pt x="45807" y="458"/>
                    </a:moveTo>
                    <a:cubicBezTo>
                      <a:pt x="30691" y="4123"/>
                      <a:pt x="15116" y="4581"/>
                      <a:pt x="0" y="0"/>
                    </a:cubicBezTo>
                    <a:cubicBezTo>
                      <a:pt x="15116" y="458"/>
                      <a:pt x="30691" y="458"/>
                      <a:pt x="45807" y="458"/>
                    </a:cubicBezTo>
                    <a:close/>
                  </a:path>
                </a:pathLst>
              </a:custGeom>
              <a:solidFill>
                <a:srgbClr val="C1531C"/>
              </a:solidFill>
              <a:ln w="4572" cap="flat">
                <a:noFill/>
                <a:prstDash val="solid"/>
                <a:miter/>
              </a:ln>
            </p:spPr>
            <p:txBody>
              <a:bodyPr rtlCol="0" anchor="ctr"/>
              <a:lstStyle/>
              <a:p>
                <a:endParaRPr lang="en-US"/>
              </a:p>
            </p:txBody>
          </p:sp>
        </p:grpSp>
      </p:grpSp>
      <p:sp>
        <p:nvSpPr>
          <p:cNvPr id="34" name="TextBox 18">
            <a:extLst>
              <a:ext uri="{FF2B5EF4-FFF2-40B4-BE49-F238E27FC236}">
                <a16:creationId xmlns:a16="http://schemas.microsoft.com/office/drawing/2014/main" id="{042C12F7-AE9B-40D2-A6C4-2F1B6BC860EE}"/>
              </a:ext>
            </a:extLst>
          </p:cNvPr>
          <p:cNvSpPr txBox="1"/>
          <p:nvPr/>
        </p:nvSpPr>
        <p:spPr>
          <a:xfrm>
            <a:off x="606909" y="125838"/>
            <a:ext cx="3200398" cy="1200329"/>
          </a:xfrm>
          <a:prstGeom prst="rect">
            <a:avLst/>
          </a:prstGeom>
          <a:noFill/>
        </p:spPr>
        <p:txBody>
          <a:bodyPr wrap="square" rtlCol="0" anchor="ctr">
            <a:spAutoFit/>
          </a:bodyPr>
          <a:lstStyle/>
          <a:p>
            <a:pPr marL="895350" indent="-895350">
              <a:buSzPct val="100000"/>
            </a:pPr>
            <a:r>
              <a:rPr lang="zh-TW" altLang="en-US" sz="3600" b="1" dirty="0">
                <a:solidFill>
                  <a:schemeClr val="bg1"/>
                </a:solidFill>
                <a:latin typeface="標楷體" panose="03000509000000000000" pitchFamily="65" charset="-120"/>
                <a:ea typeface="標楷體" panose="03000509000000000000" pitchFamily="65" charset="-120"/>
              </a:rPr>
              <a:t>肆</a:t>
            </a:r>
            <a:r>
              <a:rPr lang="zh-TW" altLang="en-US" sz="3600" b="1" dirty="0" smtClean="0">
                <a:solidFill>
                  <a:schemeClr val="bg1"/>
                </a:solidFill>
                <a:latin typeface="標楷體" panose="03000509000000000000" pitchFamily="65" charset="-120"/>
                <a:ea typeface="標楷體" panose="03000509000000000000" pitchFamily="65" charset="-120"/>
              </a:rPr>
              <a:t>、消費者保護宣導</a:t>
            </a:r>
            <a:endParaRPr lang="en-US" altLang="zh-TW" sz="3600" b="1" dirty="0">
              <a:solidFill>
                <a:schemeClr val="bg1"/>
              </a:solidFill>
              <a:latin typeface="標楷體" panose="03000509000000000000" pitchFamily="65" charset="-120"/>
              <a:ea typeface="標楷體" panose="03000509000000000000" pitchFamily="65" charset="-120"/>
            </a:endParaRPr>
          </a:p>
        </p:txBody>
      </p:sp>
      <p:sp>
        <p:nvSpPr>
          <p:cNvPr id="36" name="矩形 35"/>
          <p:cNvSpPr/>
          <p:nvPr/>
        </p:nvSpPr>
        <p:spPr>
          <a:xfrm>
            <a:off x="6137167" y="6301848"/>
            <a:ext cx="4171167" cy="483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400" dirty="0" smtClean="0">
                <a:solidFill>
                  <a:srgbClr val="002060"/>
                </a:solidFill>
                <a:latin typeface="標楷體" panose="03000509000000000000" pitchFamily="65" charset="-120"/>
                <a:ea typeface="標楷體" panose="03000509000000000000" pitchFamily="65" charset="-120"/>
              </a:rPr>
              <a:t>資料：</a:t>
            </a:r>
            <a:r>
              <a:rPr lang="zh-TW" altLang="en-US" sz="1400" dirty="0">
                <a:solidFill>
                  <a:srgbClr val="002060"/>
                </a:solidFill>
                <a:latin typeface="標楷體" panose="03000509000000000000" pitchFamily="65" charset="-120"/>
                <a:ea typeface="標楷體" panose="03000509000000000000" pitchFamily="65" charset="-120"/>
              </a:rPr>
              <a:t>行政院</a:t>
            </a:r>
            <a:r>
              <a:rPr lang="zh-TW" altLang="en-US" sz="1400" dirty="0" smtClean="0">
                <a:solidFill>
                  <a:srgbClr val="002060"/>
                </a:solidFill>
                <a:latin typeface="標楷體" panose="03000509000000000000" pitchFamily="65" charset="-120"/>
                <a:ea typeface="標楷體" panose="03000509000000000000" pitchFamily="65" charset="-120"/>
              </a:rPr>
              <a:t>消費者</a:t>
            </a:r>
            <a:r>
              <a:rPr lang="zh-TW" altLang="en-US" sz="1400" dirty="0">
                <a:solidFill>
                  <a:srgbClr val="002060"/>
                </a:solidFill>
                <a:latin typeface="標楷體" panose="03000509000000000000" pitchFamily="65" charset="-120"/>
                <a:ea typeface="標楷體" panose="03000509000000000000" pitchFamily="65" charset="-120"/>
              </a:rPr>
              <a:t>保護</a:t>
            </a:r>
            <a:r>
              <a:rPr lang="zh-TW" altLang="en-US" sz="1400" dirty="0" smtClean="0">
                <a:solidFill>
                  <a:srgbClr val="002060"/>
                </a:solidFill>
                <a:latin typeface="標楷體" panose="03000509000000000000" pitchFamily="65" charset="-120"/>
                <a:ea typeface="標楷體" panose="03000509000000000000" pitchFamily="65" charset="-120"/>
              </a:rPr>
              <a:t>會網站</a:t>
            </a:r>
            <a:endParaRPr lang="zh-TW" altLang="en-US" sz="1400" dirty="0">
              <a:solidFill>
                <a:srgbClr val="00206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966045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53074361-685C-484B-AC02-EA181C23544A}"/>
              </a:ext>
            </a:extLst>
          </p:cNvPr>
          <p:cNvCxnSpPr>
            <a:cxnSpLocks/>
          </p:cNvCxnSpPr>
          <p:nvPr/>
        </p:nvCxnSpPr>
        <p:spPr>
          <a:xfrm flipH="1">
            <a:off x="4764" y="3429000"/>
            <a:ext cx="12191850" cy="0"/>
          </a:xfrm>
          <a:prstGeom prst="line">
            <a:avLst/>
          </a:prstGeom>
          <a:ln w="25400">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sp>
        <p:nvSpPr>
          <p:cNvPr id="6" name="CustomShape 1"/>
          <p:cNvSpPr/>
          <p:nvPr/>
        </p:nvSpPr>
        <p:spPr>
          <a:xfrm>
            <a:off x="2365248" y="3429000"/>
            <a:ext cx="8132064" cy="1568206"/>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0000"/>
              </a:lnSpc>
            </a:pPr>
            <a:r>
              <a:rPr lang="zh-TW" sz="3200" b="1" strike="noStrike" spc="-1" dirty="0">
                <a:solidFill>
                  <a:schemeClr val="bg1"/>
                </a:solidFill>
                <a:latin typeface="標楷體" panose="03000509000000000000" pitchFamily="65" charset="-120"/>
                <a:ea typeface="標楷體" panose="03000509000000000000" pitchFamily="65" charset="-120"/>
              </a:rPr>
              <a:t>法務部廉政署檢舉服務專線：</a:t>
            </a:r>
            <a:r>
              <a:rPr lang="en-US" sz="3200" b="1" strike="noStrike" spc="-1" dirty="0">
                <a:solidFill>
                  <a:schemeClr val="bg1"/>
                </a:solidFill>
                <a:latin typeface="標楷體" panose="03000509000000000000" pitchFamily="65" charset="-120"/>
                <a:ea typeface="標楷體" panose="03000509000000000000" pitchFamily="65" charset="-120"/>
              </a:rPr>
              <a:t>0800-286-586</a:t>
            </a:r>
            <a:endParaRPr lang="en-US" sz="3200" b="0" strike="noStrike" spc="-1" dirty="0">
              <a:solidFill>
                <a:schemeClr val="bg1"/>
              </a:solidFill>
              <a:latin typeface="標楷體" panose="03000509000000000000" pitchFamily="65" charset="-120"/>
              <a:ea typeface="標楷體" panose="03000509000000000000" pitchFamily="65" charset="-120"/>
            </a:endParaRPr>
          </a:p>
          <a:p>
            <a:pPr>
              <a:lnSpc>
                <a:spcPct val="100000"/>
              </a:lnSpc>
            </a:pPr>
            <a:r>
              <a:rPr lang="zh-TW" sz="3200" b="1" strike="noStrike" spc="-1" dirty="0">
                <a:solidFill>
                  <a:schemeClr val="bg1"/>
                </a:solidFill>
                <a:latin typeface="標楷體" panose="03000509000000000000" pitchFamily="65" charset="-120"/>
                <a:ea typeface="標楷體" panose="03000509000000000000" pitchFamily="65" charset="-120"/>
              </a:rPr>
              <a:t>苗栗縣政府政風處廉政專線：</a:t>
            </a:r>
            <a:r>
              <a:rPr lang="en-US" sz="3200" b="1" strike="noStrike" spc="-1" dirty="0">
                <a:solidFill>
                  <a:schemeClr val="bg1"/>
                </a:solidFill>
                <a:latin typeface="標楷體" panose="03000509000000000000" pitchFamily="65" charset="-120"/>
                <a:ea typeface="標楷體" panose="03000509000000000000" pitchFamily="65" charset="-120"/>
              </a:rPr>
              <a:t>037-356639</a:t>
            </a:r>
            <a:endParaRPr lang="en-US" sz="3200" b="0" strike="noStrike" spc="-1" dirty="0">
              <a:solidFill>
                <a:schemeClr val="bg1"/>
              </a:solidFill>
              <a:latin typeface="標楷體" panose="03000509000000000000" pitchFamily="65" charset="-120"/>
              <a:ea typeface="標楷體" panose="03000509000000000000" pitchFamily="65" charset="-120"/>
            </a:endParaRPr>
          </a:p>
          <a:p>
            <a:pPr indent="3133725">
              <a:lnSpc>
                <a:spcPct val="100000"/>
              </a:lnSpc>
            </a:pPr>
            <a:r>
              <a:rPr lang="zh-TW" sz="3200" b="1" strike="noStrike" spc="-1" dirty="0" smtClean="0">
                <a:solidFill>
                  <a:schemeClr val="bg1"/>
                </a:solidFill>
                <a:latin typeface="標楷體" panose="03000509000000000000" pitchFamily="65" charset="-120"/>
                <a:ea typeface="標楷體" panose="03000509000000000000" pitchFamily="65" charset="-120"/>
              </a:rPr>
              <a:t>苗栗縣</a:t>
            </a:r>
            <a:r>
              <a:rPr lang="zh-TW" sz="3200" b="1" strike="noStrike" spc="-1" dirty="0">
                <a:solidFill>
                  <a:schemeClr val="bg1"/>
                </a:solidFill>
                <a:latin typeface="標楷體" panose="03000509000000000000" pitchFamily="65" charset="-120"/>
                <a:ea typeface="標楷體" panose="03000509000000000000" pitchFamily="65" charset="-120"/>
              </a:rPr>
              <a:t>政府政風處 關心您</a:t>
            </a:r>
            <a:endParaRPr lang="en-US" sz="3200" b="0" strike="noStrike" spc="-1" dirty="0">
              <a:solidFill>
                <a:schemeClr val="bg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848849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fill="hold" nodeType="afterEffect">
                                  <p:stCondLst>
                                    <p:cond delay="0"/>
                                  </p:stCondLst>
                                  <p:iterate type="lt">
                                    <p:tmAbs val="100"/>
                                  </p:iterate>
                                  <p:childTnLst>
                                    <p:set>
                                      <p:cBhvr>
                                        <p:cTn id="6" dur="1" fill="hold">
                                          <p:stCondLst>
                                            <p:cond delay="0"/>
                                          </p:stCondLst>
                                        </p:cTn>
                                        <p:tgtEl>
                                          <p:spTgt spid="6"/>
                                        </p:tgtEl>
                                        <p:attrNameLst>
                                          <p:attrName>style.visibility</p:attrName>
                                        </p:attrNameLst>
                                      </p:cBhvr>
                                      <p:to>
                                        <p:strVal val="visible"/>
                                      </p:to>
                                    </p:set>
                                    <p:anim by="(-#ppt_w*2)" calcmode="lin" valueType="num">
                                      <p:cBhvr additive="repl">
                                        <p:cTn id="7" dur="500" autoRev="1" fill="hold">
                                          <p:stCondLst>
                                            <p:cond delay="0"/>
                                          </p:stCondLst>
                                        </p:cTn>
                                        <p:tgtEl>
                                          <p:spTgt spid="6"/>
                                        </p:tgtEl>
                                        <p:attrNameLst>
                                          <p:attrName>ppt_w</p:attrName>
                                        </p:attrNameLst>
                                      </p:cBhvr>
                                    </p:anim>
                                    <p:anim by="(#ppt_w*0.50)" calcmode="lin" valueType="num">
                                      <p:cBhvr additive="repl">
                                        <p:cTn id="8" dur="500" autoRev="1" fill="hold">
                                          <p:stCondLst>
                                            <p:cond delay="0"/>
                                          </p:stCondLst>
                                        </p:cTn>
                                        <p:tgtEl>
                                          <p:spTgt spid="6"/>
                                        </p:tgtEl>
                                        <p:attrNameLst>
                                          <p:attrName>ppt_x</p:attrName>
                                        </p:attrNameLst>
                                      </p:cBhvr>
                                    </p:anim>
                                    <p:anim from="(-#ppt_h/2)" to="(#ppt_y)" calcmode="lin" valueType="num">
                                      <p:cBhvr additive="repl">
                                        <p:cTn id="9" dur="1000" fill="hold">
                                          <p:stCondLst>
                                            <p:cond delay="0"/>
                                          </p:stCondLst>
                                        </p:cTn>
                                        <p:tgtEl>
                                          <p:spTgt spid="6"/>
                                        </p:tgtEl>
                                        <p:attrNameLst>
                                          <p:attrName>ppt_y</p:attrName>
                                        </p:attrNameLst>
                                      </p:cBhvr>
                                    </p:anim>
                                    <p:animRot by="21600000">
                                      <p:cBhvr>
                                        <p:cTn id="10" dur="1000" fill="hold">
                                          <p:stCondLst>
                                            <p:cond delay="0"/>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8" name="Straight Connector 97">
            <a:extLst>
              <a:ext uri="{FF2B5EF4-FFF2-40B4-BE49-F238E27FC236}">
                <a16:creationId xmlns:a16="http://schemas.microsoft.com/office/drawing/2014/main" id="{4C11CFC3-44F4-4963-A3A9-6DF10371B336}"/>
              </a:ext>
            </a:extLst>
          </p:cNvPr>
          <p:cNvCxnSpPr>
            <a:cxnSpLocks/>
          </p:cNvCxnSpPr>
          <p:nvPr/>
        </p:nvCxnSpPr>
        <p:spPr>
          <a:xfrm flipH="1">
            <a:off x="6461851" y="334750"/>
            <a:ext cx="5730149" cy="6523250"/>
          </a:xfrm>
          <a:prstGeom prst="line">
            <a:avLst/>
          </a:prstGeom>
          <a:ln w="19050">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sp>
        <p:nvSpPr>
          <p:cNvPr id="5" name="內容版面配置區 2"/>
          <p:cNvSpPr txBox="1">
            <a:spLocks/>
          </p:cNvSpPr>
          <p:nvPr/>
        </p:nvSpPr>
        <p:spPr>
          <a:xfrm>
            <a:off x="6592869" y="1536192"/>
            <a:ext cx="5248656" cy="389534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6000"/>
              </a:lnSpc>
              <a:buSzPct val="100000"/>
              <a:buFont typeface="Arial" panose="020B0604020202020204" pitchFamily="34" charset="0"/>
              <a:buNone/>
            </a:pPr>
            <a:r>
              <a:rPr lang="zh-TW" altLang="en-US" sz="3600" b="1" dirty="0" smtClean="0">
                <a:solidFill>
                  <a:schemeClr val="bg1"/>
                </a:solidFill>
                <a:latin typeface="標楷體" panose="03000509000000000000" pitchFamily="65" charset="-120"/>
                <a:ea typeface="標楷體" panose="03000509000000000000" pitchFamily="65" charset="-120"/>
              </a:rPr>
              <a:t>壹、貪瀆不法</a:t>
            </a:r>
            <a:endParaRPr lang="en-US" altLang="zh-TW" sz="3600" b="1" dirty="0" smtClean="0">
              <a:solidFill>
                <a:schemeClr val="bg1"/>
              </a:solidFill>
              <a:latin typeface="標楷體" panose="03000509000000000000" pitchFamily="65" charset="-120"/>
              <a:ea typeface="標楷體" panose="03000509000000000000" pitchFamily="65" charset="-120"/>
            </a:endParaRPr>
          </a:p>
          <a:p>
            <a:pPr marL="0" indent="0">
              <a:lnSpc>
                <a:spcPts val="6000"/>
              </a:lnSpc>
              <a:buSzPct val="100000"/>
              <a:buNone/>
            </a:pPr>
            <a:r>
              <a:rPr lang="zh-TW" altLang="en-US" sz="3600" b="1" dirty="0" smtClean="0">
                <a:solidFill>
                  <a:schemeClr val="bg1"/>
                </a:solidFill>
                <a:latin typeface="標楷體" panose="03000509000000000000" pitchFamily="65" charset="-120"/>
                <a:ea typeface="標楷體" panose="03000509000000000000" pitchFamily="65" charset="-120"/>
              </a:rPr>
              <a:t>貳、</a:t>
            </a:r>
            <a:r>
              <a:rPr lang="zh-TW" altLang="en-US" sz="3600" b="1" dirty="0">
                <a:solidFill>
                  <a:schemeClr val="bg1"/>
                </a:solidFill>
                <a:latin typeface="標楷體" panose="03000509000000000000" pitchFamily="65" charset="-120"/>
                <a:ea typeface="標楷體" panose="03000509000000000000" pitchFamily="65" charset="-120"/>
              </a:rPr>
              <a:t>廉政倫理</a:t>
            </a:r>
            <a:r>
              <a:rPr lang="zh-TW" altLang="en-US" sz="3600" b="1" dirty="0" smtClean="0">
                <a:solidFill>
                  <a:schemeClr val="bg1"/>
                </a:solidFill>
                <a:latin typeface="標楷體" panose="03000509000000000000" pitchFamily="65" charset="-120"/>
                <a:ea typeface="標楷體" panose="03000509000000000000" pitchFamily="65" charset="-120"/>
              </a:rPr>
              <a:t>規範</a:t>
            </a:r>
            <a:endParaRPr lang="en-US" altLang="zh-TW" sz="3600" b="1" dirty="0" smtClean="0">
              <a:solidFill>
                <a:schemeClr val="bg1"/>
              </a:solidFill>
              <a:latin typeface="標楷體" panose="03000509000000000000" pitchFamily="65" charset="-120"/>
              <a:ea typeface="標楷體" panose="03000509000000000000" pitchFamily="65" charset="-120"/>
            </a:endParaRPr>
          </a:p>
          <a:p>
            <a:pPr marL="0" indent="0">
              <a:lnSpc>
                <a:spcPts val="6000"/>
              </a:lnSpc>
              <a:buSzPct val="100000"/>
              <a:buFont typeface="Arial" panose="020B0604020202020204" pitchFamily="34" charset="0"/>
              <a:buNone/>
            </a:pPr>
            <a:r>
              <a:rPr lang="zh-TW" altLang="en-US" sz="3600" b="1" dirty="0" smtClean="0">
                <a:solidFill>
                  <a:schemeClr val="bg1"/>
                </a:solidFill>
                <a:latin typeface="標楷體" panose="03000509000000000000" pitchFamily="65" charset="-120"/>
                <a:ea typeface="標楷體" panose="03000509000000000000" pitchFamily="65" charset="-120"/>
              </a:rPr>
              <a:t>參、利益衝突迴避法</a:t>
            </a:r>
            <a:endParaRPr lang="en-US" altLang="zh-TW" sz="3600" b="1" dirty="0" smtClean="0">
              <a:solidFill>
                <a:schemeClr val="bg1"/>
              </a:solidFill>
              <a:latin typeface="標楷體" panose="03000509000000000000" pitchFamily="65" charset="-120"/>
              <a:ea typeface="標楷體" panose="03000509000000000000" pitchFamily="65" charset="-120"/>
            </a:endParaRPr>
          </a:p>
          <a:p>
            <a:pPr marL="0" indent="0">
              <a:lnSpc>
                <a:spcPts val="6000"/>
              </a:lnSpc>
              <a:buSzPct val="100000"/>
              <a:buFont typeface="Arial" panose="020B0604020202020204" pitchFamily="34" charset="0"/>
              <a:buNone/>
            </a:pPr>
            <a:r>
              <a:rPr lang="zh-TW" altLang="en-US" sz="3600" b="1" dirty="0" smtClean="0">
                <a:solidFill>
                  <a:schemeClr val="bg1"/>
                </a:solidFill>
                <a:latin typeface="標楷體" panose="03000509000000000000" pitchFamily="65" charset="-120"/>
                <a:ea typeface="標楷體" panose="03000509000000000000" pitchFamily="65" charset="-120"/>
              </a:rPr>
              <a:t>肆、消費者保護宣導</a:t>
            </a:r>
            <a:endParaRPr lang="en-US" altLang="zh-TW" sz="3600" b="1" dirty="0" smtClean="0">
              <a:solidFill>
                <a:schemeClr val="bg1"/>
              </a:solidFill>
              <a:latin typeface="標楷體" panose="03000509000000000000" pitchFamily="65" charset="-120"/>
              <a:ea typeface="標楷體" panose="03000509000000000000" pitchFamily="65" charset="-120"/>
            </a:endParaRPr>
          </a:p>
          <a:p>
            <a:pPr marL="0" indent="0">
              <a:lnSpc>
                <a:spcPts val="6000"/>
              </a:lnSpc>
              <a:buSzPct val="100000"/>
              <a:buFont typeface="Arial" panose="020B0604020202020204" pitchFamily="34" charset="0"/>
              <a:buNone/>
            </a:pPr>
            <a:endParaRPr lang="en-US" altLang="zh-TW" b="1" dirty="0" smtClean="0">
              <a:solidFill>
                <a:schemeClr val="bg1"/>
              </a:solidFill>
            </a:endParaRPr>
          </a:p>
          <a:p>
            <a:pPr>
              <a:lnSpc>
                <a:spcPts val="6000"/>
              </a:lnSpc>
            </a:pPr>
            <a:endParaRPr lang="zh-TW" altLang="en-US" dirty="0">
              <a:solidFill>
                <a:schemeClr val="bg1"/>
              </a:solidFill>
            </a:endParaRPr>
          </a:p>
        </p:txBody>
      </p:sp>
      <p:sp>
        <p:nvSpPr>
          <p:cNvPr id="2" name="矩形 1"/>
          <p:cNvSpPr/>
          <p:nvPr/>
        </p:nvSpPr>
        <p:spPr>
          <a:xfrm>
            <a:off x="6570318" y="564458"/>
            <a:ext cx="2646879" cy="830997"/>
          </a:xfrm>
          <a:prstGeom prst="rect">
            <a:avLst/>
          </a:prstGeom>
        </p:spPr>
        <p:txBody>
          <a:bodyPr wrap="none">
            <a:spAutoFit/>
          </a:bodyPr>
          <a:lstStyle/>
          <a:p>
            <a:pPr algn="ctr">
              <a:buSzPct val="100000"/>
            </a:pPr>
            <a:r>
              <a:rPr lang="zh-TW" altLang="en-US" sz="4800" b="1" dirty="0">
                <a:solidFill>
                  <a:schemeClr val="bg1"/>
                </a:solidFill>
                <a:latin typeface="標楷體" panose="03000509000000000000" pitchFamily="65" charset="-120"/>
                <a:ea typeface="標楷體" panose="03000509000000000000" pitchFamily="65" charset="-120"/>
              </a:rPr>
              <a:t>宣導內容</a:t>
            </a:r>
            <a:endParaRPr lang="en-US" altLang="zh-TW" sz="4800" b="1" dirty="0">
              <a:solidFill>
                <a:schemeClr val="bg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116302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Straight Connector 22">
            <a:extLst>
              <a:ext uri="{FF2B5EF4-FFF2-40B4-BE49-F238E27FC236}">
                <a16:creationId xmlns:a16="http://schemas.microsoft.com/office/drawing/2014/main" id="{D1D65843-3729-41BD-BAE3-24132E813B77}"/>
              </a:ext>
            </a:extLst>
          </p:cNvPr>
          <p:cNvCxnSpPr>
            <a:cxnSpLocks/>
          </p:cNvCxnSpPr>
          <p:nvPr/>
        </p:nvCxnSpPr>
        <p:spPr>
          <a:xfrm flipH="1">
            <a:off x="6461851" y="334750"/>
            <a:ext cx="5730149" cy="6523250"/>
          </a:xfrm>
          <a:prstGeom prst="line">
            <a:avLst/>
          </a:prstGeom>
          <a:ln w="19050">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sp>
        <p:nvSpPr>
          <p:cNvPr id="16" name="Rectangle 38">
            <a:extLst>
              <a:ext uri="{FF2B5EF4-FFF2-40B4-BE49-F238E27FC236}">
                <a16:creationId xmlns:a16="http://schemas.microsoft.com/office/drawing/2014/main" id="{FF41F1CE-7EBC-4D6E-9FDA-69B7EE84FBEB}"/>
              </a:ext>
            </a:extLst>
          </p:cNvPr>
          <p:cNvSpPr/>
          <p:nvPr/>
        </p:nvSpPr>
        <p:spPr>
          <a:xfrm>
            <a:off x="3401568" y="1"/>
            <a:ext cx="886053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矩形 1"/>
          <p:cNvSpPr/>
          <p:nvPr/>
        </p:nvSpPr>
        <p:spPr>
          <a:xfrm>
            <a:off x="3593592" y="155449"/>
            <a:ext cx="8476488" cy="6547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19" name="TextBox 18">
            <a:extLst>
              <a:ext uri="{FF2B5EF4-FFF2-40B4-BE49-F238E27FC236}">
                <a16:creationId xmlns:a16="http://schemas.microsoft.com/office/drawing/2014/main" id="{042C12F7-AE9B-40D2-A6C4-2F1B6BC860EE}"/>
              </a:ext>
            </a:extLst>
          </p:cNvPr>
          <p:cNvSpPr txBox="1"/>
          <p:nvPr/>
        </p:nvSpPr>
        <p:spPr>
          <a:xfrm>
            <a:off x="3822194" y="58307"/>
            <a:ext cx="7982710" cy="1200329"/>
          </a:xfrm>
          <a:prstGeom prst="rect">
            <a:avLst/>
          </a:prstGeom>
          <a:noFill/>
        </p:spPr>
        <p:txBody>
          <a:bodyPr wrap="square" rtlCol="0" anchor="ctr">
            <a:spAutoFit/>
          </a:bodyPr>
          <a:lstStyle/>
          <a:p>
            <a:pPr>
              <a:buSzPct val="100000"/>
            </a:pPr>
            <a:r>
              <a:rPr lang="zh-TW" altLang="en-US" sz="3600" b="1" dirty="0">
                <a:solidFill>
                  <a:schemeClr val="bg1"/>
                </a:solidFill>
                <a:latin typeface="標楷體" panose="03000509000000000000" pitchFamily="65" charset="-120"/>
                <a:ea typeface="標楷體" panose="03000509000000000000" pitchFamily="65" charset="-120"/>
              </a:rPr>
              <a:t>壹、貪瀆</a:t>
            </a:r>
            <a:r>
              <a:rPr lang="zh-TW" altLang="en-US" sz="3600" b="1" dirty="0" smtClean="0">
                <a:solidFill>
                  <a:schemeClr val="bg1"/>
                </a:solidFill>
                <a:latin typeface="標楷體" panose="03000509000000000000" pitchFamily="65" charset="-120"/>
                <a:ea typeface="標楷體" panose="03000509000000000000" pitchFamily="65" charset="-120"/>
              </a:rPr>
              <a:t>不法案例</a:t>
            </a:r>
            <a:endParaRPr lang="en-US" altLang="zh-TW" sz="3600" b="1" dirty="0" smtClean="0">
              <a:solidFill>
                <a:schemeClr val="bg1"/>
              </a:solidFill>
              <a:latin typeface="標楷體" panose="03000509000000000000" pitchFamily="65" charset="-120"/>
              <a:ea typeface="標楷體" panose="03000509000000000000" pitchFamily="65" charset="-120"/>
            </a:endParaRPr>
          </a:p>
          <a:p>
            <a:pPr>
              <a:buSzPct val="100000"/>
            </a:pPr>
            <a:r>
              <a:rPr lang="en-US" altLang="zh-TW" sz="3600" b="1" dirty="0" smtClean="0">
                <a:solidFill>
                  <a:schemeClr val="bg1"/>
                </a:solidFill>
                <a:latin typeface="標楷體" panose="03000509000000000000" pitchFamily="65" charset="-120"/>
                <a:ea typeface="標楷體" panose="03000509000000000000" pitchFamily="65" charset="-120"/>
              </a:rPr>
              <a:t>--</a:t>
            </a:r>
            <a:r>
              <a:rPr lang="zh-TW" altLang="en-US" sz="3600" b="1" dirty="0" smtClean="0">
                <a:solidFill>
                  <a:schemeClr val="bg1"/>
                </a:solidFill>
                <a:latin typeface="標楷體" panose="03000509000000000000" pitchFamily="65" charset="-120"/>
                <a:ea typeface="標楷體" panose="03000509000000000000" pitchFamily="65" charset="-120"/>
              </a:rPr>
              <a:t>公務員</a:t>
            </a:r>
            <a:r>
              <a:rPr lang="zh-TW" altLang="en-US" sz="3600" b="1" dirty="0">
                <a:solidFill>
                  <a:schemeClr val="bg1"/>
                </a:solidFill>
                <a:latin typeface="標楷體" panose="03000509000000000000" pitchFamily="65" charset="-120"/>
                <a:ea typeface="標楷體" panose="03000509000000000000" pitchFamily="65" charset="-120"/>
              </a:rPr>
              <a:t>圖</a:t>
            </a:r>
            <a:r>
              <a:rPr lang="zh-TW" altLang="en-US" sz="3200" b="1" dirty="0">
                <a:solidFill>
                  <a:schemeClr val="bg1"/>
                </a:solidFill>
                <a:latin typeface="標楷體" panose="03000509000000000000" pitchFamily="65" charset="-120"/>
                <a:ea typeface="標楷體" panose="03000509000000000000" pitchFamily="65" charset="-120"/>
              </a:rPr>
              <a:t>自己</a:t>
            </a:r>
            <a:r>
              <a:rPr lang="zh-TW" altLang="en-US" sz="3600" b="1" dirty="0">
                <a:solidFill>
                  <a:schemeClr val="bg1"/>
                </a:solidFill>
                <a:latin typeface="標楷體" panose="03000509000000000000" pitchFamily="65" charset="-120"/>
                <a:ea typeface="標楷體" panose="03000509000000000000" pitchFamily="65" charset="-120"/>
              </a:rPr>
              <a:t>或他人之不法利益</a:t>
            </a:r>
            <a:endParaRPr lang="en-US" altLang="zh-TW" sz="3600" b="1" dirty="0">
              <a:solidFill>
                <a:schemeClr val="bg1"/>
              </a:solidFill>
              <a:latin typeface="標楷體" panose="03000509000000000000" pitchFamily="65" charset="-120"/>
              <a:ea typeface="標楷體" panose="03000509000000000000" pitchFamily="65" charset="-120"/>
            </a:endParaRPr>
          </a:p>
        </p:txBody>
      </p:sp>
      <p:sp>
        <p:nvSpPr>
          <p:cNvPr id="4" name="矩形 3"/>
          <p:cNvSpPr/>
          <p:nvPr/>
        </p:nvSpPr>
        <p:spPr>
          <a:xfrm>
            <a:off x="4364736" y="1447082"/>
            <a:ext cx="7101840" cy="2677656"/>
          </a:xfrm>
          <a:prstGeom prst="rect">
            <a:avLst/>
          </a:prstGeom>
        </p:spPr>
        <p:txBody>
          <a:bodyPr wrap="square">
            <a:spAutoFit/>
          </a:bodyPr>
          <a:lstStyle/>
          <a:p>
            <a:r>
              <a:rPr lang="zh-TW" altLang="en-US" sz="2400" dirty="0" smtClean="0">
                <a:solidFill>
                  <a:schemeClr val="bg1"/>
                </a:solidFill>
                <a:latin typeface="標楷體" panose="03000509000000000000" pitchFamily="65" charset="-120"/>
                <a:ea typeface="標楷體" panose="03000509000000000000" pitchFamily="65" charset="-120"/>
              </a:rPr>
              <a:t>案情概要：</a:t>
            </a:r>
            <a:endParaRPr lang="en-US" altLang="zh-TW" sz="2400" dirty="0" smtClean="0">
              <a:solidFill>
                <a:schemeClr val="bg1"/>
              </a:solidFill>
              <a:latin typeface="標楷體" panose="03000509000000000000" pitchFamily="65" charset="-120"/>
              <a:ea typeface="標楷體" panose="03000509000000000000" pitchFamily="65" charset="-120"/>
            </a:endParaRPr>
          </a:p>
          <a:p>
            <a:r>
              <a:rPr lang="zh-TW" altLang="en-US" sz="2400" dirty="0" smtClean="0">
                <a:solidFill>
                  <a:schemeClr val="bg1"/>
                </a:solidFill>
                <a:latin typeface="標楷體" panose="03000509000000000000" pitchFamily="65" charset="-120"/>
                <a:ea typeface="標楷體" panose="03000509000000000000" pitchFamily="65" charset="-120"/>
              </a:rPr>
              <a:t>員警</a:t>
            </a:r>
            <a:r>
              <a:rPr lang="zh-TW" altLang="en-US" sz="2400" dirty="0">
                <a:solidFill>
                  <a:schemeClr val="bg1"/>
                </a:solidFill>
                <a:latin typeface="標楷體" panose="03000509000000000000" pitchFamily="65" charset="-120"/>
                <a:ea typeface="標楷體" panose="03000509000000000000" pitchFamily="65" charset="-120"/>
              </a:rPr>
              <a:t>甲於擔任○○警察局警務正期間，辦理「電腦斷層掃描儀」採購案，該案由</a:t>
            </a:r>
            <a:r>
              <a:rPr lang="en-US" altLang="zh-TW" sz="2400" dirty="0">
                <a:solidFill>
                  <a:schemeClr val="bg1"/>
                </a:solidFill>
                <a:latin typeface="標楷體" panose="03000509000000000000" pitchFamily="65" charset="-120"/>
                <a:ea typeface="標楷體" panose="03000509000000000000" pitchFamily="65" charset="-120"/>
              </a:rPr>
              <a:t>A</a:t>
            </a:r>
            <a:r>
              <a:rPr lang="zh-TW" altLang="en-US" sz="2400" dirty="0">
                <a:solidFill>
                  <a:schemeClr val="bg1"/>
                </a:solidFill>
                <a:latin typeface="標楷體" panose="03000509000000000000" pitchFamily="65" charset="-120"/>
                <a:ea typeface="標楷體" panose="03000509000000000000" pitchFamily="65" charset="-120"/>
              </a:rPr>
              <a:t>民擔任負責人之</a:t>
            </a:r>
            <a:r>
              <a:rPr lang="en-US" altLang="zh-TW" sz="2400" dirty="0">
                <a:solidFill>
                  <a:schemeClr val="bg1"/>
                </a:solidFill>
                <a:latin typeface="標楷體" panose="03000509000000000000" pitchFamily="65" charset="-120"/>
                <a:ea typeface="標楷體" panose="03000509000000000000" pitchFamily="65" charset="-120"/>
              </a:rPr>
              <a:t>B</a:t>
            </a:r>
            <a:r>
              <a:rPr lang="zh-TW" altLang="en-US" sz="2400" dirty="0">
                <a:solidFill>
                  <a:schemeClr val="bg1"/>
                </a:solidFill>
                <a:latin typeface="標楷體" panose="03000509000000000000" pitchFamily="65" charset="-120"/>
                <a:ea typeface="標楷體" panose="03000509000000000000" pitchFamily="65" charset="-120"/>
              </a:rPr>
              <a:t>公司得標，嗣後為使</a:t>
            </a:r>
            <a:r>
              <a:rPr lang="en-US" altLang="zh-TW" sz="2400" dirty="0">
                <a:solidFill>
                  <a:schemeClr val="bg1"/>
                </a:solidFill>
                <a:latin typeface="標楷體" panose="03000509000000000000" pitchFamily="65" charset="-120"/>
                <a:ea typeface="標楷體" panose="03000509000000000000" pitchFamily="65" charset="-120"/>
              </a:rPr>
              <a:t>B</a:t>
            </a:r>
            <a:r>
              <a:rPr lang="zh-TW" altLang="en-US" sz="2400" dirty="0">
                <a:solidFill>
                  <a:schemeClr val="bg1"/>
                </a:solidFill>
                <a:latin typeface="標楷體" panose="03000509000000000000" pitchFamily="65" charset="-120"/>
                <a:ea typeface="標楷體" panose="03000509000000000000" pitchFamily="65" charset="-120"/>
              </a:rPr>
              <a:t>公司通過驗收，</a:t>
            </a:r>
            <a:r>
              <a:rPr lang="en-US" altLang="zh-TW" sz="2400" dirty="0">
                <a:solidFill>
                  <a:schemeClr val="bg1"/>
                </a:solidFill>
                <a:latin typeface="標楷體" panose="03000509000000000000" pitchFamily="65" charset="-120"/>
                <a:ea typeface="標楷體" panose="03000509000000000000" pitchFamily="65" charset="-120"/>
              </a:rPr>
              <a:t>A</a:t>
            </a:r>
            <a:r>
              <a:rPr lang="zh-TW" altLang="en-US" sz="2400" dirty="0">
                <a:solidFill>
                  <a:schemeClr val="bg1"/>
                </a:solidFill>
                <a:latin typeface="標楷體" panose="03000509000000000000" pitchFamily="65" charset="-120"/>
                <a:ea typeface="標楷體" panose="03000509000000000000" pitchFamily="65" charset="-120"/>
              </a:rPr>
              <a:t>民遂委託塑膠行裁切壓克力塊佯裝為仿製爆裂物，同時仿製爆裂物證明，並由甲員配合辦理驗收合格，致使</a:t>
            </a:r>
            <a:r>
              <a:rPr lang="en-US" altLang="zh-TW" sz="2400" dirty="0">
                <a:solidFill>
                  <a:schemeClr val="bg1"/>
                </a:solidFill>
                <a:latin typeface="標楷體" panose="03000509000000000000" pitchFamily="65" charset="-120"/>
                <a:ea typeface="標楷體" panose="03000509000000000000" pitchFamily="65" charset="-120"/>
              </a:rPr>
              <a:t>B</a:t>
            </a:r>
            <a:r>
              <a:rPr lang="zh-TW" altLang="en-US" sz="2400" dirty="0">
                <a:solidFill>
                  <a:schemeClr val="bg1"/>
                </a:solidFill>
                <a:latin typeface="標楷體" panose="03000509000000000000" pitchFamily="65" charset="-120"/>
                <a:ea typeface="標楷體" panose="03000509000000000000" pitchFamily="65" charset="-120"/>
              </a:rPr>
              <a:t>公司取得逾千萬元之不正利益</a:t>
            </a:r>
            <a:r>
              <a:rPr lang="zh-TW" altLang="en-US" sz="2400" dirty="0" smtClean="0">
                <a:solidFill>
                  <a:schemeClr val="bg1"/>
                </a:solidFill>
                <a:latin typeface="標楷體" panose="03000509000000000000" pitchFamily="65" charset="-120"/>
                <a:ea typeface="標楷體" panose="03000509000000000000" pitchFamily="65" charset="-120"/>
              </a:rPr>
              <a:t>。</a:t>
            </a:r>
            <a:endParaRPr lang="zh-TW" altLang="en-US" sz="2400" dirty="0">
              <a:solidFill>
                <a:schemeClr val="bg1"/>
              </a:solidFill>
            </a:endParaRPr>
          </a:p>
        </p:txBody>
      </p:sp>
      <p:sp>
        <p:nvSpPr>
          <p:cNvPr id="20" name="Oval 50">
            <a:extLst>
              <a:ext uri="{FF2B5EF4-FFF2-40B4-BE49-F238E27FC236}">
                <a16:creationId xmlns:a16="http://schemas.microsoft.com/office/drawing/2014/main" id="{F1391FBA-8916-4171-8BEB-A101E3976B43}"/>
              </a:ext>
            </a:extLst>
          </p:cNvPr>
          <p:cNvSpPr>
            <a:spLocks noChangeAspect="1"/>
          </p:cNvSpPr>
          <p:nvPr/>
        </p:nvSpPr>
        <p:spPr>
          <a:xfrm>
            <a:off x="3952091" y="1455098"/>
            <a:ext cx="404666" cy="457045"/>
          </a:xfrm>
          <a:custGeom>
            <a:avLst/>
            <a:gdLst/>
            <a:ahLst/>
            <a:cxnLst/>
            <a:rect l="l" t="t" r="r" b="b"/>
            <a:pathLst>
              <a:path w="2868687" h="3240000">
                <a:moveTo>
                  <a:pt x="1433799" y="2290728"/>
                </a:moveTo>
                <a:cubicBezTo>
                  <a:pt x="1317650" y="2346839"/>
                  <a:pt x="1203301" y="2394700"/>
                  <a:pt x="1093028" y="2434329"/>
                </a:cubicBezTo>
                <a:cubicBezTo>
                  <a:pt x="1167481" y="2812207"/>
                  <a:pt x="1292592" y="3060000"/>
                  <a:pt x="1434343" y="3060000"/>
                </a:cubicBezTo>
                <a:cubicBezTo>
                  <a:pt x="1576138" y="3060000"/>
                  <a:pt x="1701284" y="2812053"/>
                  <a:pt x="1774025" y="2433735"/>
                </a:cubicBezTo>
                <a:cubicBezTo>
                  <a:pt x="1663854" y="2394452"/>
                  <a:pt x="1549823" y="2346469"/>
                  <a:pt x="1433799" y="2290728"/>
                </a:cubicBezTo>
                <a:close/>
                <a:moveTo>
                  <a:pt x="1824954" y="2078037"/>
                </a:moveTo>
                <a:cubicBezTo>
                  <a:pt x="1794480" y="2097450"/>
                  <a:pt x="1763147" y="2116057"/>
                  <a:pt x="1731343" y="2134419"/>
                </a:cubicBezTo>
                <a:lnTo>
                  <a:pt x="1635415" y="2187161"/>
                </a:lnTo>
                <a:cubicBezTo>
                  <a:pt x="1691788" y="2215044"/>
                  <a:pt x="1747931" y="2239109"/>
                  <a:pt x="1803378" y="2259350"/>
                </a:cubicBezTo>
                <a:cubicBezTo>
                  <a:pt x="1812120" y="2201101"/>
                  <a:pt x="1819148" y="2140526"/>
                  <a:pt x="1824954" y="2078037"/>
                </a:cubicBezTo>
                <a:close/>
                <a:moveTo>
                  <a:pt x="1042306" y="2077178"/>
                </a:moveTo>
                <a:cubicBezTo>
                  <a:pt x="1047949" y="2140175"/>
                  <a:pt x="1055328" y="2201182"/>
                  <a:pt x="1063873" y="2259905"/>
                </a:cubicBezTo>
                <a:cubicBezTo>
                  <a:pt x="1119365" y="2238275"/>
                  <a:pt x="1176217" y="2214355"/>
                  <a:pt x="1233887" y="2187801"/>
                </a:cubicBezTo>
                <a:cubicBezTo>
                  <a:pt x="1201538" y="2170955"/>
                  <a:pt x="1169452" y="2152957"/>
                  <a:pt x="1137343" y="2134419"/>
                </a:cubicBezTo>
                <a:close/>
                <a:moveTo>
                  <a:pt x="559768" y="1732679"/>
                </a:moveTo>
                <a:cubicBezTo>
                  <a:pt x="268524" y="1984850"/>
                  <a:pt x="116369" y="2217202"/>
                  <a:pt x="187266" y="2340000"/>
                </a:cubicBezTo>
                <a:cubicBezTo>
                  <a:pt x="258144" y="2462764"/>
                  <a:pt x="535307" y="2447213"/>
                  <a:pt x="899736" y="2322555"/>
                </a:cubicBezTo>
                <a:cubicBezTo>
                  <a:pt x="878937" y="2207297"/>
                  <a:pt x="863223" y="2084405"/>
                  <a:pt x="853746" y="1955834"/>
                </a:cubicBezTo>
                <a:cubicBezTo>
                  <a:pt x="747454" y="1883220"/>
                  <a:pt x="648878" y="1808453"/>
                  <a:pt x="559768" y="1732679"/>
                </a:cubicBezTo>
                <a:close/>
                <a:moveTo>
                  <a:pt x="2309048" y="1730507"/>
                </a:moveTo>
                <a:cubicBezTo>
                  <a:pt x="2220666" y="1807660"/>
                  <a:pt x="2121792" y="1882664"/>
                  <a:pt x="2015235" y="1955625"/>
                </a:cubicBezTo>
                <a:cubicBezTo>
                  <a:pt x="2005364" y="2084180"/>
                  <a:pt x="1989894" y="2207119"/>
                  <a:pt x="1967330" y="2322070"/>
                </a:cubicBezTo>
                <a:lnTo>
                  <a:pt x="2081685" y="2358048"/>
                </a:lnTo>
                <a:cubicBezTo>
                  <a:pt x="2116015" y="2320492"/>
                  <a:pt x="2165526" y="2297468"/>
                  <a:pt x="2220415" y="2297468"/>
                </a:cubicBezTo>
                <a:cubicBezTo>
                  <a:pt x="2302230" y="2297468"/>
                  <a:pt x="2372097" y="2348622"/>
                  <a:pt x="2399287" y="2420880"/>
                </a:cubicBezTo>
                <a:cubicBezTo>
                  <a:pt x="2542053" y="2432945"/>
                  <a:pt x="2642630" y="2407186"/>
                  <a:pt x="2681420" y="2340000"/>
                </a:cubicBezTo>
                <a:cubicBezTo>
                  <a:pt x="2752393" y="2217071"/>
                  <a:pt x="2599836" y="1984353"/>
                  <a:pt x="2309048" y="1730507"/>
                </a:cubicBezTo>
                <a:close/>
                <a:moveTo>
                  <a:pt x="2026056" y="1510554"/>
                </a:moveTo>
                <a:cubicBezTo>
                  <a:pt x="2027893" y="1546708"/>
                  <a:pt x="2028343" y="1583211"/>
                  <a:pt x="2028343" y="1620000"/>
                </a:cubicBezTo>
                <a:lnTo>
                  <a:pt x="2024251" y="1730716"/>
                </a:lnTo>
                <a:lnTo>
                  <a:pt x="2173722" y="1619092"/>
                </a:lnTo>
                <a:cubicBezTo>
                  <a:pt x="2127526" y="1582190"/>
                  <a:pt x="2078507" y="1545517"/>
                  <a:pt x="2026056" y="1510554"/>
                </a:cubicBezTo>
                <a:close/>
                <a:moveTo>
                  <a:pt x="844436" y="1509285"/>
                </a:moveTo>
                <a:lnTo>
                  <a:pt x="694964" y="1620908"/>
                </a:lnTo>
                <a:cubicBezTo>
                  <a:pt x="741160" y="1657811"/>
                  <a:pt x="790179" y="1694484"/>
                  <a:pt x="842630" y="1729447"/>
                </a:cubicBezTo>
                <a:cubicBezTo>
                  <a:pt x="840793" y="1693293"/>
                  <a:pt x="840343" y="1656790"/>
                  <a:pt x="840343" y="1620000"/>
                </a:cubicBezTo>
                <a:close/>
                <a:moveTo>
                  <a:pt x="1434343" y="1361184"/>
                </a:moveTo>
                <a:cubicBezTo>
                  <a:pt x="1573534" y="1361184"/>
                  <a:pt x="1686371" y="1474021"/>
                  <a:pt x="1686371" y="1613212"/>
                </a:cubicBezTo>
                <a:cubicBezTo>
                  <a:pt x="1686371" y="1752403"/>
                  <a:pt x="1573534" y="1865240"/>
                  <a:pt x="1434343" y="1865240"/>
                </a:cubicBezTo>
                <a:cubicBezTo>
                  <a:pt x="1295152" y="1865240"/>
                  <a:pt x="1182315" y="1752403"/>
                  <a:pt x="1182315" y="1613212"/>
                </a:cubicBezTo>
                <a:cubicBezTo>
                  <a:pt x="1182315" y="1474021"/>
                  <a:pt x="1295152" y="1361184"/>
                  <a:pt x="1434343" y="1361184"/>
                </a:cubicBezTo>
                <a:close/>
                <a:moveTo>
                  <a:pt x="1433770" y="1149513"/>
                </a:moveTo>
                <a:cubicBezTo>
                  <a:pt x="1365445" y="1183896"/>
                  <a:pt x="1296585" y="1221489"/>
                  <a:pt x="1227343" y="1261466"/>
                </a:cubicBezTo>
                <a:lnTo>
                  <a:pt x="1027157" y="1384911"/>
                </a:lnTo>
                <a:cubicBezTo>
                  <a:pt x="1022222" y="1461370"/>
                  <a:pt x="1020343" y="1539922"/>
                  <a:pt x="1020343" y="1620000"/>
                </a:cubicBezTo>
                <a:lnTo>
                  <a:pt x="1028287" y="1855786"/>
                </a:lnTo>
                <a:cubicBezTo>
                  <a:pt x="1091680" y="1898065"/>
                  <a:pt x="1158394" y="1938727"/>
                  <a:pt x="1227343" y="1978535"/>
                </a:cubicBezTo>
                <a:lnTo>
                  <a:pt x="1434916" y="2090488"/>
                </a:lnTo>
                <a:cubicBezTo>
                  <a:pt x="1503241" y="2056105"/>
                  <a:pt x="1572101" y="2018511"/>
                  <a:pt x="1641343" y="1978535"/>
                </a:cubicBezTo>
                <a:lnTo>
                  <a:pt x="1841530" y="1855090"/>
                </a:lnTo>
                <a:cubicBezTo>
                  <a:pt x="1846464" y="1778631"/>
                  <a:pt x="1848343" y="1700079"/>
                  <a:pt x="1848343" y="1620000"/>
                </a:cubicBezTo>
                <a:lnTo>
                  <a:pt x="1840399" y="1384214"/>
                </a:lnTo>
                <a:cubicBezTo>
                  <a:pt x="1777006" y="1341936"/>
                  <a:pt x="1710293" y="1301274"/>
                  <a:pt x="1641343" y="1261466"/>
                </a:cubicBezTo>
                <a:close/>
                <a:moveTo>
                  <a:pt x="1065308" y="980650"/>
                </a:moveTo>
                <a:cubicBezTo>
                  <a:pt x="1056566" y="1038899"/>
                  <a:pt x="1049538" y="1099475"/>
                  <a:pt x="1043732" y="1161964"/>
                </a:cubicBezTo>
                <a:cubicBezTo>
                  <a:pt x="1074206" y="1142551"/>
                  <a:pt x="1105539" y="1123943"/>
                  <a:pt x="1137343" y="1105581"/>
                </a:cubicBezTo>
                <a:lnTo>
                  <a:pt x="1233271" y="1052839"/>
                </a:lnTo>
                <a:cubicBezTo>
                  <a:pt x="1176898" y="1024957"/>
                  <a:pt x="1120756" y="1000892"/>
                  <a:pt x="1065308" y="980650"/>
                </a:cubicBezTo>
                <a:close/>
                <a:moveTo>
                  <a:pt x="1804814" y="980095"/>
                </a:moveTo>
                <a:cubicBezTo>
                  <a:pt x="1749321" y="1001726"/>
                  <a:pt x="1692469" y="1025646"/>
                  <a:pt x="1634800" y="1052200"/>
                </a:cubicBezTo>
                <a:cubicBezTo>
                  <a:pt x="1667149" y="1069046"/>
                  <a:pt x="1699234" y="1087043"/>
                  <a:pt x="1731343" y="1105581"/>
                </a:cubicBezTo>
                <a:lnTo>
                  <a:pt x="1826380" y="1162822"/>
                </a:lnTo>
                <a:cubicBezTo>
                  <a:pt x="1820738" y="1099825"/>
                  <a:pt x="1813359" y="1038819"/>
                  <a:pt x="1804814" y="980095"/>
                </a:cubicBezTo>
                <a:close/>
                <a:moveTo>
                  <a:pt x="2432236" y="816002"/>
                </a:moveTo>
                <a:cubicBezTo>
                  <a:pt x="2308930" y="820546"/>
                  <a:pt x="2149627" y="855445"/>
                  <a:pt x="1968950" y="917446"/>
                </a:cubicBezTo>
                <a:cubicBezTo>
                  <a:pt x="1989749" y="1032703"/>
                  <a:pt x="2005463" y="1155596"/>
                  <a:pt x="2014941" y="1284167"/>
                </a:cubicBezTo>
                <a:cubicBezTo>
                  <a:pt x="2121232" y="1356780"/>
                  <a:pt x="2219808" y="1431548"/>
                  <a:pt x="2308918" y="1507322"/>
                </a:cubicBezTo>
                <a:cubicBezTo>
                  <a:pt x="2600162" y="1255150"/>
                  <a:pt x="2752317" y="1022798"/>
                  <a:pt x="2681420" y="900000"/>
                </a:cubicBezTo>
                <a:cubicBezTo>
                  <a:pt x="2645694" y="838121"/>
                  <a:pt x="2557557" y="811383"/>
                  <a:pt x="2432236" y="816002"/>
                </a:cubicBezTo>
                <a:close/>
                <a:moveTo>
                  <a:pt x="436450" y="816001"/>
                </a:moveTo>
                <a:cubicBezTo>
                  <a:pt x="311129" y="811383"/>
                  <a:pt x="222992" y="838121"/>
                  <a:pt x="187266" y="900000"/>
                </a:cubicBezTo>
                <a:cubicBezTo>
                  <a:pt x="158404" y="949991"/>
                  <a:pt x="166508" y="1018139"/>
                  <a:pt x="206887" y="1097970"/>
                </a:cubicBezTo>
                <a:cubicBezTo>
                  <a:pt x="213842" y="1096217"/>
                  <a:pt x="221021" y="1095812"/>
                  <a:pt x="228294" y="1095812"/>
                </a:cubicBezTo>
                <a:cubicBezTo>
                  <a:pt x="334372" y="1095812"/>
                  <a:pt x="420366" y="1181806"/>
                  <a:pt x="420366" y="1287884"/>
                </a:cubicBezTo>
                <a:cubicBezTo>
                  <a:pt x="420366" y="1314219"/>
                  <a:pt x="415066" y="1339317"/>
                  <a:pt x="405427" y="1362148"/>
                </a:cubicBezTo>
                <a:cubicBezTo>
                  <a:pt x="450585" y="1410442"/>
                  <a:pt x="502437" y="1459559"/>
                  <a:pt x="559639" y="1509493"/>
                </a:cubicBezTo>
                <a:cubicBezTo>
                  <a:pt x="648020" y="1432341"/>
                  <a:pt x="746894" y="1357336"/>
                  <a:pt x="853451" y="1284376"/>
                </a:cubicBezTo>
                <a:cubicBezTo>
                  <a:pt x="863322" y="1155820"/>
                  <a:pt x="878792" y="1032881"/>
                  <a:pt x="901357" y="917930"/>
                </a:cubicBezTo>
                <a:cubicBezTo>
                  <a:pt x="719999" y="855651"/>
                  <a:pt x="560119" y="820559"/>
                  <a:pt x="436450" y="816001"/>
                </a:cubicBezTo>
                <a:close/>
                <a:moveTo>
                  <a:pt x="1434343" y="180000"/>
                </a:moveTo>
                <a:cubicBezTo>
                  <a:pt x="1292548" y="180000"/>
                  <a:pt x="1167402" y="427948"/>
                  <a:pt x="1094661" y="806265"/>
                </a:cubicBezTo>
                <a:cubicBezTo>
                  <a:pt x="1204832" y="845548"/>
                  <a:pt x="1318864" y="893532"/>
                  <a:pt x="1434887" y="949272"/>
                </a:cubicBezTo>
                <a:cubicBezTo>
                  <a:pt x="1551037" y="893162"/>
                  <a:pt x="1665385" y="845301"/>
                  <a:pt x="1775658" y="805671"/>
                </a:cubicBezTo>
                <a:cubicBezTo>
                  <a:pt x="1751860" y="684885"/>
                  <a:pt x="1722886" y="577390"/>
                  <a:pt x="1688823" y="487405"/>
                </a:cubicBezTo>
                <a:cubicBezTo>
                  <a:pt x="1688009" y="487647"/>
                  <a:pt x="1687191" y="487652"/>
                  <a:pt x="1686371" y="487652"/>
                </a:cubicBezTo>
                <a:cubicBezTo>
                  <a:pt x="1580293" y="487652"/>
                  <a:pt x="1494299" y="401658"/>
                  <a:pt x="1494299" y="295580"/>
                </a:cubicBezTo>
                <a:cubicBezTo>
                  <a:pt x="1494299" y="264819"/>
                  <a:pt x="1501530" y="235747"/>
                  <a:pt x="1516122" y="210837"/>
                </a:cubicBezTo>
                <a:cubicBezTo>
                  <a:pt x="1490583" y="189985"/>
                  <a:pt x="1462798" y="180000"/>
                  <a:pt x="1434343" y="180000"/>
                </a:cubicBezTo>
                <a:close/>
                <a:moveTo>
                  <a:pt x="1434343" y="0"/>
                </a:moveTo>
                <a:cubicBezTo>
                  <a:pt x="1509303" y="0"/>
                  <a:pt x="1581019" y="37868"/>
                  <a:pt x="1646062" y="107907"/>
                </a:cubicBezTo>
                <a:cubicBezTo>
                  <a:pt x="1659037" y="104972"/>
                  <a:pt x="1672533" y="103508"/>
                  <a:pt x="1686371" y="103508"/>
                </a:cubicBezTo>
                <a:cubicBezTo>
                  <a:pt x="1792449" y="103508"/>
                  <a:pt x="1878443" y="189502"/>
                  <a:pt x="1878443" y="295580"/>
                </a:cubicBezTo>
                <a:cubicBezTo>
                  <a:pt x="1878443" y="342831"/>
                  <a:pt x="1861381" y="386097"/>
                  <a:pt x="1831228" y="417985"/>
                </a:cubicBezTo>
                <a:cubicBezTo>
                  <a:pt x="1871860" y="515668"/>
                  <a:pt x="1906636" y="628220"/>
                  <a:pt x="1935357" y="752219"/>
                </a:cubicBezTo>
                <a:cubicBezTo>
                  <a:pt x="2379384" y="616814"/>
                  <a:pt x="2731816" y="627289"/>
                  <a:pt x="2837304" y="810000"/>
                </a:cubicBezTo>
                <a:cubicBezTo>
                  <a:pt x="2942793" y="992711"/>
                  <a:pt x="2775650" y="1303161"/>
                  <a:pt x="2436521" y="1620139"/>
                </a:cubicBezTo>
                <a:cubicBezTo>
                  <a:pt x="2775698" y="1936928"/>
                  <a:pt x="2942777" y="2247316"/>
                  <a:pt x="2837304" y="2430000"/>
                </a:cubicBezTo>
                <a:cubicBezTo>
                  <a:pt x="2771439" y="2544083"/>
                  <a:pt x="2609300" y="2591017"/>
                  <a:pt x="2388706" y="2577188"/>
                </a:cubicBezTo>
                <a:cubicBezTo>
                  <a:pt x="2358753" y="2639691"/>
                  <a:pt x="2294480" y="2681612"/>
                  <a:pt x="2220415" y="2681612"/>
                </a:cubicBezTo>
                <a:cubicBezTo>
                  <a:pt x="2122541" y="2681612"/>
                  <a:pt x="2041764" y="2608405"/>
                  <a:pt x="2030773" y="2513644"/>
                </a:cubicBezTo>
                <a:cubicBezTo>
                  <a:pt x="1999304" y="2506661"/>
                  <a:pt x="1967635" y="2497623"/>
                  <a:pt x="1935485" y="2487821"/>
                </a:cubicBezTo>
                <a:cubicBezTo>
                  <a:pt x="1830610" y="2940018"/>
                  <a:pt x="1645322" y="3240000"/>
                  <a:pt x="1434343" y="3240000"/>
                </a:cubicBezTo>
                <a:cubicBezTo>
                  <a:pt x="1223366" y="3240000"/>
                  <a:pt x="1038079" y="2940023"/>
                  <a:pt x="933330" y="2487781"/>
                </a:cubicBezTo>
                <a:cubicBezTo>
                  <a:pt x="489302" y="2623186"/>
                  <a:pt x="136870" y="2612712"/>
                  <a:pt x="31382" y="2430000"/>
                </a:cubicBezTo>
                <a:cubicBezTo>
                  <a:pt x="-74106" y="2247290"/>
                  <a:pt x="93037" y="1936840"/>
                  <a:pt x="432165" y="1619862"/>
                </a:cubicBezTo>
                <a:cubicBezTo>
                  <a:pt x="378689" y="1569916"/>
                  <a:pt x="329491" y="1520128"/>
                  <a:pt x="285801" y="1470219"/>
                </a:cubicBezTo>
                <a:cubicBezTo>
                  <a:pt x="267844" y="1476857"/>
                  <a:pt x="248431" y="1479956"/>
                  <a:pt x="228294" y="1479956"/>
                </a:cubicBezTo>
                <a:cubicBezTo>
                  <a:pt x="122216" y="1479956"/>
                  <a:pt x="36222" y="1393962"/>
                  <a:pt x="36222" y="1287884"/>
                </a:cubicBezTo>
                <a:cubicBezTo>
                  <a:pt x="36222" y="1246866"/>
                  <a:pt x="49080" y="1208850"/>
                  <a:pt x="73868" y="1179672"/>
                </a:cubicBezTo>
                <a:cubicBezTo>
                  <a:pt x="-4733" y="1033688"/>
                  <a:pt x="-23287" y="904690"/>
                  <a:pt x="31382" y="810000"/>
                </a:cubicBezTo>
                <a:cubicBezTo>
                  <a:pt x="136860" y="627306"/>
                  <a:pt x="489234" y="616816"/>
                  <a:pt x="933201" y="752179"/>
                </a:cubicBezTo>
                <a:cubicBezTo>
                  <a:pt x="1038076" y="299982"/>
                  <a:pt x="1223365" y="0"/>
                  <a:pt x="143434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1" name="Oval 50">
            <a:extLst>
              <a:ext uri="{FF2B5EF4-FFF2-40B4-BE49-F238E27FC236}">
                <a16:creationId xmlns:a16="http://schemas.microsoft.com/office/drawing/2014/main" id="{F1391FBA-8916-4171-8BEB-A101E3976B43}"/>
              </a:ext>
            </a:extLst>
          </p:cNvPr>
          <p:cNvSpPr>
            <a:spLocks noChangeAspect="1"/>
          </p:cNvSpPr>
          <p:nvPr/>
        </p:nvSpPr>
        <p:spPr>
          <a:xfrm>
            <a:off x="4022196" y="4202737"/>
            <a:ext cx="404666" cy="424128"/>
          </a:xfrm>
          <a:custGeom>
            <a:avLst/>
            <a:gdLst/>
            <a:ahLst/>
            <a:cxnLst/>
            <a:rect l="l" t="t" r="r" b="b"/>
            <a:pathLst>
              <a:path w="2868687" h="3240000">
                <a:moveTo>
                  <a:pt x="1433799" y="2290728"/>
                </a:moveTo>
                <a:cubicBezTo>
                  <a:pt x="1317650" y="2346839"/>
                  <a:pt x="1203301" y="2394700"/>
                  <a:pt x="1093028" y="2434329"/>
                </a:cubicBezTo>
                <a:cubicBezTo>
                  <a:pt x="1167481" y="2812207"/>
                  <a:pt x="1292592" y="3060000"/>
                  <a:pt x="1434343" y="3060000"/>
                </a:cubicBezTo>
                <a:cubicBezTo>
                  <a:pt x="1576138" y="3060000"/>
                  <a:pt x="1701284" y="2812053"/>
                  <a:pt x="1774025" y="2433735"/>
                </a:cubicBezTo>
                <a:cubicBezTo>
                  <a:pt x="1663854" y="2394452"/>
                  <a:pt x="1549823" y="2346469"/>
                  <a:pt x="1433799" y="2290728"/>
                </a:cubicBezTo>
                <a:close/>
                <a:moveTo>
                  <a:pt x="1824954" y="2078037"/>
                </a:moveTo>
                <a:cubicBezTo>
                  <a:pt x="1794480" y="2097450"/>
                  <a:pt x="1763147" y="2116057"/>
                  <a:pt x="1731343" y="2134419"/>
                </a:cubicBezTo>
                <a:lnTo>
                  <a:pt x="1635415" y="2187161"/>
                </a:lnTo>
                <a:cubicBezTo>
                  <a:pt x="1691788" y="2215044"/>
                  <a:pt x="1747931" y="2239109"/>
                  <a:pt x="1803378" y="2259350"/>
                </a:cubicBezTo>
                <a:cubicBezTo>
                  <a:pt x="1812120" y="2201101"/>
                  <a:pt x="1819148" y="2140526"/>
                  <a:pt x="1824954" y="2078037"/>
                </a:cubicBezTo>
                <a:close/>
                <a:moveTo>
                  <a:pt x="1042306" y="2077178"/>
                </a:moveTo>
                <a:cubicBezTo>
                  <a:pt x="1047949" y="2140175"/>
                  <a:pt x="1055328" y="2201182"/>
                  <a:pt x="1063873" y="2259905"/>
                </a:cubicBezTo>
                <a:cubicBezTo>
                  <a:pt x="1119365" y="2238275"/>
                  <a:pt x="1176217" y="2214355"/>
                  <a:pt x="1233887" y="2187801"/>
                </a:cubicBezTo>
                <a:cubicBezTo>
                  <a:pt x="1201538" y="2170955"/>
                  <a:pt x="1169452" y="2152957"/>
                  <a:pt x="1137343" y="2134419"/>
                </a:cubicBezTo>
                <a:close/>
                <a:moveTo>
                  <a:pt x="559768" y="1732679"/>
                </a:moveTo>
                <a:cubicBezTo>
                  <a:pt x="268524" y="1984850"/>
                  <a:pt x="116369" y="2217202"/>
                  <a:pt x="187266" y="2340000"/>
                </a:cubicBezTo>
                <a:cubicBezTo>
                  <a:pt x="258144" y="2462764"/>
                  <a:pt x="535307" y="2447213"/>
                  <a:pt x="899736" y="2322555"/>
                </a:cubicBezTo>
                <a:cubicBezTo>
                  <a:pt x="878937" y="2207297"/>
                  <a:pt x="863223" y="2084405"/>
                  <a:pt x="853746" y="1955834"/>
                </a:cubicBezTo>
                <a:cubicBezTo>
                  <a:pt x="747454" y="1883220"/>
                  <a:pt x="648878" y="1808453"/>
                  <a:pt x="559768" y="1732679"/>
                </a:cubicBezTo>
                <a:close/>
                <a:moveTo>
                  <a:pt x="2309048" y="1730507"/>
                </a:moveTo>
                <a:cubicBezTo>
                  <a:pt x="2220666" y="1807660"/>
                  <a:pt x="2121792" y="1882664"/>
                  <a:pt x="2015235" y="1955625"/>
                </a:cubicBezTo>
                <a:cubicBezTo>
                  <a:pt x="2005364" y="2084180"/>
                  <a:pt x="1989894" y="2207119"/>
                  <a:pt x="1967330" y="2322070"/>
                </a:cubicBezTo>
                <a:lnTo>
                  <a:pt x="2081685" y="2358048"/>
                </a:lnTo>
                <a:cubicBezTo>
                  <a:pt x="2116015" y="2320492"/>
                  <a:pt x="2165526" y="2297468"/>
                  <a:pt x="2220415" y="2297468"/>
                </a:cubicBezTo>
                <a:cubicBezTo>
                  <a:pt x="2302230" y="2297468"/>
                  <a:pt x="2372097" y="2348622"/>
                  <a:pt x="2399287" y="2420880"/>
                </a:cubicBezTo>
                <a:cubicBezTo>
                  <a:pt x="2542053" y="2432945"/>
                  <a:pt x="2642630" y="2407186"/>
                  <a:pt x="2681420" y="2340000"/>
                </a:cubicBezTo>
                <a:cubicBezTo>
                  <a:pt x="2752393" y="2217071"/>
                  <a:pt x="2599836" y="1984353"/>
                  <a:pt x="2309048" y="1730507"/>
                </a:cubicBezTo>
                <a:close/>
                <a:moveTo>
                  <a:pt x="2026056" y="1510554"/>
                </a:moveTo>
                <a:cubicBezTo>
                  <a:pt x="2027893" y="1546708"/>
                  <a:pt x="2028343" y="1583211"/>
                  <a:pt x="2028343" y="1620000"/>
                </a:cubicBezTo>
                <a:lnTo>
                  <a:pt x="2024251" y="1730716"/>
                </a:lnTo>
                <a:lnTo>
                  <a:pt x="2173722" y="1619092"/>
                </a:lnTo>
                <a:cubicBezTo>
                  <a:pt x="2127526" y="1582190"/>
                  <a:pt x="2078507" y="1545517"/>
                  <a:pt x="2026056" y="1510554"/>
                </a:cubicBezTo>
                <a:close/>
                <a:moveTo>
                  <a:pt x="844436" y="1509285"/>
                </a:moveTo>
                <a:lnTo>
                  <a:pt x="694964" y="1620908"/>
                </a:lnTo>
                <a:cubicBezTo>
                  <a:pt x="741160" y="1657811"/>
                  <a:pt x="790179" y="1694484"/>
                  <a:pt x="842630" y="1729447"/>
                </a:cubicBezTo>
                <a:cubicBezTo>
                  <a:pt x="840793" y="1693293"/>
                  <a:pt x="840343" y="1656790"/>
                  <a:pt x="840343" y="1620000"/>
                </a:cubicBezTo>
                <a:close/>
                <a:moveTo>
                  <a:pt x="1434343" y="1361184"/>
                </a:moveTo>
                <a:cubicBezTo>
                  <a:pt x="1573534" y="1361184"/>
                  <a:pt x="1686371" y="1474021"/>
                  <a:pt x="1686371" y="1613212"/>
                </a:cubicBezTo>
                <a:cubicBezTo>
                  <a:pt x="1686371" y="1752403"/>
                  <a:pt x="1573534" y="1865240"/>
                  <a:pt x="1434343" y="1865240"/>
                </a:cubicBezTo>
                <a:cubicBezTo>
                  <a:pt x="1295152" y="1865240"/>
                  <a:pt x="1182315" y="1752403"/>
                  <a:pt x="1182315" y="1613212"/>
                </a:cubicBezTo>
                <a:cubicBezTo>
                  <a:pt x="1182315" y="1474021"/>
                  <a:pt x="1295152" y="1361184"/>
                  <a:pt x="1434343" y="1361184"/>
                </a:cubicBezTo>
                <a:close/>
                <a:moveTo>
                  <a:pt x="1433770" y="1149513"/>
                </a:moveTo>
                <a:cubicBezTo>
                  <a:pt x="1365445" y="1183896"/>
                  <a:pt x="1296585" y="1221489"/>
                  <a:pt x="1227343" y="1261466"/>
                </a:cubicBezTo>
                <a:lnTo>
                  <a:pt x="1027157" y="1384911"/>
                </a:lnTo>
                <a:cubicBezTo>
                  <a:pt x="1022222" y="1461370"/>
                  <a:pt x="1020343" y="1539922"/>
                  <a:pt x="1020343" y="1620000"/>
                </a:cubicBezTo>
                <a:lnTo>
                  <a:pt x="1028287" y="1855786"/>
                </a:lnTo>
                <a:cubicBezTo>
                  <a:pt x="1091680" y="1898065"/>
                  <a:pt x="1158394" y="1938727"/>
                  <a:pt x="1227343" y="1978535"/>
                </a:cubicBezTo>
                <a:lnTo>
                  <a:pt x="1434916" y="2090488"/>
                </a:lnTo>
                <a:cubicBezTo>
                  <a:pt x="1503241" y="2056105"/>
                  <a:pt x="1572101" y="2018511"/>
                  <a:pt x="1641343" y="1978535"/>
                </a:cubicBezTo>
                <a:lnTo>
                  <a:pt x="1841530" y="1855090"/>
                </a:lnTo>
                <a:cubicBezTo>
                  <a:pt x="1846464" y="1778631"/>
                  <a:pt x="1848343" y="1700079"/>
                  <a:pt x="1848343" y="1620000"/>
                </a:cubicBezTo>
                <a:lnTo>
                  <a:pt x="1840399" y="1384214"/>
                </a:lnTo>
                <a:cubicBezTo>
                  <a:pt x="1777006" y="1341936"/>
                  <a:pt x="1710293" y="1301274"/>
                  <a:pt x="1641343" y="1261466"/>
                </a:cubicBezTo>
                <a:close/>
                <a:moveTo>
                  <a:pt x="1065308" y="980650"/>
                </a:moveTo>
                <a:cubicBezTo>
                  <a:pt x="1056566" y="1038899"/>
                  <a:pt x="1049538" y="1099475"/>
                  <a:pt x="1043732" y="1161964"/>
                </a:cubicBezTo>
                <a:cubicBezTo>
                  <a:pt x="1074206" y="1142551"/>
                  <a:pt x="1105539" y="1123943"/>
                  <a:pt x="1137343" y="1105581"/>
                </a:cubicBezTo>
                <a:lnTo>
                  <a:pt x="1233271" y="1052839"/>
                </a:lnTo>
                <a:cubicBezTo>
                  <a:pt x="1176898" y="1024957"/>
                  <a:pt x="1120756" y="1000892"/>
                  <a:pt x="1065308" y="980650"/>
                </a:cubicBezTo>
                <a:close/>
                <a:moveTo>
                  <a:pt x="1804814" y="980095"/>
                </a:moveTo>
                <a:cubicBezTo>
                  <a:pt x="1749321" y="1001726"/>
                  <a:pt x="1692469" y="1025646"/>
                  <a:pt x="1634800" y="1052200"/>
                </a:cubicBezTo>
                <a:cubicBezTo>
                  <a:pt x="1667149" y="1069046"/>
                  <a:pt x="1699234" y="1087043"/>
                  <a:pt x="1731343" y="1105581"/>
                </a:cubicBezTo>
                <a:lnTo>
                  <a:pt x="1826380" y="1162822"/>
                </a:lnTo>
                <a:cubicBezTo>
                  <a:pt x="1820738" y="1099825"/>
                  <a:pt x="1813359" y="1038819"/>
                  <a:pt x="1804814" y="980095"/>
                </a:cubicBezTo>
                <a:close/>
                <a:moveTo>
                  <a:pt x="2432236" y="816002"/>
                </a:moveTo>
                <a:cubicBezTo>
                  <a:pt x="2308930" y="820546"/>
                  <a:pt x="2149627" y="855445"/>
                  <a:pt x="1968950" y="917446"/>
                </a:cubicBezTo>
                <a:cubicBezTo>
                  <a:pt x="1989749" y="1032703"/>
                  <a:pt x="2005463" y="1155596"/>
                  <a:pt x="2014941" y="1284167"/>
                </a:cubicBezTo>
                <a:cubicBezTo>
                  <a:pt x="2121232" y="1356780"/>
                  <a:pt x="2219808" y="1431548"/>
                  <a:pt x="2308918" y="1507322"/>
                </a:cubicBezTo>
                <a:cubicBezTo>
                  <a:pt x="2600162" y="1255150"/>
                  <a:pt x="2752317" y="1022798"/>
                  <a:pt x="2681420" y="900000"/>
                </a:cubicBezTo>
                <a:cubicBezTo>
                  <a:pt x="2645694" y="838121"/>
                  <a:pt x="2557557" y="811383"/>
                  <a:pt x="2432236" y="816002"/>
                </a:cubicBezTo>
                <a:close/>
                <a:moveTo>
                  <a:pt x="436450" y="816001"/>
                </a:moveTo>
                <a:cubicBezTo>
                  <a:pt x="311129" y="811383"/>
                  <a:pt x="222992" y="838121"/>
                  <a:pt x="187266" y="900000"/>
                </a:cubicBezTo>
                <a:cubicBezTo>
                  <a:pt x="158404" y="949991"/>
                  <a:pt x="166508" y="1018139"/>
                  <a:pt x="206887" y="1097970"/>
                </a:cubicBezTo>
                <a:cubicBezTo>
                  <a:pt x="213842" y="1096217"/>
                  <a:pt x="221021" y="1095812"/>
                  <a:pt x="228294" y="1095812"/>
                </a:cubicBezTo>
                <a:cubicBezTo>
                  <a:pt x="334372" y="1095812"/>
                  <a:pt x="420366" y="1181806"/>
                  <a:pt x="420366" y="1287884"/>
                </a:cubicBezTo>
                <a:cubicBezTo>
                  <a:pt x="420366" y="1314219"/>
                  <a:pt x="415066" y="1339317"/>
                  <a:pt x="405427" y="1362148"/>
                </a:cubicBezTo>
                <a:cubicBezTo>
                  <a:pt x="450585" y="1410442"/>
                  <a:pt x="502437" y="1459559"/>
                  <a:pt x="559639" y="1509493"/>
                </a:cubicBezTo>
                <a:cubicBezTo>
                  <a:pt x="648020" y="1432341"/>
                  <a:pt x="746894" y="1357336"/>
                  <a:pt x="853451" y="1284376"/>
                </a:cubicBezTo>
                <a:cubicBezTo>
                  <a:pt x="863322" y="1155820"/>
                  <a:pt x="878792" y="1032881"/>
                  <a:pt x="901357" y="917930"/>
                </a:cubicBezTo>
                <a:cubicBezTo>
                  <a:pt x="719999" y="855651"/>
                  <a:pt x="560119" y="820559"/>
                  <a:pt x="436450" y="816001"/>
                </a:cubicBezTo>
                <a:close/>
                <a:moveTo>
                  <a:pt x="1434343" y="180000"/>
                </a:moveTo>
                <a:cubicBezTo>
                  <a:pt x="1292548" y="180000"/>
                  <a:pt x="1167402" y="427948"/>
                  <a:pt x="1094661" y="806265"/>
                </a:cubicBezTo>
                <a:cubicBezTo>
                  <a:pt x="1204832" y="845548"/>
                  <a:pt x="1318864" y="893532"/>
                  <a:pt x="1434887" y="949272"/>
                </a:cubicBezTo>
                <a:cubicBezTo>
                  <a:pt x="1551037" y="893162"/>
                  <a:pt x="1665385" y="845301"/>
                  <a:pt x="1775658" y="805671"/>
                </a:cubicBezTo>
                <a:cubicBezTo>
                  <a:pt x="1751860" y="684885"/>
                  <a:pt x="1722886" y="577390"/>
                  <a:pt x="1688823" y="487405"/>
                </a:cubicBezTo>
                <a:cubicBezTo>
                  <a:pt x="1688009" y="487647"/>
                  <a:pt x="1687191" y="487652"/>
                  <a:pt x="1686371" y="487652"/>
                </a:cubicBezTo>
                <a:cubicBezTo>
                  <a:pt x="1580293" y="487652"/>
                  <a:pt x="1494299" y="401658"/>
                  <a:pt x="1494299" y="295580"/>
                </a:cubicBezTo>
                <a:cubicBezTo>
                  <a:pt x="1494299" y="264819"/>
                  <a:pt x="1501530" y="235747"/>
                  <a:pt x="1516122" y="210837"/>
                </a:cubicBezTo>
                <a:cubicBezTo>
                  <a:pt x="1490583" y="189985"/>
                  <a:pt x="1462798" y="180000"/>
                  <a:pt x="1434343" y="180000"/>
                </a:cubicBezTo>
                <a:close/>
                <a:moveTo>
                  <a:pt x="1434343" y="0"/>
                </a:moveTo>
                <a:cubicBezTo>
                  <a:pt x="1509303" y="0"/>
                  <a:pt x="1581019" y="37868"/>
                  <a:pt x="1646062" y="107907"/>
                </a:cubicBezTo>
                <a:cubicBezTo>
                  <a:pt x="1659037" y="104972"/>
                  <a:pt x="1672533" y="103508"/>
                  <a:pt x="1686371" y="103508"/>
                </a:cubicBezTo>
                <a:cubicBezTo>
                  <a:pt x="1792449" y="103508"/>
                  <a:pt x="1878443" y="189502"/>
                  <a:pt x="1878443" y="295580"/>
                </a:cubicBezTo>
                <a:cubicBezTo>
                  <a:pt x="1878443" y="342831"/>
                  <a:pt x="1861381" y="386097"/>
                  <a:pt x="1831228" y="417985"/>
                </a:cubicBezTo>
                <a:cubicBezTo>
                  <a:pt x="1871860" y="515668"/>
                  <a:pt x="1906636" y="628220"/>
                  <a:pt x="1935357" y="752219"/>
                </a:cubicBezTo>
                <a:cubicBezTo>
                  <a:pt x="2379384" y="616814"/>
                  <a:pt x="2731816" y="627289"/>
                  <a:pt x="2837304" y="810000"/>
                </a:cubicBezTo>
                <a:cubicBezTo>
                  <a:pt x="2942793" y="992711"/>
                  <a:pt x="2775650" y="1303161"/>
                  <a:pt x="2436521" y="1620139"/>
                </a:cubicBezTo>
                <a:cubicBezTo>
                  <a:pt x="2775698" y="1936928"/>
                  <a:pt x="2942777" y="2247316"/>
                  <a:pt x="2837304" y="2430000"/>
                </a:cubicBezTo>
                <a:cubicBezTo>
                  <a:pt x="2771439" y="2544083"/>
                  <a:pt x="2609300" y="2591017"/>
                  <a:pt x="2388706" y="2577188"/>
                </a:cubicBezTo>
                <a:cubicBezTo>
                  <a:pt x="2358753" y="2639691"/>
                  <a:pt x="2294480" y="2681612"/>
                  <a:pt x="2220415" y="2681612"/>
                </a:cubicBezTo>
                <a:cubicBezTo>
                  <a:pt x="2122541" y="2681612"/>
                  <a:pt x="2041764" y="2608405"/>
                  <a:pt x="2030773" y="2513644"/>
                </a:cubicBezTo>
                <a:cubicBezTo>
                  <a:pt x="1999304" y="2506661"/>
                  <a:pt x="1967635" y="2497623"/>
                  <a:pt x="1935485" y="2487821"/>
                </a:cubicBezTo>
                <a:cubicBezTo>
                  <a:pt x="1830610" y="2940018"/>
                  <a:pt x="1645322" y="3240000"/>
                  <a:pt x="1434343" y="3240000"/>
                </a:cubicBezTo>
                <a:cubicBezTo>
                  <a:pt x="1223366" y="3240000"/>
                  <a:pt x="1038079" y="2940023"/>
                  <a:pt x="933330" y="2487781"/>
                </a:cubicBezTo>
                <a:cubicBezTo>
                  <a:pt x="489302" y="2623186"/>
                  <a:pt x="136870" y="2612712"/>
                  <a:pt x="31382" y="2430000"/>
                </a:cubicBezTo>
                <a:cubicBezTo>
                  <a:pt x="-74106" y="2247290"/>
                  <a:pt x="93037" y="1936840"/>
                  <a:pt x="432165" y="1619862"/>
                </a:cubicBezTo>
                <a:cubicBezTo>
                  <a:pt x="378689" y="1569916"/>
                  <a:pt x="329491" y="1520128"/>
                  <a:pt x="285801" y="1470219"/>
                </a:cubicBezTo>
                <a:cubicBezTo>
                  <a:pt x="267844" y="1476857"/>
                  <a:pt x="248431" y="1479956"/>
                  <a:pt x="228294" y="1479956"/>
                </a:cubicBezTo>
                <a:cubicBezTo>
                  <a:pt x="122216" y="1479956"/>
                  <a:pt x="36222" y="1393962"/>
                  <a:pt x="36222" y="1287884"/>
                </a:cubicBezTo>
                <a:cubicBezTo>
                  <a:pt x="36222" y="1246866"/>
                  <a:pt x="49080" y="1208850"/>
                  <a:pt x="73868" y="1179672"/>
                </a:cubicBezTo>
                <a:cubicBezTo>
                  <a:pt x="-4733" y="1033688"/>
                  <a:pt x="-23287" y="904690"/>
                  <a:pt x="31382" y="810000"/>
                </a:cubicBezTo>
                <a:cubicBezTo>
                  <a:pt x="136860" y="627306"/>
                  <a:pt x="489234" y="616816"/>
                  <a:pt x="933201" y="752179"/>
                </a:cubicBezTo>
                <a:cubicBezTo>
                  <a:pt x="1038076" y="299982"/>
                  <a:pt x="1223365" y="0"/>
                  <a:pt x="143434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 name="矩形 8"/>
          <p:cNvSpPr/>
          <p:nvPr/>
        </p:nvSpPr>
        <p:spPr>
          <a:xfrm>
            <a:off x="4364736" y="4180345"/>
            <a:ext cx="7101840" cy="1938992"/>
          </a:xfrm>
          <a:prstGeom prst="rect">
            <a:avLst/>
          </a:prstGeom>
        </p:spPr>
        <p:txBody>
          <a:bodyPr wrap="square">
            <a:spAutoFit/>
          </a:bodyPr>
          <a:lstStyle/>
          <a:p>
            <a:r>
              <a:rPr lang="zh-TW" altLang="en-US" sz="2400" dirty="0" smtClean="0">
                <a:solidFill>
                  <a:schemeClr val="bg1"/>
                </a:solidFill>
                <a:latin typeface="標楷體" panose="03000509000000000000" pitchFamily="65" charset="-120"/>
                <a:ea typeface="標楷體" panose="03000509000000000000" pitchFamily="65" charset="-120"/>
              </a:rPr>
              <a:t>參考法規：</a:t>
            </a:r>
            <a:endParaRPr lang="en-US" altLang="zh-TW" sz="2400" dirty="0" smtClean="0">
              <a:solidFill>
                <a:schemeClr val="bg1"/>
              </a:solidFill>
              <a:latin typeface="標楷體" panose="03000509000000000000" pitchFamily="65" charset="-120"/>
              <a:ea typeface="標楷體" panose="03000509000000000000" pitchFamily="65" charset="-120"/>
            </a:endParaRPr>
          </a:p>
          <a:p>
            <a:r>
              <a:rPr lang="zh-TW" altLang="en-US" sz="2400" dirty="0" smtClean="0">
                <a:solidFill>
                  <a:schemeClr val="bg1"/>
                </a:solidFill>
                <a:latin typeface="標楷體" panose="03000509000000000000" pitchFamily="65" charset="-120"/>
                <a:ea typeface="標楷體" panose="03000509000000000000" pitchFamily="65" charset="-120"/>
              </a:rPr>
              <a:t>一、貪污</a:t>
            </a:r>
            <a:r>
              <a:rPr lang="zh-TW" altLang="en-US" sz="2400" dirty="0">
                <a:solidFill>
                  <a:schemeClr val="bg1"/>
                </a:solidFill>
                <a:latin typeface="標楷體" panose="03000509000000000000" pitchFamily="65" charset="-120"/>
                <a:ea typeface="標楷體" panose="03000509000000000000" pitchFamily="65" charset="-120"/>
              </a:rPr>
              <a:t>治罪條例第</a:t>
            </a:r>
            <a:r>
              <a:rPr lang="en-US" altLang="zh-TW" sz="2400" dirty="0">
                <a:solidFill>
                  <a:schemeClr val="bg1"/>
                </a:solidFill>
                <a:latin typeface="標楷體" panose="03000509000000000000" pitchFamily="65" charset="-120"/>
                <a:ea typeface="標楷體" panose="03000509000000000000" pitchFamily="65" charset="-120"/>
              </a:rPr>
              <a:t>6</a:t>
            </a:r>
            <a:r>
              <a:rPr lang="zh-TW" altLang="en-US" sz="2400" dirty="0">
                <a:solidFill>
                  <a:schemeClr val="bg1"/>
                </a:solidFill>
                <a:latin typeface="標楷體" panose="03000509000000000000" pitchFamily="65" charset="-120"/>
                <a:ea typeface="標楷體" panose="03000509000000000000" pitchFamily="65" charset="-120"/>
              </a:rPr>
              <a:t>條第</a:t>
            </a:r>
            <a:r>
              <a:rPr lang="en-US" altLang="zh-TW" sz="2400" dirty="0">
                <a:solidFill>
                  <a:schemeClr val="bg1"/>
                </a:solidFill>
                <a:latin typeface="標楷體" panose="03000509000000000000" pitchFamily="65" charset="-120"/>
                <a:ea typeface="標楷體" panose="03000509000000000000" pitchFamily="65" charset="-120"/>
              </a:rPr>
              <a:t>1</a:t>
            </a:r>
            <a:r>
              <a:rPr lang="zh-TW" altLang="en-US" sz="2400" dirty="0">
                <a:solidFill>
                  <a:schemeClr val="bg1"/>
                </a:solidFill>
                <a:latin typeface="標楷體" panose="03000509000000000000" pitchFamily="65" charset="-120"/>
                <a:ea typeface="標楷體" panose="03000509000000000000" pitchFamily="65" charset="-120"/>
              </a:rPr>
              <a:t>項第</a:t>
            </a:r>
            <a:r>
              <a:rPr lang="en-US" altLang="zh-TW" sz="2400" dirty="0">
                <a:solidFill>
                  <a:schemeClr val="bg1"/>
                </a:solidFill>
                <a:latin typeface="標楷體" panose="03000509000000000000" pitchFamily="65" charset="-120"/>
                <a:ea typeface="標楷體" panose="03000509000000000000" pitchFamily="65" charset="-120"/>
              </a:rPr>
              <a:t>4</a:t>
            </a:r>
            <a:r>
              <a:rPr lang="zh-TW" altLang="en-US" sz="2400" dirty="0">
                <a:solidFill>
                  <a:schemeClr val="bg1"/>
                </a:solidFill>
                <a:latin typeface="標楷體" panose="03000509000000000000" pitchFamily="65" charset="-120"/>
                <a:ea typeface="標楷體" panose="03000509000000000000" pitchFamily="65" charset="-120"/>
              </a:rPr>
              <a:t>款公務員圖自己或</a:t>
            </a:r>
          </a:p>
          <a:p>
            <a:r>
              <a:rPr lang="zh-TW" altLang="en-US" sz="2400" dirty="0">
                <a:solidFill>
                  <a:schemeClr val="bg1"/>
                </a:solidFill>
                <a:latin typeface="標楷體" panose="03000509000000000000" pitchFamily="65" charset="-120"/>
                <a:ea typeface="標楷體" panose="03000509000000000000" pitchFamily="65" charset="-120"/>
              </a:rPr>
              <a:t>他人之不法利益罪</a:t>
            </a:r>
            <a:r>
              <a:rPr lang="zh-TW" altLang="en-US" sz="2400" dirty="0" smtClean="0">
                <a:solidFill>
                  <a:schemeClr val="bg1"/>
                </a:solidFill>
                <a:latin typeface="標楷體" panose="03000509000000000000" pitchFamily="65" charset="-120"/>
                <a:ea typeface="標楷體" panose="03000509000000000000" pitchFamily="65" charset="-120"/>
              </a:rPr>
              <a:t>。</a:t>
            </a:r>
            <a:endParaRPr lang="en-US" altLang="zh-TW" sz="2400" dirty="0" smtClean="0">
              <a:solidFill>
                <a:schemeClr val="bg1"/>
              </a:solidFill>
              <a:latin typeface="標楷體" panose="03000509000000000000" pitchFamily="65" charset="-120"/>
              <a:ea typeface="標楷體" panose="03000509000000000000" pitchFamily="65" charset="-120"/>
            </a:endParaRPr>
          </a:p>
          <a:p>
            <a:r>
              <a:rPr lang="zh-TW" altLang="en-US" sz="2400" dirty="0">
                <a:solidFill>
                  <a:schemeClr val="bg1"/>
                </a:solidFill>
                <a:latin typeface="標楷體" panose="03000509000000000000" pitchFamily="65" charset="-120"/>
                <a:ea typeface="標楷體" panose="03000509000000000000" pitchFamily="65" charset="-120"/>
              </a:rPr>
              <a:t>二</a:t>
            </a:r>
            <a:r>
              <a:rPr lang="zh-TW" altLang="en-US" sz="2400" dirty="0" smtClean="0">
                <a:solidFill>
                  <a:schemeClr val="bg1"/>
                </a:solidFill>
                <a:latin typeface="標楷體" panose="03000509000000000000" pitchFamily="65" charset="-120"/>
                <a:ea typeface="標楷體" panose="03000509000000000000" pitchFamily="65" charset="-120"/>
              </a:rPr>
              <a:t>、</a:t>
            </a:r>
            <a:r>
              <a:rPr lang="zh-TW" altLang="en-US" sz="2400" dirty="0">
                <a:solidFill>
                  <a:schemeClr val="bg1"/>
                </a:solidFill>
                <a:latin typeface="標楷體" panose="03000509000000000000" pitchFamily="65" charset="-120"/>
                <a:ea typeface="標楷體" panose="03000509000000000000" pitchFamily="65" charset="-120"/>
              </a:rPr>
              <a:t>政府採購法及其施行</a:t>
            </a:r>
            <a:r>
              <a:rPr lang="zh-TW" altLang="en-US" sz="2400" dirty="0" smtClean="0">
                <a:solidFill>
                  <a:schemeClr val="bg1"/>
                </a:solidFill>
                <a:latin typeface="標楷體" panose="03000509000000000000" pitchFamily="65" charset="-120"/>
                <a:ea typeface="標楷體" panose="03000509000000000000" pitchFamily="65" charset="-120"/>
              </a:rPr>
              <a:t>細則。</a:t>
            </a:r>
            <a:endParaRPr lang="en-US" altLang="zh-TW" sz="2400" dirty="0" smtClean="0">
              <a:solidFill>
                <a:schemeClr val="bg1"/>
              </a:solidFill>
              <a:latin typeface="標楷體" panose="03000509000000000000" pitchFamily="65" charset="-120"/>
              <a:ea typeface="標楷體" panose="03000509000000000000" pitchFamily="65" charset="-120"/>
            </a:endParaRPr>
          </a:p>
          <a:p>
            <a:r>
              <a:rPr lang="zh-TW" altLang="en-US" sz="2400" dirty="0">
                <a:solidFill>
                  <a:schemeClr val="bg1"/>
                </a:solidFill>
                <a:latin typeface="標楷體" panose="03000509000000000000" pitchFamily="65" charset="-120"/>
                <a:ea typeface="標楷體" panose="03000509000000000000" pitchFamily="65" charset="-120"/>
              </a:rPr>
              <a:t>三</a:t>
            </a:r>
            <a:r>
              <a:rPr lang="zh-TW" altLang="en-US" sz="2400" dirty="0" smtClean="0">
                <a:solidFill>
                  <a:schemeClr val="bg1"/>
                </a:solidFill>
                <a:latin typeface="標楷體" panose="03000509000000000000" pitchFamily="65" charset="-120"/>
                <a:ea typeface="標楷體" panose="03000509000000000000" pitchFamily="65" charset="-120"/>
              </a:rPr>
              <a:t>、</a:t>
            </a:r>
            <a:r>
              <a:rPr lang="zh-TW" altLang="en-US" sz="2400" dirty="0">
                <a:solidFill>
                  <a:schemeClr val="bg1"/>
                </a:solidFill>
                <a:latin typeface="標楷體" panose="03000509000000000000" pitchFamily="65" charset="-120"/>
                <a:ea typeface="標楷體" panose="03000509000000000000" pitchFamily="65" charset="-120"/>
              </a:rPr>
              <a:t>採購人員倫理</a:t>
            </a:r>
            <a:r>
              <a:rPr lang="zh-TW" altLang="en-US" sz="2400" dirty="0" smtClean="0">
                <a:solidFill>
                  <a:schemeClr val="bg1"/>
                </a:solidFill>
                <a:latin typeface="標楷體" panose="03000509000000000000" pitchFamily="65" charset="-120"/>
                <a:ea typeface="標楷體" panose="03000509000000000000" pitchFamily="65" charset="-120"/>
              </a:rPr>
              <a:t>準則。</a:t>
            </a:r>
            <a:endParaRPr lang="zh-TW" altLang="en-US" sz="2400" dirty="0">
              <a:solidFill>
                <a:schemeClr val="bg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590809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Straight Connector 22">
            <a:extLst>
              <a:ext uri="{FF2B5EF4-FFF2-40B4-BE49-F238E27FC236}">
                <a16:creationId xmlns:a16="http://schemas.microsoft.com/office/drawing/2014/main" id="{D1D65843-3729-41BD-BAE3-24132E813B77}"/>
              </a:ext>
            </a:extLst>
          </p:cNvPr>
          <p:cNvCxnSpPr>
            <a:cxnSpLocks/>
          </p:cNvCxnSpPr>
          <p:nvPr/>
        </p:nvCxnSpPr>
        <p:spPr>
          <a:xfrm flipH="1">
            <a:off x="6461851" y="334750"/>
            <a:ext cx="5730149" cy="6523250"/>
          </a:xfrm>
          <a:prstGeom prst="line">
            <a:avLst/>
          </a:prstGeom>
          <a:ln w="19050">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sp>
        <p:nvSpPr>
          <p:cNvPr id="16" name="Rectangle 38">
            <a:extLst>
              <a:ext uri="{FF2B5EF4-FFF2-40B4-BE49-F238E27FC236}">
                <a16:creationId xmlns:a16="http://schemas.microsoft.com/office/drawing/2014/main" id="{FF41F1CE-7EBC-4D6E-9FDA-69B7EE84FBEB}"/>
              </a:ext>
            </a:extLst>
          </p:cNvPr>
          <p:cNvSpPr/>
          <p:nvPr/>
        </p:nvSpPr>
        <p:spPr>
          <a:xfrm>
            <a:off x="3401568" y="1"/>
            <a:ext cx="886053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矩形 1"/>
          <p:cNvSpPr/>
          <p:nvPr/>
        </p:nvSpPr>
        <p:spPr>
          <a:xfrm>
            <a:off x="3575305" y="155449"/>
            <a:ext cx="8476488" cy="6547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4" name="矩形 3"/>
          <p:cNvSpPr/>
          <p:nvPr/>
        </p:nvSpPr>
        <p:spPr>
          <a:xfrm>
            <a:off x="4364736" y="359022"/>
            <a:ext cx="7687057" cy="5632311"/>
          </a:xfrm>
          <a:prstGeom prst="rect">
            <a:avLst/>
          </a:prstGeom>
        </p:spPr>
        <p:txBody>
          <a:bodyPr wrap="square">
            <a:spAutoFit/>
          </a:bodyPr>
          <a:lstStyle/>
          <a:p>
            <a:r>
              <a:rPr lang="zh-TW" altLang="en-US" sz="2400" dirty="0" smtClean="0">
                <a:solidFill>
                  <a:schemeClr val="bg1"/>
                </a:solidFill>
                <a:latin typeface="標楷體" panose="03000509000000000000" pitchFamily="65" charset="-120"/>
                <a:ea typeface="標楷體" panose="03000509000000000000" pitchFamily="65" charset="-120"/>
              </a:rPr>
              <a:t>風險評估：</a:t>
            </a:r>
            <a:endParaRPr lang="en-US" altLang="zh-TW" sz="2400" dirty="0" smtClean="0">
              <a:solidFill>
                <a:schemeClr val="bg1"/>
              </a:solidFill>
              <a:latin typeface="標楷體" panose="03000509000000000000" pitchFamily="65" charset="-120"/>
              <a:ea typeface="標楷體" panose="03000509000000000000" pitchFamily="65" charset="-120"/>
            </a:endParaRPr>
          </a:p>
          <a:p>
            <a:r>
              <a:rPr lang="zh-TW" altLang="en-US" sz="2400" dirty="0">
                <a:solidFill>
                  <a:schemeClr val="bg1"/>
                </a:solidFill>
                <a:latin typeface="標楷體" panose="03000509000000000000" pitchFamily="65" charset="-120"/>
                <a:ea typeface="標楷體" panose="03000509000000000000" pitchFamily="65" charset="-120"/>
              </a:rPr>
              <a:t>一、便宜行事，採購程序未受</a:t>
            </a:r>
            <a:r>
              <a:rPr lang="zh-TW" altLang="en-US" sz="2400" dirty="0" smtClean="0">
                <a:solidFill>
                  <a:schemeClr val="bg1"/>
                </a:solidFill>
                <a:latin typeface="標楷體" panose="03000509000000000000" pitchFamily="65" charset="-120"/>
                <a:ea typeface="標楷體" panose="03000509000000000000" pitchFamily="65" charset="-120"/>
              </a:rPr>
              <a:t>重視</a:t>
            </a:r>
            <a:endParaRPr lang="en-US" altLang="zh-TW" sz="2400" dirty="0" smtClean="0">
              <a:solidFill>
                <a:schemeClr val="bg1"/>
              </a:solidFill>
              <a:latin typeface="標楷體" panose="03000509000000000000" pitchFamily="65" charset="-120"/>
              <a:ea typeface="標楷體" panose="03000509000000000000" pitchFamily="65" charset="-120"/>
            </a:endParaRPr>
          </a:p>
          <a:p>
            <a:r>
              <a:rPr lang="zh-TW" altLang="en-US" sz="2400" dirty="0">
                <a:solidFill>
                  <a:schemeClr val="bg1"/>
                </a:solidFill>
                <a:latin typeface="標楷體" panose="03000509000000000000" pitchFamily="65" charset="-120"/>
                <a:ea typeface="標楷體" panose="03000509000000000000" pitchFamily="65" charset="-120"/>
              </a:rPr>
              <a:t>承辦人員為求採購案件順利結案，對於採購程序適法性或正確性之重視程度不足，致影響政府採購之品質，違反政府採購法相關規定，涉犯貪污治罪條例，嚴重斲傷國民對於公務廉潔性之信賴</a:t>
            </a:r>
            <a:r>
              <a:rPr lang="zh-TW" altLang="en-US" sz="2400" dirty="0" smtClean="0">
                <a:solidFill>
                  <a:schemeClr val="bg1"/>
                </a:solidFill>
                <a:latin typeface="標楷體" panose="03000509000000000000" pitchFamily="65" charset="-120"/>
                <a:ea typeface="標楷體" panose="03000509000000000000" pitchFamily="65" charset="-120"/>
              </a:rPr>
              <a:t>。</a:t>
            </a:r>
            <a:endParaRPr lang="en-US" altLang="zh-TW" sz="2400" dirty="0" smtClean="0">
              <a:solidFill>
                <a:schemeClr val="bg1"/>
              </a:solidFill>
              <a:latin typeface="標楷體" panose="03000509000000000000" pitchFamily="65" charset="-120"/>
              <a:ea typeface="標楷體" panose="03000509000000000000" pitchFamily="65" charset="-120"/>
            </a:endParaRPr>
          </a:p>
          <a:p>
            <a:r>
              <a:rPr lang="zh-TW" altLang="en-US" sz="2400" dirty="0">
                <a:solidFill>
                  <a:schemeClr val="bg1"/>
                </a:solidFill>
                <a:latin typeface="標楷體" panose="03000509000000000000" pitchFamily="65" charset="-120"/>
                <a:ea typeface="標楷體" panose="03000509000000000000" pitchFamily="65" charset="-120"/>
              </a:rPr>
              <a:t>二、久任風險業務，未適時</a:t>
            </a:r>
            <a:r>
              <a:rPr lang="zh-TW" altLang="en-US" sz="2400" dirty="0" smtClean="0">
                <a:solidFill>
                  <a:schemeClr val="bg1"/>
                </a:solidFill>
                <a:latin typeface="標楷體" panose="03000509000000000000" pitchFamily="65" charset="-120"/>
                <a:ea typeface="標楷體" panose="03000509000000000000" pitchFamily="65" charset="-120"/>
              </a:rPr>
              <a:t>輪調</a:t>
            </a:r>
            <a:endParaRPr lang="en-US" altLang="zh-TW" sz="2400" dirty="0" smtClean="0">
              <a:solidFill>
                <a:schemeClr val="bg1"/>
              </a:solidFill>
              <a:latin typeface="標楷體" panose="03000509000000000000" pitchFamily="65" charset="-120"/>
              <a:ea typeface="標楷體" panose="03000509000000000000" pitchFamily="65" charset="-120"/>
            </a:endParaRPr>
          </a:p>
          <a:p>
            <a:r>
              <a:rPr lang="zh-TW" altLang="en-US" sz="2400" dirty="0">
                <a:solidFill>
                  <a:schemeClr val="bg1"/>
                </a:solidFill>
                <a:latin typeface="標楷體" panose="03000509000000000000" pitchFamily="65" charset="-120"/>
                <a:ea typeface="標楷體" panose="03000509000000000000" pitchFamily="65" charset="-120"/>
              </a:rPr>
              <a:t>承辦人員經辦相關採購業務多年，熟悉採購核銷流程及法規，並與廠商建立相當交情，易產生袒護心理，致怠忽職守，利用職務機會徇私舞弊，影響公共事務及社會安全</a:t>
            </a:r>
            <a:r>
              <a:rPr lang="zh-TW" altLang="en-US" sz="2400" dirty="0" smtClean="0">
                <a:solidFill>
                  <a:schemeClr val="bg1"/>
                </a:solidFill>
                <a:latin typeface="標楷體" panose="03000509000000000000" pitchFamily="65" charset="-120"/>
                <a:ea typeface="標楷體" panose="03000509000000000000" pitchFamily="65" charset="-120"/>
              </a:rPr>
              <a:t>。</a:t>
            </a:r>
            <a:endParaRPr lang="en-US" altLang="zh-TW" sz="2400" dirty="0" smtClean="0">
              <a:solidFill>
                <a:schemeClr val="bg1"/>
              </a:solidFill>
              <a:latin typeface="標楷體" panose="03000509000000000000" pitchFamily="65" charset="-120"/>
              <a:ea typeface="標楷體" panose="03000509000000000000" pitchFamily="65" charset="-120"/>
            </a:endParaRPr>
          </a:p>
          <a:p>
            <a:r>
              <a:rPr lang="zh-TW" altLang="en-US" sz="2400" dirty="0">
                <a:solidFill>
                  <a:schemeClr val="bg1"/>
                </a:solidFill>
                <a:latin typeface="標楷體" panose="03000509000000000000" pitchFamily="65" charset="-120"/>
                <a:ea typeface="標楷體" panose="03000509000000000000" pitchFamily="65" charset="-120"/>
              </a:rPr>
              <a:t>三、專業採購監督</a:t>
            </a:r>
            <a:r>
              <a:rPr lang="zh-TW" altLang="en-US" sz="2400" dirty="0" smtClean="0">
                <a:solidFill>
                  <a:schemeClr val="bg1"/>
                </a:solidFill>
                <a:latin typeface="標楷體" panose="03000509000000000000" pitchFamily="65" charset="-120"/>
                <a:ea typeface="標楷體" panose="03000509000000000000" pitchFamily="65" charset="-120"/>
              </a:rPr>
              <a:t>不易</a:t>
            </a:r>
            <a:endParaRPr lang="en-US" altLang="zh-TW" sz="2400" dirty="0" smtClean="0">
              <a:solidFill>
                <a:schemeClr val="bg1"/>
              </a:solidFill>
              <a:latin typeface="標楷體" panose="03000509000000000000" pitchFamily="65" charset="-120"/>
              <a:ea typeface="標楷體" panose="03000509000000000000" pitchFamily="65" charset="-120"/>
            </a:endParaRPr>
          </a:p>
          <a:p>
            <a:r>
              <a:rPr lang="zh-TW" altLang="en-US" sz="2400" dirty="0">
                <a:solidFill>
                  <a:schemeClr val="bg1"/>
                </a:solidFill>
                <a:latin typeface="標楷體" panose="03000509000000000000" pitchFamily="65" charset="-120"/>
                <a:ea typeface="標楷體" panose="03000509000000000000" pitchFamily="65" charset="-120"/>
              </a:rPr>
              <a:t>安檢儀器規格具有高度專業性，驗收時所需之壓克力仿製爆裂物、證明書等涉及專業認定，驗收人員難以辨別致遭矇蔽。</a:t>
            </a:r>
          </a:p>
        </p:txBody>
      </p:sp>
      <p:sp>
        <p:nvSpPr>
          <p:cNvPr id="20" name="Oval 50">
            <a:extLst>
              <a:ext uri="{FF2B5EF4-FFF2-40B4-BE49-F238E27FC236}">
                <a16:creationId xmlns:a16="http://schemas.microsoft.com/office/drawing/2014/main" id="{F1391FBA-8916-4171-8BEB-A101E3976B43}"/>
              </a:ext>
            </a:extLst>
          </p:cNvPr>
          <p:cNvSpPr>
            <a:spLocks noChangeAspect="1"/>
          </p:cNvSpPr>
          <p:nvPr/>
        </p:nvSpPr>
        <p:spPr>
          <a:xfrm>
            <a:off x="3952091" y="359022"/>
            <a:ext cx="404666" cy="457045"/>
          </a:xfrm>
          <a:custGeom>
            <a:avLst/>
            <a:gdLst/>
            <a:ahLst/>
            <a:cxnLst/>
            <a:rect l="l" t="t" r="r" b="b"/>
            <a:pathLst>
              <a:path w="2868687" h="3240000">
                <a:moveTo>
                  <a:pt x="1433799" y="2290728"/>
                </a:moveTo>
                <a:cubicBezTo>
                  <a:pt x="1317650" y="2346839"/>
                  <a:pt x="1203301" y="2394700"/>
                  <a:pt x="1093028" y="2434329"/>
                </a:cubicBezTo>
                <a:cubicBezTo>
                  <a:pt x="1167481" y="2812207"/>
                  <a:pt x="1292592" y="3060000"/>
                  <a:pt x="1434343" y="3060000"/>
                </a:cubicBezTo>
                <a:cubicBezTo>
                  <a:pt x="1576138" y="3060000"/>
                  <a:pt x="1701284" y="2812053"/>
                  <a:pt x="1774025" y="2433735"/>
                </a:cubicBezTo>
                <a:cubicBezTo>
                  <a:pt x="1663854" y="2394452"/>
                  <a:pt x="1549823" y="2346469"/>
                  <a:pt x="1433799" y="2290728"/>
                </a:cubicBezTo>
                <a:close/>
                <a:moveTo>
                  <a:pt x="1824954" y="2078037"/>
                </a:moveTo>
                <a:cubicBezTo>
                  <a:pt x="1794480" y="2097450"/>
                  <a:pt x="1763147" y="2116057"/>
                  <a:pt x="1731343" y="2134419"/>
                </a:cubicBezTo>
                <a:lnTo>
                  <a:pt x="1635415" y="2187161"/>
                </a:lnTo>
                <a:cubicBezTo>
                  <a:pt x="1691788" y="2215044"/>
                  <a:pt x="1747931" y="2239109"/>
                  <a:pt x="1803378" y="2259350"/>
                </a:cubicBezTo>
                <a:cubicBezTo>
                  <a:pt x="1812120" y="2201101"/>
                  <a:pt x="1819148" y="2140526"/>
                  <a:pt x="1824954" y="2078037"/>
                </a:cubicBezTo>
                <a:close/>
                <a:moveTo>
                  <a:pt x="1042306" y="2077178"/>
                </a:moveTo>
                <a:cubicBezTo>
                  <a:pt x="1047949" y="2140175"/>
                  <a:pt x="1055328" y="2201182"/>
                  <a:pt x="1063873" y="2259905"/>
                </a:cubicBezTo>
                <a:cubicBezTo>
                  <a:pt x="1119365" y="2238275"/>
                  <a:pt x="1176217" y="2214355"/>
                  <a:pt x="1233887" y="2187801"/>
                </a:cubicBezTo>
                <a:cubicBezTo>
                  <a:pt x="1201538" y="2170955"/>
                  <a:pt x="1169452" y="2152957"/>
                  <a:pt x="1137343" y="2134419"/>
                </a:cubicBezTo>
                <a:close/>
                <a:moveTo>
                  <a:pt x="559768" y="1732679"/>
                </a:moveTo>
                <a:cubicBezTo>
                  <a:pt x="268524" y="1984850"/>
                  <a:pt x="116369" y="2217202"/>
                  <a:pt x="187266" y="2340000"/>
                </a:cubicBezTo>
                <a:cubicBezTo>
                  <a:pt x="258144" y="2462764"/>
                  <a:pt x="535307" y="2447213"/>
                  <a:pt x="899736" y="2322555"/>
                </a:cubicBezTo>
                <a:cubicBezTo>
                  <a:pt x="878937" y="2207297"/>
                  <a:pt x="863223" y="2084405"/>
                  <a:pt x="853746" y="1955834"/>
                </a:cubicBezTo>
                <a:cubicBezTo>
                  <a:pt x="747454" y="1883220"/>
                  <a:pt x="648878" y="1808453"/>
                  <a:pt x="559768" y="1732679"/>
                </a:cubicBezTo>
                <a:close/>
                <a:moveTo>
                  <a:pt x="2309048" y="1730507"/>
                </a:moveTo>
                <a:cubicBezTo>
                  <a:pt x="2220666" y="1807660"/>
                  <a:pt x="2121792" y="1882664"/>
                  <a:pt x="2015235" y="1955625"/>
                </a:cubicBezTo>
                <a:cubicBezTo>
                  <a:pt x="2005364" y="2084180"/>
                  <a:pt x="1989894" y="2207119"/>
                  <a:pt x="1967330" y="2322070"/>
                </a:cubicBezTo>
                <a:lnTo>
                  <a:pt x="2081685" y="2358048"/>
                </a:lnTo>
                <a:cubicBezTo>
                  <a:pt x="2116015" y="2320492"/>
                  <a:pt x="2165526" y="2297468"/>
                  <a:pt x="2220415" y="2297468"/>
                </a:cubicBezTo>
                <a:cubicBezTo>
                  <a:pt x="2302230" y="2297468"/>
                  <a:pt x="2372097" y="2348622"/>
                  <a:pt x="2399287" y="2420880"/>
                </a:cubicBezTo>
                <a:cubicBezTo>
                  <a:pt x="2542053" y="2432945"/>
                  <a:pt x="2642630" y="2407186"/>
                  <a:pt x="2681420" y="2340000"/>
                </a:cubicBezTo>
                <a:cubicBezTo>
                  <a:pt x="2752393" y="2217071"/>
                  <a:pt x="2599836" y="1984353"/>
                  <a:pt x="2309048" y="1730507"/>
                </a:cubicBezTo>
                <a:close/>
                <a:moveTo>
                  <a:pt x="2026056" y="1510554"/>
                </a:moveTo>
                <a:cubicBezTo>
                  <a:pt x="2027893" y="1546708"/>
                  <a:pt x="2028343" y="1583211"/>
                  <a:pt x="2028343" y="1620000"/>
                </a:cubicBezTo>
                <a:lnTo>
                  <a:pt x="2024251" y="1730716"/>
                </a:lnTo>
                <a:lnTo>
                  <a:pt x="2173722" y="1619092"/>
                </a:lnTo>
                <a:cubicBezTo>
                  <a:pt x="2127526" y="1582190"/>
                  <a:pt x="2078507" y="1545517"/>
                  <a:pt x="2026056" y="1510554"/>
                </a:cubicBezTo>
                <a:close/>
                <a:moveTo>
                  <a:pt x="844436" y="1509285"/>
                </a:moveTo>
                <a:lnTo>
                  <a:pt x="694964" y="1620908"/>
                </a:lnTo>
                <a:cubicBezTo>
                  <a:pt x="741160" y="1657811"/>
                  <a:pt x="790179" y="1694484"/>
                  <a:pt x="842630" y="1729447"/>
                </a:cubicBezTo>
                <a:cubicBezTo>
                  <a:pt x="840793" y="1693293"/>
                  <a:pt x="840343" y="1656790"/>
                  <a:pt x="840343" y="1620000"/>
                </a:cubicBezTo>
                <a:close/>
                <a:moveTo>
                  <a:pt x="1434343" y="1361184"/>
                </a:moveTo>
                <a:cubicBezTo>
                  <a:pt x="1573534" y="1361184"/>
                  <a:pt x="1686371" y="1474021"/>
                  <a:pt x="1686371" y="1613212"/>
                </a:cubicBezTo>
                <a:cubicBezTo>
                  <a:pt x="1686371" y="1752403"/>
                  <a:pt x="1573534" y="1865240"/>
                  <a:pt x="1434343" y="1865240"/>
                </a:cubicBezTo>
                <a:cubicBezTo>
                  <a:pt x="1295152" y="1865240"/>
                  <a:pt x="1182315" y="1752403"/>
                  <a:pt x="1182315" y="1613212"/>
                </a:cubicBezTo>
                <a:cubicBezTo>
                  <a:pt x="1182315" y="1474021"/>
                  <a:pt x="1295152" y="1361184"/>
                  <a:pt x="1434343" y="1361184"/>
                </a:cubicBezTo>
                <a:close/>
                <a:moveTo>
                  <a:pt x="1433770" y="1149513"/>
                </a:moveTo>
                <a:cubicBezTo>
                  <a:pt x="1365445" y="1183896"/>
                  <a:pt x="1296585" y="1221489"/>
                  <a:pt x="1227343" y="1261466"/>
                </a:cubicBezTo>
                <a:lnTo>
                  <a:pt x="1027157" y="1384911"/>
                </a:lnTo>
                <a:cubicBezTo>
                  <a:pt x="1022222" y="1461370"/>
                  <a:pt x="1020343" y="1539922"/>
                  <a:pt x="1020343" y="1620000"/>
                </a:cubicBezTo>
                <a:lnTo>
                  <a:pt x="1028287" y="1855786"/>
                </a:lnTo>
                <a:cubicBezTo>
                  <a:pt x="1091680" y="1898065"/>
                  <a:pt x="1158394" y="1938727"/>
                  <a:pt x="1227343" y="1978535"/>
                </a:cubicBezTo>
                <a:lnTo>
                  <a:pt x="1434916" y="2090488"/>
                </a:lnTo>
                <a:cubicBezTo>
                  <a:pt x="1503241" y="2056105"/>
                  <a:pt x="1572101" y="2018511"/>
                  <a:pt x="1641343" y="1978535"/>
                </a:cubicBezTo>
                <a:lnTo>
                  <a:pt x="1841530" y="1855090"/>
                </a:lnTo>
                <a:cubicBezTo>
                  <a:pt x="1846464" y="1778631"/>
                  <a:pt x="1848343" y="1700079"/>
                  <a:pt x="1848343" y="1620000"/>
                </a:cubicBezTo>
                <a:lnTo>
                  <a:pt x="1840399" y="1384214"/>
                </a:lnTo>
                <a:cubicBezTo>
                  <a:pt x="1777006" y="1341936"/>
                  <a:pt x="1710293" y="1301274"/>
                  <a:pt x="1641343" y="1261466"/>
                </a:cubicBezTo>
                <a:close/>
                <a:moveTo>
                  <a:pt x="1065308" y="980650"/>
                </a:moveTo>
                <a:cubicBezTo>
                  <a:pt x="1056566" y="1038899"/>
                  <a:pt x="1049538" y="1099475"/>
                  <a:pt x="1043732" y="1161964"/>
                </a:cubicBezTo>
                <a:cubicBezTo>
                  <a:pt x="1074206" y="1142551"/>
                  <a:pt x="1105539" y="1123943"/>
                  <a:pt x="1137343" y="1105581"/>
                </a:cubicBezTo>
                <a:lnTo>
                  <a:pt x="1233271" y="1052839"/>
                </a:lnTo>
                <a:cubicBezTo>
                  <a:pt x="1176898" y="1024957"/>
                  <a:pt x="1120756" y="1000892"/>
                  <a:pt x="1065308" y="980650"/>
                </a:cubicBezTo>
                <a:close/>
                <a:moveTo>
                  <a:pt x="1804814" y="980095"/>
                </a:moveTo>
                <a:cubicBezTo>
                  <a:pt x="1749321" y="1001726"/>
                  <a:pt x="1692469" y="1025646"/>
                  <a:pt x="1634800" y="1052200"/>
                </a:cubicBezTo>
                <a:cubicBezTo>
                  <a:pt x="1667149" y="1069046"/>
                  <a:pt x="1699234" y="1087043"/>
                  <a:pt x="1731343" y="1105581"/>
                </a:cubicBezTo>
                <a:lnTo>
                  <a:pt x="1826380" y="1162822"/>
                </a:lnTo>
                <a:cubicBezTo>
                  <a:pt x="1820738" y="1099825"/>
                  <a:pt x="1813359" y="1038819"/>
                  <a:pt x="1804814" y="980095"/>
                </a:cubicBezTo>
                <a:close/>
                <a:moveTo>
                  <a:pt x="2432236" y="816002"/>
                </a:moveTo>
                <a:cubicBezTo>
                  <a:pt x="2308930" y="820546"/>
                  <a:pt x="2149627" y="855445"/>
                  <a:pt x="1968950" y="917446"/>
                </a:cubicBezTo>
                <a:cubicBezTo>
                  <a:pt x="1989749" y="1032703"/>
                  <a:pt x="2005463" y="1155596"/>
                  <a:pt x="2014941" y="1284167"/>
                </a:cubicBezTo>
                <a:cubicBezTo>
                  <a:pt x="2121232" y="1356780"/>
                  <a:pt x="2219808" y="1431548"/>
                  <a:pt x="2308918" y="1507322"/>
                </a:cubicBezTo>
                <a:cubicBezTo>
                  <a:pt x="2600162" y="1255150"/>
                  <a:pt x="2752317" y="1022798"/>
                  <a:pt x="2681420" y="900000"/>
                </a:cubicBezTo>
                <a:cubicBezTo>
                  <a:pt x="2645694" y="838121"/>
                  <a:pt x="2557557" y="811383"/>
                  <a:pt x="2432236" y="816002"/>
                </a:cubicBezTo>
                <a:close/>
                <a:moveTo>
                  <a:pt x="436450" y="816001"/>
                </a:moveTo>
                <a:cubicBezTo>
                  <a:pt x="311129" y="811383"/>
                  <a:pt x="222992" y="838121"/>
                  <a:pt x="187266" y="900000"/>
                </a:cubicBezTo>
                <a:cubicBezTo>
                  <a:pt x="158404" y="949991"/>
                  <a:pt x="166508" y="1018139"/>
                  <a:pt x="206887" y="1097970"/>
                </a:cubicBezTo>
                <a:cubicBezTo>
                  <a:pt x="213842" y="1096217"/>
                  <a:pt x="221021" y="1095812"/>
                  <a:pt x="228294" y="1095812"/>
                </a:cubicBezTo>
                <a:cubicBezTo>
                  <a:pt x="334372" y="1095812"/>
                  <a:pt x="420366" y="1181806"/>
                  <a:pt x="420366" y="1287884"/>
                </a:cubicBezTo>
                <a:cubicBezTo>
                  <a:pt x="420366" y="1314219"/>
                  <a:pt x="415066" y="1339317"/>
                  <a:pt x="405427" y="1362148"/>
                </a:cubicBezTo>
                <a:cubicBezTo>
                  <a:pt x="450585" y="1410442"/>
                  <a:pt x="502437" y="1459559"/>
                  <a:pt x="559639" y="1509493"/>
                </a:cubicBezTo>
                <a:cubicBezTo>
                  <a:pt x="648020" y="1432341"/>
                  <a:pt x="746894" y="1357336"/>
                  <a:pt x="853451" y="1284376"/>
                </a:cubicBezTo>
                <a:cubicBezTo>
                  <a:pt x="863322" y="1155820"/>
                  <a:pt x="878792" y="1032881"/>
                  <a:pt x="901357" y="917930"/>
                </a:cubicBezTo>
                <a:cubicBezTo>
                  <a:pt x="719999" y="855651"/>
                  <a:pt x="560119" y="820559"/>
                  <a:pt x="436450" y="816001"/>
                </a:cubicBezTo>
                <a:close/>
                <a:moveTo>
                  <a:pt x="1434343" y="180000"/>
                </a:moveTo>
                <a:cubicBezTo>
                  <a:pt x="1292548" y="180000"/>
                  <a:pt x="1167402" y="427948"/>
                  <a:pt x="1094661" y="806265"/>
                </a:cubicBezTo>
                <a:cubicBezTo>
                  <a:pt x="1204832" y="845548"/>
                  <a:pt x="1318864" y="893532"/>
                  <a:pt x="1434887" y="949272"/>
                </a:cubicBezTo>
                <a:cubicBezTo>
                  <a:pt x="1551037" y="893162"/>
                  <a:pt x="1665385" y="845301"/>
                  <a:pt x="1775658" y="805671"/>
                </a:cubicBezTo>
                <a:cubicBezTo>
                  <a:pt x="1751860" y="684885"/>
                  <a:pt x="1722886" y="577390"/>
                  <a:pt x="1688823" y="487405"/>
                </a:cubicBezTo>
                <a:cubicBezTo>
                  <a:pt x="1688009" y="487647"/>
                  <a:pt x="1687191" y="487652"/>
                  <a:pt x="1686371" y="487652"/>
                </a:cubicBezTo>
                <a:cubicBezTo>
                  <a:pt x="1580293" y="487652"/>
                  <a:pt x="1494299" y="401658"/>
                  <a:pt x="1494299" y="295580"/>
                </a:cubicBezTo>
                <a:cubicBezTo>
                  <a:pt x="1494299" y="264819"/>
                  <a:pt x="1501530" y="235747"/>
                  <a:pt x="1516122" y="210837"/>
                </a:cubicBezTo>
                <a:cubicBezTo>
                  <a:pt x="1490583" y="189985"/>
                  <a:pt x="1462798" y="180000"/>
                  <a:pt x="1434343" y="180000"/>
                </a:cubicBezTo>
                <a:close/>
                <a:moveTo>
                  <a:pt x="1434343" y="0"/>
                </a:moveTo>
                <a:cubicBezTo>
                  <a:pt x="1509303" y="0"/>
                  <a:pt x="1581019" y="37868"/>
                  <a:pt x="1646062" y="107907"/>
                </a:cubicBezTo>
                <a:cubicBezTo>
                  <a:pt x="1659037" y="104972"/>
                  <a:pt x="1672533" y="103508"/>
                  <a:pt x="1686371" y="103508"/>
                </a:cubicBezTo>
                <a:cubicBezTo>
                  <a:pt x="1792449" y="103508"/>
                  <a:pt x="1878443" y="189502"/>
                  <a:pt x="1878443" y="295580"/>
                </a:cubicBezTo>
                <a:cubicBezTo>
                  <a:pt x="1878443" y="342831"/>
                  <a:pt x="1861381" y="386097"/>
                  <a:pt x="1831228" y="417985"/>
                </a:cubicBezTo>
                <a:cubicBezTo>
                  <a:pt x="1871860" y="515668"/>
                  <a:pt x="1906636" y="628220"/>
                  <a:pt x="1935357" y="752219"/>
                </a:cubicBezTo>
                <a:cubicBezTo>
                  <a:pt x="2379384" y="616814"/>
                  <a:pt x="2731816" y="627289"/>
                  <a:pt x="2837304" y="810000"/>
                </a:cubicBezTo>
                <a:cubicBezTo>
                  <a:pt x="2942793" y="992711"/>
                  <a:pt x="2775650" y="1303161"/>
                  <a:pt x="2436521" y="1620139"/>
                </a:cubicBezTo>
                <a:cubicBezTo>
                  <a:pt x="2775698" y="1936928"/>
                  <a:pt x="2942777" y="2247316"/>
                  <a:pt x="2837304" y="2430000"/>
                </a:cubicBezTo>
                <a:cubicBezTo>
                  <a:pt x="2771439" y="2544083"/>
                  <a:pt x="2609300" y="2591017"/>
                  <a:pt x="2388706" y="2577188"/>
                </a:cubicBezTo>
                <a:cubicBezTo>
                  <a:pt x="2358753" y="2639691"/>
                  <a:pt x="2294480" y="2681612"/>
                  <a:pt x="2220415" y="2681612"/>
                </a:cubicBezTo>
                <a:cubicBezTo>
                  <a:pt x="2122541" y="2681612"/>
                  <a:pt x="2041764" y="2608405"/>
                  <a:pt x="2030773" y="2513644"/>
                </a:cubicBezTo>
                <a:cubicBezTo>
                  <a:pt x="1999304" y="2506661"/>
                  <a:pt x="1967635" y="2497623"/>
                  <a:pt x="1935485" y="2487821"/>
                </a:cubicBezTo>
                <a:cubicBezTo>
                  <a:pt x="1830610" y="2940018"/>
                  <a:pt x="1645322" y="3240000"/>
                  <a:pt x="1434343" y="3240000"/>
                </a:cubicBezTo>
                <a:cubicBezTo>
                  <a:pt x="1223366" y="3240000"/>
                  <a:pt x="1038079" y="2940023"/>
                  <a:pt x="933330" y="2487781"/>
                </a:cubicBezTo>
                <a:cubicBezTo>
                  <a:pt x="489302" y="2623186"/>
                  <a:pt x="136870" y="2612712"/>
                  <a:pt x="31382" y="2430000"/>
                </a:cubicBezTo>
                <a:cubicBezTo>
                  <a:pt x="-74106" y="2247290"/>
                  <a:pt x="93037" y="1936840"/>
                  <a:pt x="432165" y="1619862"/>
                </a:cubicBezTo>
                <a:cubicBezTo>
                  <a:pt x="378689" y="1569916"/>
                  <a:pt x="329491" y="1520128"/>
                  <a:pt x="285801" y="1470219"/>
                </a:cubicBezTo>
                <a:cubicBezTo>
                  <a:pt x="267844" y="1476857"/>
                  <a:pt x="248431" y="1479956"/>
                  <a:pt x="228294" y="1479956"/>
                </a:cubicBezTo>
                <a:cubicBezTo>
                  <a:pt x="122216" y="1479956"/>
                  <a:pt x="36222" y="1393962"/>
                  <a:pt x="36222" y="1287884"/>
                </a:cubicBezTo>
                <a:cubicBezTo>
                  <a:pt x="36222" y="1246866"/>
                  <a:pt x="49080" y="1208850"/>
                  <a:pt x="73868" y="1179672"/>
                </a:cubicBezTo>
                <a:cubicBezTo>
                  <a:pt x="-4733" y="1033688"/>
                  <a:pt x="-23287" y="904690"/>
                  <a:pt x="31382" y="810000"/>
                </a:cubicBezTo>
                <a:cubicBezTo>
                  <a:pt x="136860" y="627306"/>
                  <a:pt x="489234" y="616816"/>
                  <a:pt x="933201" y="752179"/>
                </a:cubicBezTo>
                <a:cubicBezTo>
                  <a:pt x="1038076" y="299982"/>
                  <a:pt x="1223365" y="0"/>
                  <a:pt x="143434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Tree>
    <p:extLst>
      <p:ext uri="{BB962C8B-B14F-4D97-AF65-F5344CB8AC3E}">
        <p14:creationId xmlns:p14="http://schemas.microsoft.com/office/powerpoint/2010/main" val="1875864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Straight Connector 22">
            <a:extLst>
              <a:ext uri="{FF2B5EF4-FFF2-40B4-BE49-F238E27FC236}">
                <a16:creationId xmlns:a16="http://schemas.microsoft.com/office/drawing/2014/main" id="{D1D65843-3729-41BD-BAE3-24132E813B77}"/>
              </a:ext>
            </a:extLst>
          </p:cNvPr>
          <p:cNvCxnSpPr>
            <a:cxnSpLocks/>
          </p:cNvCxnSpPr>
          <p:nvPr/>
        </p:nvCxnSpPr>
        <p:spPr>
          <a:xfrm flipH="1">
            <a:off x="6461851" y="334750"/>
            <a:ext cx="5730149" cy="6523250"/>
          </a:xfrm>
          <a:prstGeom prst="line">
            <a:avLst/>
          </a:prstGeom>
          <a:ln w="19050">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sp>
        <p:nvSpPr>
          <p:cNvPr id="16" name="Rectangle 38">
            <a:extLst>
              <a:ext uri="{FF2B5EF4-FFF2-40B4-BE49-F238E27FC236}">
                <a16:creationId xmlns:a16="http://schemas.microsoft.com/office/drawing/2014/main" id="{FF41F1CE-7EBC-4D6E-9FDA-69B7EE84FBEB}"/>
              </a:ext>
            </a:extLst>
          </p:cNvPr>
          <p:cNvSpPr/>
          <p:nvPr/>
        </p:nvSpPr>
        <p:spPr>
          <a:xfrm>
            <a:off x="3401568" y="1"/>
            <a:ext cx="886053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矩形 1"/>
          <p:cNvSpPr/>
          <p:nvPr/>
        </p:nvSpPr>
        <p:spPr>
          <a:xfrm>
            <a:off x="3575305" y="155449"/>
            <a:ext cx="8476488" cy="6547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2400" dirty="0">
              <a:solidFill>
                <a:schemeClr val="bg1"/>
              </a:solidFill>
              <a:latin typeface="標楷體" panose="03000509000000000000" pitchFamily="65" charset="-120"/>
              <a:ea typeface="標楷體" panose="03000509000000000000" pitchFamily="65" charset="-120"/>
            </a:endParaRPr>
          </a:p>
        </p:txBody>
      </p:sp>
      <p:sp>
        <p:nvSpPr>
          <p:cNvPr id="4" name="矩形 3"/>
          <p:cNvSpPr/>
          <p:nvPr/>
        </p:nvSpPr>
        <p:spPr>
          <a:xfrm>
            <a:off x="4292297" y="334749"/>
            <a:ext cx="7687057" cy="6001643"/>
          </a:xfrm>
          <a:prstGeom prst="rect">
            <a:avLst/>
          </a:prstGeom>
        </p:spPr>
        <p:txBody>
          <a:bodyPr wrap="square">
            <a:spAutoFit/>
          </a:bodyPr>
          <a:lstStyle/>
          <a:p>
            <a:r>
              <a:rPr lang="zh-TW" altLang="en-US" sz="2400" dirty="0" smtClean="0">
                <a:solidFill>
                  <a:schemeClr val="bg1"/>
                </a:solidFill>
                <a:latin typeface="標楷體" panose="03000509000000000000" pitchFamily="65" charset="-120"/>
                <a:ea typeface="標楷體" panose="03000509000000000000" pitchFamily="65" charset="-120"/>
              </a:rPr>
              <a:t>防制措施：</a:t>
            </a:r>
            <a:endParaRPr lang="en-US" altLang="zh-TW" sz="2400" dirty="0" smtClean="0">
              <a:solidFill>
                <a:schemeClr val="bg1"/>
              </a:solidFill>
              <a:latin typeface="標楷體" panose="03000509000000000000" pitchFamily="65" charset="-120"/>
              <a:ea typeface="標楷體" panose="03000509000000000000" pitchFamily="65" charset="-120"/>
            </a:endParaRPr>
          </a:p>
          <a:p>
            <a:r>
              <a:rPr lang="zh-TW" altLang="en-US" sz="2400" dirty="0">
                <a:solidFill>
                  <a:schemeClr val="bg1"/>
                </a:solidFill>
                <a:latin typeface="標楷體" panose="03000509000000000000" pitchFamily="65" charset="-120"/>
                <a:ea typeface="標楷體" panose="03000509000000000000" pitchFamily="65" charset="-120"/>
              </a:rPr>
              <a:t>一、強化採購作業內控制</a:t>
            </a:r>
            <a:r>
              <a:rPr lang="zh-TW" altLang="en-US" sz="2400" dirty="0" smtClean="0">
                <a:solidFill>
                  <a:schemeClr val="bg1"/>
                </a:solidFill>
                <a:latin typeface="標楷體" panose="03000509000000000000" pitchFamily="65" charset="-120"/>
                <a:ea typeface="標楷體" panose="03000509000000000000" pitchFamily="65" charset="-120"/>
              </a:rPr>
              <a:t>度</a:t>
            </a:r>
            <a:endParaRPr lang="en-US" altLang="zh-TW" sz="2400" dirty="0" smtClean="0">
              <a:solidFill>
                <a:schemeClr val="bg1"/>
              </a:solidFill>
              <a:latin typeface="標楷體" panose="03000509000000000000" pitchFamily="65" charset="-120"/>
              <a:ea typeface="標楷體" panose="03000509000000000000" pitchFamily="65" charset="-120"/>
            </a:endParaRPr>
          </a:p>
          <a:p>
            <a:r>
              <a:rPr lang="zh-TW" altLang="en-US" sz="2400" dirty="0">
                <a:solidFill>
                  <a:schemeClr val="bg1"/>
                </a:solidFill>
                <a:latin typeface="標楷體" panose="03000509000000000000" pitchFamily="65" charset="-120"/>
                <a:ea typeface="標楷體" panose="03000509000000000000" pitchFamily="65" charset="-120"/>
              </a:rPr>
              <a:t>機關應針對採購人員施以相關專業訓練，提升採購人員專業能力，同時應強化採購作業流程之內部控制，建立標準作業程序，避免人為作業疏失，確保採購品質</a:t>
            </a:r>
            <a:r>
              <a:rPr lang="zh-TW" altLang="en-US" sz="2400" dirty="0" smtClean="0">
                <a:solidFill>
                  <a:schemeClr val="bg1"/>
                </a:solidFill>
                <a:latin typeface="標楷體" panose="03000509000000000000" pitchFamily="65" charset="-120"/>
                <a:ea typeface="標楷體" panose="03000509000000000000" pitchFamily="65" charset="-120"/>
              </a:rPr>
              <a:t>。</a:t>
            </a:r>
            <a:endParaRPr lang="en-US" altLang="zh-TW" sz="2400" dirty="0" smtClean="0">
              <a:solidFill>
                <a:schemeClr val="bg1"/>
              </a:solidFill>
              <a:latin typeface="標楷體" panose="03000509000000000000" pitchFamily="65" charset="-120"/>
              <a:ea typeface="標楷體" panose="03000509000000000000" pitchFamily="65" charset="-120"/>
            </a:endParaRPr>
          </a:p>
          <a:p>
            <a:r>
              <a:rPr lang="zh-TW" altLang="en-US" sz="2400" dirty="0">
                <a:solidFill>
                  <a:schemeClr val="bg1"/>
                </a:solidFill>
                <a:latin typeface="標楷體" panose="03000509000000000000" pitchFamily="65" charset="-120"/>
                <a:ea typeface="標楷體" panose="03000509000000000000" pitchFamily="65" charset="-120"/>
              </a:rPr>
              <a:t>二</a:t>
            </a:r>
            <a:r>
              <a:rPr lang="zh-TW" altLang="en-US" sz="2400" dirty="0" smtClean="0">
                <a:solidFill>
                  <a:schemeClr val="bg1"/>
                </a:solidFill>
                <a:latin typeface="標楷體" panose="03000509000000000000" pitchFamily="65" charset="-120"/>
                <a:ea typeface="標楷體" panose="03000509000000000000" pitchFamily="65" charset="-120"/>
              </a:rPr>
              <a:t>、</a:t>
            </a:r>
            <a:r>
              <a:rPr lang="zh-TW" altLang="en-US" sz="2400" dirty="0">
                <a:solidFill>
                  <a:schemeClr val="bg1"/>
                </a:solidFill>
                <a:latin typeface="標楷體" panose="03000509000000000000" pitchFamily="65" charset="-120"/>
                <a:ea typeface="標楷體" panose="03000509000000000000" pitchFamily="65" charset="-120"/>
              </a:rPr>
              <a:t>落實預防性工作</a:t>
            </a:r>
            <a:r>
              <a:rPr lang="zh-TW" altLang="en-US" sz="2400" dirty="0" smtClean="0">
                <a:solidFill>
                  <a:schemeClr val="bg1"/>
                </a:solidFill>
                <a:latin typeface="標楷體" panose="03000509000000000000" pitchFamily="65" charset="-120"/>
                <a:ea typeface="標楷體" panose="03000509000000000000" pitchFamily="65" charset="-120"/>
              </a:rPr>
              <a:t>輪調</a:t>
            </a:r>
            <a:endParaRPr lang="en-US" altLang="zh-TW" sz="2400" dirty="0" smtClean="0">
              <a:solidFill>
                <a:schemeClr val="bg1"/>
              </a:solidFill>
              <a:latin typeface="標楷體" panose="03000509000000000000" pitchFamily="65" charset="-120"/>
              <a:ea typeface="標楷體" panose="03000509000000000000" pitchFamily="65" charset="-120"/>
            </a:endParaRPr>
          </a:p>
          <a:p>
            <a:r>
              <a:rPr lang="zh-TW" altLang="en-US" sz="2400" dirty="0">
                <a:solidFill>
                  <a:schemeClr val="bg1"/>
                </a:solidFill>
                <a:latin typeface="標楷體" panose="03000509000000000000" pitchFamily="65" charset="-120"/>
                <a:ea typeface="標楷體" panose="03000509000000000000" pitchFamily="65" charset="-120"/>
              </a:rPr>
              <a:t>對於辦理採購、出納業務人員，應定期辦理職務輪調，避免久任一職，如為風險顧慮、作業違常人員，則應即調離現職，以落實風險業務管控，機先防杜違法風險因子，防制風紀案件發生</a:t>
            </a:r>
            <a:r>
              <a:rPr lang="zh-TW" altLang="en-US" sz="2400" dirty="0" smtClean="0">
                <a:solidFill>
                  <a:schemeClr val="bg1"/>
                </a:solidFill>
                <a:latin typeface="標楷體" panose="03000509000000000000" pitchFamily="65" charset="-120"/>
                <a:ea typeface="標楷體" panose="03000509000000000000" pitchFamily="65" charset="-120"/>
              </a:rPr>
              <a:t>。</a:t>
            </a:r>
            <a:endParaRPr lang="en-US" altLang="zh-TW" sz="2400" dirty="0" smtClean="0">
              <a:solidFill>
                <a:schemeClr val="bg1"/>
              </a:solidFill>
              <a:latin typeface="標楷體" panose="03000509000000000000" pitchFamily="65" charset="-120"/>
              <a:ea typeface="標楷體" panose="03000509000000000000" pitchFamily="65" charset="-120"/>
            </a:endParaRPr>
          </a:p>
          <a:p>
            <a:r>
              <a:rPr lang="zh-TW" altLang="en-US" sz="2400" dirty="0">
                <a:solidFill>
                  <a:schemeClr val="bg1"/>
                </a:solidFill>
                <a:latin typeface="標楷體" panose="03000509000000000000" pitchFamily="65" charset="-120"/>
                <a:ea typeface="標楷體" panose="03000509000000000000" pitchFamily="65" charset="-120"/>
              </a:rPr>
              <a:t>三</a:t>
            </a:r>
            <a:r>
              <a:rPr lang="zh-TW" altLang="en-US" sz="2400" dirty="0" smtClean="0">
                <a:solidFill>
                  <a:schemeClr val="bg1"/>
                </a:solidFill>
                <a:latin typeface="標楷體" panose="03000509000000000000" pitchFamily="65" charset="-120"/>
                <a:ea typeface="標楷體" panose="03000509000000000000" pitchFamily="65" charset="-120"/>
              </a:rPr>
              <a:t>、</a:t>
            </a:r>
            <a:r>
              <a:rPr lang="zh-TW" altLang="en-US" sz="2400" dirty="0">
                <a:solidFill>
                  <a:schemeClr val="bg1"/>
                </a:solidFill>
                <a:latin typeface="標楷體" panose="03000509000000000000" pitchFamily="65" charset="-120"/>
                <a:ea typeface="標楷體" panose="03000509000000000000" pitchFamily="65" charset="-120"/>
              </a:rPr>
              <a:t>加入第三方協驗監督</a:t>
            </a:r>
            <a:r>
              <a:rPr lang="zh-TW" altLang="en-US" sz="2400" dirty="0" smtClean="0">
                <a:solidFill>
                  <a:schemeClr val="bg1"/>
                </a:solidFill>
                <a:latin typeface="標楷體" panose="03000509000000000000" pitchFamily="65" charset="-120"/>
                <a:ea typeface="標楷體" panose="03000509000000000000" pitchFamily="65" charset="-120"/>
              </a:rPr>
              <a:t>機制</a:t>
            </a:r>
            <a:endParaRPr lang="en-US" altLang="zh-TW" sz="2400" dirty="0" smtClean="0">
              <a:solidFill>
                <a:schemeClr val="bg1"/>
              </a:solidFill>
              <a:latin typeface="標楷體" panose="03000509000000000000" pitchFamily="65" charset="-120"/>
              <a:ea typeface="標楷體" panose="03000509000000000000" pitchFamily="65" charset="-120"/>
            </a:endParaRPr>
          </a:p>
          <a:p>
            <a:r>
              <a:rPr lang="zh-TW" altLang="en-US" sz="2400" dirty="0">
                <a:solidFill>
                  <a:schemeClr val="bg1"/>
                </a:solidFill>
                <a:latin typeface="標楷體" panose="03000509000000000000" pitchFamily="65" charset="-120"/>
                <a:ea typeface="標楷體" panose="03000509000000000000" pitchFamily="65" charset="-120"/>
              </a:rPr>
              <a:t>為避免機關欠缺採購標的專業性判斷，滋生廠商誤導而有相關驗收不實之風險，甚或承辦人與廠商相互勾結之情形，可適時邀請學術單位、該行業公會或具有相關專業能力之第三方擔任協驗人員，俾實質性檢視履約標的是否符合規定，有效落實採購驗收程序。</a:t>
            </a:r>
          </a:p>
        </p:txBody>
      </p:sp>
      <p:sp>
        <p:nvSpPr>
          <p:cNvPr id="20" name="Oval 50">
            <a:extLst>
              <a:ext uri="{FF2B5EF4-FFF2-40B4-BE49-F238E27FC236}">
                <a16:creationId xmlns:a16="http://schemas.microsoft.com/office/drawing/2014/main" id="{F1391FBA-8916-4171-8BEB-A101E3976B43}"/>
              </a:ext>
            </a:extLst>
          </p:cNvPr>
          <p:cNvSpPr>
            <a:spLocks noChangeAspect="1"/>
          </p:cNvSpPr>
          <p:nvPr/>
        </p:nvSpPr>
        <p:spPr>
          <a:xfrm>
            <a:off x="3879652" y="334749"/>
            <a:ext cx="404666" cy="457045"/>
          </a:xfrm>
          <a:custGeom>
            <a:avLst/>
            <a:gdLst/>
            <a:ahLst/>
            <a:cxnLst/>
            <a:rect l="l" t="t" r="r" b="b"/>
            <a:pathLst>
              <a:path w="2868687" h="3240000">
                <a:moveTo>
                  <a:pt x="1433799" y="2290728"/>
                </a:moveTo>
                <a:cubicBezTo>
                  <a:pt x="1317650" y="2346839"/>
                  <a:pt x="1203301" y="2394700"/>
                  <a:pt x="1093028" y="2434329"/>
                </a:cubicBezTo>
                <a:cubicBezTo>
                  <a:pt x="1167481" y="2812207"/>
                  <a:pt x="1292592" y="3060000"/>
                  <a:pt x="1434343" y="3060000"/>
                </a:cubicBezTo>
                <a:cubicBezTo>
                  <a:pt x="1576138" y="3060000"/>
                  <a:pt x="1701284" y="2812053"/>
                  <a:pt x="1774025" y="2433735"/>
                </a:cubicBezTo>
                <a:cubicBezTo>
                  <a:pt x="1663854" y="2394452"/>
                  <a:pt x="1549823" y="2346469"/>
                  <a:pt x="1433799" y="2290728"/>
                </a:cubicBezTo>
                <a:close/>
                <a:moveTo>
                  <a:pt x="1824954" y="2078037"/>
                </a:moveTo>
                <a:cubicBezTo>
                  <a:pt x="1794480" y="2097450"/>
                  <a:pt x="1763147" y="2116057"/>
                  <a:pt x="1731343" y="2134419"/>
                </a:cubicBezTo>
                <a:lnTo>
                  <a:pt x="1635415" y="2187161"/>
                </a:lnTo>
                <a:cubicBezTo>
                  <a:pt x="1691788" y="2215044"/>
                  <a:pt x="1747931" y="2239109"/>
                  <a:pt x="1803378" y="2259350"/>
                </a:cubicBezTo>
                <a:cubicBezTo>
                  <a:pt x="1812120" y="2201101"/>
                  <a:pt x="1819148" y="2140526"/>
                  <a:pt x="1824954" y="2078037"/>
                </a:cubicBezTo>
                <a:close/>
                <a:moveTo>
                  <a:pt x="1042306" y="2077178"/>
                </a:moveTo>
                <a:cubicBezTo>
                  <a:pt x="1047949" y="2140175"/>
                  <a:pt x="1055328" y="2201182"/>
                  <a:pt x="1063873" y="2259905"/>
                </a:cubicBezTo>
                <a:cubicBezTo>
                  <a:pt x="1119365" y="2238275"/>
                  <a:pt x="1176217" y="2214355"/>
                  <a:pt x="1233887" y="2187801"/>
                </a:cubicBezTo>
                <a:cubicBezTo>
                  <a:pt x="1201538" y="2170955"/>
                  <a:pt x="1169452" y="2152957"/>
                  <a:pt x="1137343" y="2134419"/>
                </a:cubicBezTo>
                <a:close/>
                <a:moveTo>
                  <a:pt x="559768" y="1732679"/>
                </a:moveTo>
                <a:cubicBezTo>
                  <a:pt x="268524" y="1984850"/>
                  <a:pt x="116369" y="2217202"/>
                  <a:pt x="187266" y="2340000"/>
                </a:cubicBezTo>
                <a:cubicBezTo>
                  <a:pt x="258144" y="2462764"/>
                  <a:pt x="535307" y="2447213"/>
                  <a:pt x="899736" y="2322555"/>
                </a:cubicBezTo>
                <a:cubicBezTo>
                  <a:pt x="878937" y="2207297"/>
                  <a:pt x="863223" y="2084405"/>
                  <a:pt x="853746" y="1955834"/>
                </a:cubicBezTo>
                <a:cubicBezTo>
                  <a:pt x="747454" y="1883220"/>
                  <a:pt x="648878" y="1808453"/>
                  <a:pt x="559768" y="1732679"/>
                </a:cubicBezTo>
                <a:close/>
                <a:moveTo>
                  <a:pt x="2309048" y="1730507"/>
                </a:moveTo>
                <a:cubicBezTo>
                  <a:pt x="2220666" y="1807660"/>
                  <a:pt x="2121792" y="1882664"/>
                  <a:pt x="2015235" y="1955625"/>
                </a:cubicBezTo>
                <a:cubicBezTo>
                  <a:pt x="2005364" y="2084180"/>
                  <a:pt x="1989894" y="2207119"/>
                  <a:pt x="1967330" y="2322070"/>
                </a:cubicBezTo>
                <a:lnTo>
                  <a:pt x="2081685" y="2358048"/>
                </a:lnTo>
                <a:cubicBezTo>
                  <a:pt x="2116015" y="2320492"/>
                  <a:pt x="2165526" y="2297468"/>
                  <a:pt x="2220415" y="2297468"/>
                </a:cubicBezTo>
                <a:cubicBezTo>
                  <a:pt x="2302230" y="2297468"/>
                  <a:pt x="2372097" y="2348622"/>
                  <a:pt x="2399287" y="2420880"/>
                </a:cubicBezTo>
                <a:cubicBezTo>
                  <a:pt x="2542053" y="2432945"/>
                  <a:pt x="2642630" y="2407186"/>
                  <a:pt x="2681420" y="2340000"/>
                </a:cubicBezTo>
                <a:cubicBezTo>
                  <a:pt x="2752393" y="2217071"/>
                  <a:pt x="2599836" y="1984353"/>
                  <a:pt x="2309048" y="1730507"/>
                </a:cubicBezTo>
                <a:close/>
                <a:moveTo>
                  <a:pt x="2026056" y="1510554"/>
                </a:moveTo>
                <a:cubicBezTo>
                  <a:pt x="2027893" y="1546708"/>
                  <a:pt x="2028343" y="1583211"/>
                  <a:pt x="2028343" y="1620000"/>
                </a:cubicBezTo>
                <a:lnTo>
                  <a:pt x="2024251" y="1730716"/>
                </a:lnTo>
                <a:lnTo>
                  <a:pt x="2173722" y="1619092"/>
                </a:lnTo>
                <a:cubicBezTo>
                  <a:pt x="2127526" y="1582190"/>
                  <a:pt x="2078507" y="1545517"/>
                  <a:pt x="2026056" y="1510554"/>
                </a:cubicBezTo>
                <a:close/>
                <a:moveTo>
                  <a:pt x="844436" y="1509285"/>
                </a:moveTo>
                <a:lnTo>
                  <a:pt x="694964" y="1620908"/>
                </a:lnTo>
                <a:cubicBezTo>
                  <a:pt x="741160" y="1657811"/>
                  <a:pt x="790179" y="1694484"/>
                  <a:pt x="842630" y="1729447"/>
                </a:cubicBezTo>
                <a:cubicBezTo>
                  <a:pt x="840793" y="1693293"/>
                  <a:pt x="840343" y="1656790"/>
                  <a:pt x="840343" y="1620000"/>
                </a:cubicBezTo>
                <a:close/>
                <a:moveTo>
                  <a:pt x="1434343" y="1361184"/>
                </a:moveTo>
                <a:cubicBezTo>
                  <a:pt x="1573534" y="1361184"/>
                  <a:pt x="1686371" y="1474021"/>
                  <a:pt x="1686371" y="1613212"/>
                </a:cubicBezTo>
                <a:cubicBezTo>
                  <a:pt x="1686371" y="1752403"/>
                  <a:pt x="1573534" y="1865240"/>
                  <a:pt x="1434343" y="1865240"/>
                </a:cubicBezTo>
                <a:cubicBezTo>
                  <a:pt x="1295152" y="1865240"/>
                  <a:pt x="1182315" y="1752403"/>
                  <a:pt x="1182315" y="1613212"/>
                </a:cubicBezTo>
                <a:cubicBezTo>
                  <a:pt x="1182315" y="1474021"/>
                  <a:pt x="1295152" y="1361184"/>
                  <a:pt x="1434343" y="1361184"/>
                </a:cubicBezTo>
                <a:close/>
                <a:moveTo>
                  <a:pt x="1433770" y="1149513"/>
                </a:moveTo>
                <a:cubicBezTo>
                  <a:pt x="1365445" y="1183896"/>
                  <a:pt x="1296585" y="1221489"/>
                  <a:pt x="1227343" y="1261466"/>
                </a:cubicBezTo>
                <a:lnTo>
                  <a:pt x="1027157" y="1384911"/>
                </a:lnTo>
                <a:cubicBezTo>
                  <a:pt x="1022222" y="1461370"/>
                  <a:pt x="1020343" y="1539922"/>
                  <a:pt x="1020343" y="1620000"/>
                </a:cubicBezTo>
                <a:lnTo>
                  <a:pt x="1028287" y="1855786"/>
                </a:lnTo>
                <a:cubicBezTo>
                  <a:pt x="1091680" y="1898065"/>
                  <a:pt x="1158394" y="1938727"/>
                  <a:pt x="1227343" y="1978535"/>
                </a:cubicBezTo>
                <a:lnTo>
                  <a:pt x="1434916" y="2090488"/>
                </a:lnTo>
                <a:cubicBezTo>
                  <a:pt x="1503241" y="2056105"/>
                  <a:pt x="1572101" y="2018511"/>
                  <a:pt x="1641343" y="1978535"/>
                </a:cubicBezTo>
                <a:lnTo>
                  <a:pt x="1841530" y="1855090"/>
                </a:lnTo>
                <a:cubicBezTo>
                  <a:pt x="1846464" y="1778631"/>
                  <a:pt x="1848343" y="1700079"/>
                  <a:pt x="1848343" y="1620000"/>
                </a:cubicBezTo>
                <a:lnTo>
                  <a:pt x="1840399" y="1384214"/>
                </a:lnTo>
                <a:cubicBezTo>
                  <a:pt x="1777006" y="1341936"/>
                  <a:pt x="1710293" y="1301274"/>
                  <a:pt x="1641343" y="1261466"/>
                </a:cubicBezTo>
                <a:close/>
                <a:moveTo>
                  <a:pt x="1065308" y="980650"/>
                </a:moveTo>
                <a:cubicBezTo>
                  <a:pt x="1056566" y="1038899"/>
                  <a:pt x="1049538" y="1099475"/>
                  <a:pt x="1043732" y="1161964"/>
                </a:cubicBezTo>
                <a:cubicBezTo>
                  <a:pt x="1074206" y="1142551"/>
                  <a:pt x="1105539" y="1123943"/>
                  <a:pt x="1137343" y="1105581"/>
                </a:cubicBezTo>
                <a:lnTo>
                  <a:pt x="1233271" y="1052839"/>
                </a:lnTo>
                <a:cubicBezTo>
                  <a:pt x="1176898" y="1024957"/>
                  <a:pt x="1120756" y="1000892"/>
                  <a:pt x="1065308" y="980650"/>
                </a:cubicBezTo>
                <a:close/>
                <a:moveTo>
                  <a:pt x="1804814" y="980095"/>
                </a:moveTo>
                <a:cubicBezTo>
                  <a:pt x="1749321" y="1001726"/>
                  <a:pt x="1692469" y="1025646"/>
                  <a:pt x="1634800" y="1052200"/>
                </a:cubicBezTo>
                <a:cubicBezTo>
                  <a:pt x="1667149" y="1069046"/>
                  <a:pt x="1699234" y="1087043"/>
                  <a:pt x="1731343" y="1105581"/>
                </a:cubicBezTo>
                <a:lnTo>
                  <a:pt x="1826380" y="1162822"/>
                </a:lnTo>
                <a:cubicBezTo>
                  <a:pt x="1820738" y="1099825"/>
                  <a:pt x="1813359" y="1038819"/>
                  <a:pt x="1804814" y="980095"/>
                </a:cubicBezTo>
                <a:close/>
                <a:moveTo>
                  <a:pt x="2432236" y="816002"/>
                </a:moveTo>
                <a:cubicBezTo>
                  <a:pt x="2308930" y="820546"/>
                  <a:pt x="2149627" y="855445"/>
                  <a:pt x="1968950" y="917446"/>
                </a:cubicBezTo>
                <a:cubicBezTo>
                  <a:pt x="1989749" y="1032703"/>
                  <a:pt x="2005463" y="1155596"/>
                  <a:pt x="2014941" y="1284167"/>
                </a:cubicBezTo>
                <a:cubicBezTo>
                  <a:pt x="2121232" y="1356780"/>
                  <a:pt x="2219808" y="1431548"/>
                  <a:pt x="2308918" y="1507322"/>
                </a:cubicBezTo>
                <a:cubicBezTo>
                  <a:pt x="2600162" y="1255150"/>
                  <a:pt x="2752317" y="1022798"/>
                  <a:pt x="2681420" y="900000"/>
                </a:cubicBezTo>
                <a:cubicBezTo>
                  <a:pt x="2645694" y="838121"/>
                  <a:pt x="2557557" y="811383"/>
                  <a:pt x="2432236" y="816002"/>
                </a:cubicBezTo>
                <a:close/>
                <a:moveTo>
                  <a:pt x="436450" y="816001"/>
                </a:moveTo>
                <a:cubicBezTo>
                  <a:pt x="311129" y="811383"/>
                  <a:pt x="222992" y="838121"/>
                  <a:pt x="187266" y="900000"/>
                </a:cubicBezTo>
                <a:cubicBezTo>
                  <a:pt x="158404" y="949991"/>
                  <a:pt x="166508" y="1018139"/>
                  <a:pt x="206887" y="1097970"/>
                </a:cubicBezTo>
                <a:cubicBezTo>
                  <a:pt x="213842" y="1096217"/>
                  <a:pt x="221021" y="1095812"/>
                  <a:pt x="228294" y="1095812"/>
                </a:cubicBezTo>
                <a:cubicBezTo>
                  <a:pt x="334372" y="1095812"/>
                  <a:pt x="420366" y="1181806"/>
                  <a:pt x="420366" y="1287884"/>
                </a:cubicBezTo>
                <a:cubicBezTo>
                  <a:pt x="420366" y="1314219"/>
                  <a:pt x="415066" y="1339317"/>
                  <a:pt x="405427" y="1362148"/>
                </a:cubicBezTo>
                <a:cubicBezTo>
                  <a:pt x="450585" y="1410442"/>
                  <a:pt x="502437" y="1459559"/>
                  <a:pt x="559639" y="1509493"/>
                </a:cubicBezTo>
                <a:cubicBezTo>
                  <a:pt x="648020" y="1432341"/>
                  <a:pt x="746894" y="1357336"/>
                  <a:pt x="853451" y="1284376"/>
                </a:cubicBezTo>
                <a:cubicBezTo>
                  <a:pt x="863322" y="1155820"/>
                  <a:pt x="878792" y="1032881"/>
                  <a:pt x="901357" y="917930"/>
                </a:cubicBezTo>
                <a:cubicBezTo>
                  <a:pt x="719999" y="855651"/>
                  <a:pt x="560119" y="820559"/>
                  <a:pt x="436450" y="816001"/>
                </a:cubicBezTo>
                <a:close/>
                <a:moveTo>
                  <a:pt x="1434343" y="180000"/>
                </a:moveTo>
                <a:cubicBezTo>
                  <a:pt x="1292548" y="180000"/>
                  <a:pt x="1167402" y="427948"/>
                  <a:pt x="1094661" y="806265"/>
                </a:cubicBezTo>
                <a:cubicBezTo>
                  <a:pt x="1204832" y="845548"/>
                  <a:pt x="1318864" y="893532"/>
                  <a:pt x="1434887" y="949272"/>
                </a:cubicBezTo>
                <a:cubicBezTo>
                  <a:pt x="1551037" y="893162"/>
                  <a:pt x="1665385" y="845301"/>
                  <a:pt x="1775658" y="805671"/>
                </a:cubicBezTo>
                <a:cubicBezTo>
                  <a:pt x="1751860" y="684885"/>
                  <a:pt x="1722886" y="577390"/>
                  <a:pt x="1688823" y="487405"/>
                </a:cubicBezTo>
                <a:cubicBezTo>
                  <a:pt x="1688009" y="487647"/>
                  <a:pt x="1687191" y="487652"/>
                  <a:pt x="1686371" y="487652"/>
                </a:cubicBezTo>
                <a:cubicBezTo>
                  <a:pt x="1580293" y="487652"/>
                  <a:pt x="1494299" y="401658"/>
                  <a:pt x="1494299" y="295580"/>
                </a:cubicBezTo>
                <a:cubicBezTo>
                  <a:pt x="1494299" y="264819"/>
                  <a:pt x="1501530" y="235747"/>
                  <a:pt x="1516122" y="210837"/>
                </a:cubicBezTo>
                <a:cubicBezTo>
                  <a:pt x="1490583" y="189985"/>
                  <a:pt x="1462798" y="180000"/>
                  <a:pt x="1434343" y="180000"/>
                </a:cubicBezTo>
                <a:close/>
                <a:moveTo>
                  <a:pt x="1434343" y="0"/>
                </a:moveTo>
                <a:cubicBezTo>
                  <a:pt x="1509303" y="0"/>
                  <a:pt x="1581019" y="37868"/>
                  <a:pt x="1646062" y="107907"/>
                </a:cubicBezTo>
                <a:cubicBezTo>
                  <a:pt x="1659037" y="104972"/>
                  <a:pt x="1672533" y="103508"/>
                  <a:pt x="1686371" y="103508"/>
                </a:cubicBezTo>
                <a:cubicBezTo>
                  <a:pt x="1792449" y="103508"/>
                  <a:pt x="1878443" y="189502"/>
                  <a:pt x="1878443" y="295580"/>
                </a:cubicBezTo>
                <a:cubicBezTo>
                  <a:pt x="1878443" y="342831"/>
                  <a:pt x="1861381" y="386097"/>
                  <a:pt x="1831228" y="417985"/>
                </a:cubicBezTo>
                <a:cubicBezTo>
                  <a:pt x="1871860" y="515668"/>
                  <a:pt x="1906636" y="628220"/>
                  <a:pt x="1935357" y="752219"/>
                </a:cubicBezTo>
                <a:cubicBezTo>
                  <a:pt x="2379384" y="616814"/>
                  <a:pt x="2731816" y="627289"/>
                  <a:pt x="2837304" y="810000"/>
                </a:cubicBezTo>
                <a:cubicBezTo>
                  <a:pt x="2942793" y="992711"/>
                  <a:pt x="2775650" y="1303161"/>
                  <a:pt x="2436521" y="1620139"/>
                </a:cubicBezTo>
                <a:cubicBezTo>
                  <a:pt x="2775698" y="1936928"/>
                  <a:pt x="2942777" y="2247316"/>
                  <a:pt x="2837304" y="2430000"/>
                </a:cubicBezTo>
                <a:cubicBezTo>
                  <a:pt x="2771439" y="2544083"/>
                  <a:pt x="2609300" y="2591017"/>
                  <a:pt x="2388706" y="2577188"/>
                </a:cubicBezTo>
                <a:cubicBezTo>
                  <a:pt x="2358753" y="2639691"/>
                  <a:pt x="2294480" y="2681612"/>
                  <a:pt x="2220415" y="2681612"/>
                </a:cubicBezTo>
                <a:cubicBezTo>
                  <a:pt x="2122541" y="2681612"/>
                  <a:pt x="2041764" y="2608405"/>
                  <a:pt x="2030773" y="2513644"/>
                </a:cubicBezTo>
                <a:cubicBezTo>
                  <a:pt x="1999304" y="2506661"/>
                  <a:pt x="1967635" y="2497623"/>
                  <a:pt x="1935485" y="2487821"/>
                </a:cubicBezTo>
                <a:cubicBezTo>
                  <a:pt x="1830610" y="2940018"/>
                  <a:pt x="1645322" y="3240000"/>
                  <a:pt x="1434343" y="3240000"/>
                </a:cubicBezTo>
                <a:cubicBezTo>
                  <a:pt x="1223366" y="3240000"/>
                  <a:pt x="1038079" y="2940023"/>
                  <a:pt x="933330" y="2487781"/>
                </a:cubicBezTo>
                <a:cubicBezTo>
                  <a:pt x="489302" y="2623186"/>
                  <a:pt x="136870" y="2612712"/>
                  <a:pt x="31382" y="2430000"/>
                </a:cubicBezTo>
                <a:cubicBezTo>
                  <a:pt x="-74106" y="2247290"/>
                  <a:pt x="93037" y="1936840"/>
                  <a:pt x="432165" y="1619862"/>
                </a:cubicBezTo>
                <a:cubicBezTo>
                  <a:pt x="378689" y="1569916"/>
                  <a:pt x="329491" y="1520128"/>
                  <a:pt x="285801" y="1470219"/>
                </a:cubicBezTo>
                <a:cubicBezTo>
                  <a:pt x="267844" y="1476857"/>
                  <a:pt x="248431" y="1479956"/>
                  <a:pt x="228294" y="1479956"/>
                </a:cubicBezTo>
                <a:cubicBezTo>
                  <a:pt x="122216" y="1479956"/>
                  <a:pt x="36222" y="1393962"/>
                  <a:pt x="36222" y="1287884"/>
                </a:cubicBezTo>
                <a:cubicBezTo>
                  <a:pt x="36222" y="1246866"/>
                  <a:pt x="49080" y="1208850"/>
                  <a:pt x="73868" y="1179672"/>
                </a:cubicBezTo>
                <a:cubicBezTo>
                  <a:pt x="-4733" y="1033688"/>
                  <a:pt x="-23287" y="904690"/>
                  <a:pt x="31382" y="810000"/>
                </a:cubicBezTo>
                <a:cubicBezTo>
                  <a:pt x="136860" y="627306"/>
                  <a:pt x="489234" y="616816"/>
                  <a:pt x="933201" y="752179"/>
                </a:cubicBezTo>
                <a:cubicBezTo>
                  <a:pt x="1038076" y="299982"/>
                  <a:pt x="1223365" y="0"/>
                  <a:pt x="143434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Tree>
    <p:extLst>
      <p:ext uri="{BB962C8B-B14F-4D97-AF65-F5344CB8AC3E}">
        <p14:creationId xmlns:p14="http://schemas.microsoft.com/office/powerpoint/2010/main" val="3810194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2B62CE28-BECA-44EF-82AC-A8B7613168F0}"/>
              </a:ext>
            </a:extLst>
          </p:cNvPr>
          <p:cNvCxnSpPr>
            <a:cxnSpLocks/>
          </p:cNvCxnSpPr>
          <p:nvPr/>
        </p:nvCxnSpPr>
        <p:spPr>
          <a:xfrm>
            <a:off x="0" y="334750"/>
            <a:ext cx="5730149" cy="6523250"/>
          </a:xfrm>
          <a:prstGeom prst="line">
            <a:avLst/>
          </a:prstGeom>
          <a:ln w="19050">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265176" y="249808"/>
            <a:ext cx="9308592" cy="6343016"/>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zh-TW" altLang="en-US"/>
          </a:p>
        </p:txBody>
      </p:sp>
      <p:sp>
        <p:nvSpPr>
          <p:cNvPr id="6" name="TextBox 18">
            <a:extLst>
              <a:ext uri="{FF2B5EF4-FFF2-40B4-BE49-F238E27FC236}">
                <a16:creationId xmlns:a16="http://schemas.microsoft.com/office/drawing/2014/main" id="{042C12F7-AE9B-40D2-A6C4-2F1B6BC860EE}"/>
              </a:ext>
            </a:extLst>
          </p:cNvPr>
          <p:cNvSpPr txBox="1"/>
          <p:nvPr/>
        </p:nvSpPr>
        <p:spPr>
          <a:xfrm>
            <a:off x="612650" y="334750"/>
            <a:ext cx="7982710" cy="1200329"/>
          </a:xfrm>
          <a:prstGeom prst="rect">
            <a:avLst/>
          </a:prstGeom>
          <a:noFill/>
        </p:spPr>
        <p:txBody>
          <a:bodyPr wrap="square" rtlCol="0" anchor="ctr">
            <a:spAutoFit/>
          </a:bodyPr>
          <a:lstStyle/>
          <a:p>
            <a:pPr>
              <a:buSzPct val="100000"/>
            </a:pPr>
            <a:r>
              <a:rPr lang="zh-TW" altLang="en-US" sz="3600" b="1" dirty="0" smtClean="0">
                <a:solidFill>
                  <a:schemeClr val="bg1"/>
                </a:solidFill>
                <a:latin typeface="標楷體" panose="03000509000000000000" pitchFamily="65" charset="-120"/>
                <a:ea typeface="標楷體" panose="03000509000000000000" pitchFamily="65" charset="-120"/>
              </a:rPr>
              <a:t>貳、廉政倫理規範案例</a:t>
            </a:r>
            <a:endParaRPr lang="en-US" altLang="zh-TW" sz="3600" b="1" dirty="0" smtClean="0">
              <a:solidFill>
                <a:schemeClr val="bg1"/>
              </a:solidFill>
              <a:latin typeface="標楷體" panose="03000509000000000000" pitchFamily="65" charset="-120"/>
              <a:ea typeface="標楷體" panose="03000509000000000000" pitchFamily="65" charset="-120"/>
            </a:endParaRPr>
          </a:p>
          <a:p>
            <a:pPr>
              <a:buSzPct val="100000"/>
            </a:pPr>
            <a:r>
              <a:rPr lang="en-US" altLang="zh-TW" sz="3600" b="1" dirty="0" smtClean="0">
                <a:solidFill>
                  <a:schemeClr val="bg1"/>
                </a:solidFill>
                <a:latin typeface="標楷體" panose="03000509000000000000" pitchFamily="65" charset="-120"/>
                <a:ea typeface="標楷體" panose="03000509000000000000" pitchFamily="65" charset="-120"/>
              </a:rPr>
              <a:t>--</a:t>
            </a:r>
            <a:r>
              <a:rPr lang="zh-TW" altLang="zh-TW" sz="3600" b="1" dirty="0">
                <a:solidFill>
                  <a:schemeClr val="bg1"/>
                </a:solidFill>
                <a:latin typeface="標楷體" panose="03000509000000000000" pitchFamily="65" charset="-120"/>
                <a:ea typeface="標楷體" panose="03000509000000000000" pitchFamily="65" charset="-120"/>
              </a:rPr>
              <a:t>未獲邀廠商致贈禮金處置案</a:t>
            </a:r>
            <a:endParaRPr lang="en-US" altLang="zh-TW" sz="3600" b="1" dirty="0">
              <a:solidFill>
                <a:schemeClr val="bg1"/>
              </a:solidFill>
              <a:latin typeface="標楷體" panose="03000509000000000000" pitchFamily="65" charset="-120"/>
              <a:ea typeface="標楷體" panose="03000509000000000000" pitchFamily="65" charset="-120"/>
            </a:endParaRPr>
          </a:p>
        </p:txBody>
      </p:sp>
      <p:sp>
        <p:nvSpPr>
          <p:cNvPr id="7" name="Text Box 2"/>
          <p:cNvSpPr txBox="1">
            <a:spLocks noChangeArrowheads="1"/>
          </p:cNvSpPr>
          <p:nvPr/>
        </p:nvSpPr>
        <p:spPr bwMode="auto">
          <a:xfrm>
            <a:off x="1152144" y="1810512"/>
            <a:ext cx="7991856" cy="3963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42900" indent="-314325">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Cambria" panose="02040503050406030204" pitchFamily="18" charset="0"/>
                <a:ea typeface="新細明體" panose="02020500000000000000" pitchFamily="18" charset="-120"/>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Cambria" panose="02040503050406030204" pitchFamily="18" charset="0"/>
                <a:ea typeface="新細明體" panose="02020500000000000000" pitchFamily="18" charset="-120"/>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Cambria" panose="02040503050406030204" pitchFamily="18" charset="0"/>
                <a:ea typeface="新細明體" panose="02020500000000000000" pitchFamily="18" charset="-120"/>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Cambria" panose="02040503050406030204" pitchFamily="18" charset="0"/>
                <a:ea typeface="新細明體" panose="02020500000000000000" pitchFamily="18" charset="-120"/>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Cambria" panose="02040503050406030204" pitchFamily="18" charset="0"/>
                <a:ea typeface="新細明體" panose="02020500000000000000" pitchFamily="18" charset="-12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Cambria" panose="02040503050406030204" pitchFamily="18" charset="0"/>
                <a:ea typeface="新細明體" panose="02020500000000000000" pitchFamily="18" charset="-12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Cambria" panose="02040503050406030204" pitchFamily="18" charset="0"/>
                <a:ea typeface="新細明體" panose="02020500000000000000" pitchFamily="18" charset="-12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Cambria" panose="02040503050406030204" pitchFamily="18" charset="0"/>
                <a:ea typeface="新細明體" panose="02020500000000000000" pitchFamily="18" charset="-12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Cambria" panose="02040503050406030204" pitchFamily="18" charset="0"/>
                <a:ea typeface="新細明體" panose="02020500000000000000" pitchFamily="18" charset="-120"/>
              </a:defRPr>
            </a:lvl9pPr>
          </a:lstStyle>
          <a:p>
            <a:pPr marL="92075" indent="-63500">
              <a:lnSpc>
                <a:spcPct val="90000"/>
              </a:lnSpc>
              <a:spcBef>
                <a:spcPts val="650"/>
              </a:spcBef>
              <a:buClrTx/>
              <a:buSzPct val="50000"/>
              <a:buFontTx/>
              <a:buNone/>
              <a:tabLst>
                <a:tab pos="53975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zh-TW" altLang="zh-TW" sz="2800" b="1" dirty="0" smtClean="0">
                <a:solidFill>
                  <a:schemeClr val="bg1"/>
                </a:solidFill>
                <a:latin typeface="標楷體" panose="03000509000000000000" pitchFamily="65" charset="-120"/>
                <a:ea typeface="標楷體" panose="03000509000000000000" pitchFamily="65" charset="-120"/>
              </a:rPr>
              <a:t>中央</a:t>
            </a:r>
            <a:r>
              <a:rPr lang="zh-TW" altLang="zh-TW" sz="2800" b="1" dirty="0">
                <a:solidFill>
                  <a:schemeClr val="bg1"/>
                </a:solidFill>
                <a:latin typeface="標楷體" panose="03000509000000000000" pitchFamily="65" charset="-120"/>
                <a:ea typeface="標楷體" panose="03000509000000000000" pitchFamily="65" charset="-120"/>
              </a:rPr>
              <a:t>機關某部會所屬事業機構總經理甲，為其長子舉辦結婚</a:t>
            </a:r>
            <a:r>
              <a:rPr lang="zh-TW" altLang="zh-TW" sz="2800" b="1" dirty="0" smtClean="0">
                <a:solidFill>
                  <a:schemeClr val="bg1"/>
                </a:solidFill>
                <a:latin typeface="標楷體" panose="03000509000000000000" pitchFamily="65" charset="-120"/>
                <a:ea typeface="標楷體" panose="03000509000000000000" pitchFamily="65" charset="-120"/>
              </a:rPr>
              <a:t>喜宴</a:t>
            </a:r>
            <a:r>
              <a:rPr lang="zh-TW" altLang="zh-TW" sz="2800" b="1" dirty="0">
                <a:solidFill>
                  <a:schemeClr val="bg1"/>
                </a:solidFill>
                <a:latin typeface="標楷體" panose="03000509000000000000" pitchFamily="65" charset="-120"/>
                <a:ea typeface="標楷體" panose="03000509000000000000" pitchFamily="65" charset="-120"/>
              </a:rPr>
              <a:t>，事後得知與該機構所屬區處有商業往來之Ａ公司，</a:t>
            </a:r>
            <a:r>
              <a:rPr lang="zh-TW" altLang="zh-TW" sz="2800" b="1" dirty="0" smtClean="0">
                <a:solidFill>
                  <a:schemeClr val="bg1"/>
                </a:solidFill>
                <a:latin typeface="標楷體" panose="03000509000000000000" pitchFamily="65" charset="-120"/>
                <a:ea typeface="標楷體" panose="03000509000000000000" pitchFamily="65" charset="-120"/>
              </a:rPr>
              <a:t>未經邀請</a:t>
            </a:r>
            <a:r>
              <a:rPr lang="zh-TW" altLang="zh-TW" sz="2800" b="1" dirty="0">
                <a:solidFill>
                  <a:schemeClr val="bg1"/>
                </a:solidFill>
                <a:latin typeface="標楷體" panose="03000509000000000000" pitchFamily="65" charset="-120"/>
                <a:ea typeface="標楷體" panose="03000509000000000000" pitchFamily="65" charset="-120"/>
              </a:rPr>
              <a:t>卻自行前來婚宴現場，並致贈結婚禮金</a:t>
            </a:r>
            <a:r>
              <a:rPr lang="en-US" altLang="zh-TW" sz="2800" b="1" dirty="0">
                <a:solidFill>
                  <a:schemeClr val="bg1"/>
                </a:solidFill>
                <a:latin typeface="標楷體" panose="03000509000000000000" pitchFamily="65" charset="-120"/>
                <a:ea typeface="標楷體" panose="03000509000000000000" pitchFamily="65" charset="-120"/>
              </a:rPr>
              <a:t>6</a:t>
            </a:r>
            <a:r>
              <a:rPr lang="zh-TW" altLang="zh-TW" sz="2800" b="1" dirty="0">
                <a:solidFill>
                  <a:schemeClr val="bg1"/>
                </a:solidFill>
                <a:latin typeface="標楷體" panose="03000509000000000000" pitchFamily="65" charset="-120"/>
                <a:ea typeface="標楷體" panose="03000509000000000000" pitchFamily="65" charset="-120"/>
              </a:rPr>
              <a:t>萬元，甲即</a:t>
            </a:r>
            <a:r>
              <a:rPr lang="zh-TW" altLang="zh-TW" sz="2800" b="1" dirty="0" smtClean="0">
                <a:solidFill>
                  <a:schemeClr val="bg1"/>
                </a:solidFill>
                <a:latin typeface="標楷體" panose="03000509000000000000" pitchFamily="65" charset="-120"/>
                <a:ea typeface="標楷體" panose="03000509000000000000" pitchFamily="65" charset="-120"/>
              </a:rPr>
              <a:t>聯絡Ａ</a:t>
            </a:r>
            <a:r>
              <a:rPr lang="zh-TW" altLang="zh-TW" sz="2800" b="1" dirty="0">
                <a:solidFill>
                  <a:schemeClr val="bg1"/>
                </a:solidFill>
                <a:latin typeface="標楷體" panose="03000509000000000000" pitchFamily="65" charset="-120"/>
                <a:ea typeface="標楷體" panose="03000509000000000000" pitchFamily="65" charset="-120"/>
              </a:rPr>
              <a:t>公司，告知婉拒收禮，並將禮金</a:t>
            </a:r>
            <a:r>
              <a:rPr lang="en-US" altLang="zh-TW" sz="2800" b="1" dirty="0">
                <a:solidFill>
                  <a:schemeClr val="bg1"/>
                </a:solidFill>
                <a:latin typeface="標楷體" panose="03000509000000000000" pitchFamily="65" charset="-120"/>
                <a:ea typeface="標楷體" panose="03000509000000000000" pitchFamily="65" charset="-120"/>
              </a:rPr>
              <a:t>6</a:t>
            </a:r>
            <a:r>
              <a:rPr lang="zh-TW" altLang="zh-TW" sz="2800" b="1" dirty="0">
                <a:solidFill>
                  <a:schemeClr val="bg1"/>
                </a:solidFill>
                <a:latin typeface="標楷體" panose="03000509000000000000" pitchFamily="65" charset="-120"/>
                <a:ea typeface="標楷體" panose="03000509000000000000" pitchFamily="65" charset="-120"/>
              </a:rPr>
              <a:t>萬元全數以郵匯寄還。</a:t>
            </a:r>
            <a:r>
              <a:rPr lang="zh-TW" altLang="zh-TW" sz="2800" b="1" dirty="0" smtClean="0">
                <a:solidFill>
                  <a:schemeClr val="bg1"/>
                </a:solidFill>
                <a:latin typeface="標楷體" panose="03000509000000000000" pitchFamily="65" charset="-120"/>
                <a:ea typeface="標楷體" panose="03000509000000000000" pitchFamily="65" charset="-120"/>
              </a:rPr>
              <a:t>嗣後</a:t>
            </a:r>
            <a:r>
              <a:rPr lang="zh-TW" altLang="zh-TW" sz="2800" b="1" dirty="0">
                <a:solidFill>
                  <a:schemeClr val="bg1"/>
                </a:solidFill>
                <a:latin typeface="標楷體" panose="03000509000000000000" pitchFamily="65" charset="-120"/>
                <a:ea typeface="標楷體" panose="03000509000000000000" pitchFamily="65" charset="-120"/>
              </a:rPr>
              <a:t>甲將上情簽知會政風單位，並附上匯款及郵寄收據影本等</a:t>
            </a:r>
            <a:r>
              <a:rPr lang="zh-TW" altLang="zh-TW" sz="2800" b="1" dirty="0" smtClean="0">
                <a:solidFill>
                  <a:schemeClr val="bg1"/>
                </a:solidFill>
                <a:latin typeface="標楷體" panose="03000509000000000000" pitchFamily="65" charset="-120"/>
                <a:ea typeface="標楷體" panose="03000509000000000000" pitchFamily="65" charset="-120"/>
              </a:rPr>
              <a:t>存卷</a:t>
            </a:r>
            <a:r>
              <a:rPr lang="zh-TW" altLang="zh-TW" sz="2800" b="1" dirty="0">
                <a:solidFill>
                  <a:schemeClr val="bg1"/>
                </a:solidFill>
                <a:latin typeface="標楷體" panose="03000509000000000000" pitchFamily="65" charset="-120"/>
                <a:ea typeface="標楷體" panose="03000509000000000000" pitchFamily="65" charset="-120"/>
              </a:rPr>
              <a:t>登錄備查</a:t>
            </a:r>
            <a:r>
              <a:rPr lang="zh-TW" altLang="zh-TW" sz="2800" b="1" dirty="0" smtClean="0">
                <a:solidFill>
                  <a:schemeClr val="bg1"/>
                </a:solidFill>
                <a:latin typeface="標楷體" panose="03000509000000000000" pitchFamily="65" charset="-120"/>
                <a:ea typeface="標楷體" panose="03000509000000000000" pitchFamily="65" charset="-120"/>
              </a:rPr>
              <a:t>。</a:t>
            </a:r>
            <a:endParaRPr lang="en-US" altLang="zh-TW" sz="2800" b="1" dirty="0" smtClean="0">
              <a:solidFill>
                <a:schemeClr val="bg1"/>
              </a:solidFill>
              <a:latin typeface="標楷體" panose="03000509000000000000" pitchFamily="65" charset="-120"/>
              <a:ea typeface="標楷體" panose="03000509000000000000" pitchFamily="65" charset="-120"/>
            </a:endParaRPr>
          </a:p>
          <a:p>
            <a:pPr marL="92075" indent="-63500">
              <a:lnSpc>
                <a:spcPct val="90000"/>
              </a:lnSpc>
              <a:spcBef>
                <a:spcPts val="650"/>
              </a:spcBef>
              <a:buClrTx/>
              <a:buSzPct val="50000"/>
              <a:buFontTx/>
              <a:buNone/>
              <a:tabLst>
                <a:tab pos="53975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zh-TW" altLang="zh-TW" sz="2800" b="1" dirty="0">
              <a:solidFill>
                <a:schemeClr val="bg1"/>
              </a:solidFill>
              <a:latin typeface="標楷體" panose="03000509000000000000" pitchFamily="65" charset="-120"/>
              <a:ea typeface="標楷體" panose="03000509000000000000" pitchFamily="65" charset="-120"/>
            </a:endParaRPr>
          </a:p>
          <a:p>
            <a:pPr marL="341313">
              <a:lnSpc>
                <a:spcPct val="90000"/>
              </a:lnSpc>
              <a:spcBef>
                <a:spcPts val="650"/>
              </a:spcBef>
              <a:buClrTx/>
              <a:buSzPct val="50000"/>
              <a:buFontTx/>
              <a:buNone/>
            </a:pPr>
            <a:endParaRPr lang="zh-TW" altLang="zh-TW" sz="2800" b="1" dirty="0">
              <a:solidFill>
                <a:schemeClr val="bg1"/>
              </a:solidFill>
              <a:latin typeface="標楷體" panose="03000509000000000000" pitchFamily="65" charset="-120"/>
              <a:ea typeface="標楷體" panose="03000509000000000000" pitchFamily="65" charset="-12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8774" y="4210558"/>
            <a:ext cx="2180110" cy="2382266"/>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151871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2B62CE28-BECA-44EF-82AC-A8B7613168F0}"/>
              </a:ext>
            </a:extLst>
          </p:cNvPr>
          <p:cNvCxnSpPr>
            <a:cxnSpLocks/>
          </p:cNvCxnSpPr>
          <p:nvPr/>
        </p:nvCxnSpPr>
        <p:spPr>
          <a:xfrm>
            <a:off x="0" y="334750"/>
            <a:ext cx="5730149" cy="6523250"/>
          </a:xfrm>
          <a:prstGeom prst="line">
            <a:avLst/>
          </a:prstGeom>
          <a:ln w="19050">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265176" y="249808"/>
            <a:ext cx="9308592" cy="6343016"/>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zh-TW" altLang="en-US"/>
          </a:p>
        </p:txBody>
      </p:sp>
      <p:sp>
        <p:nvSpPr>
          <p:cNvPr id="6" name="TextBox 18">
            <a:extLst>
              <a:ext uri="{FF2B5EF4-FFF2-40B4-BE49-F238E27FC236}">
                <a16:creationId xmlns:a16="http://schemas.microsoft.com/office/drawing/2014/main" id="{042C12F7-AE9B-40D2-A6C4-2F1B6BC860EE}"/>
              </a:ext>
            </a:extLst>
          </p:cNvPr>
          <p:cNvSpPr txBox="1"/>
          <p:nvPr/>
        </p:nvSpPr>
        <p:spPr>
          <a:xfrm>
            <a:off x="612650" y="334750"/>
            <a:ext cx="7982710" cy="1200329"/>
          </a:xfrm>
          <a:prstGeom prst="rect">
            <a:avLst/>
          </a:prstGeom>
          <a:noFill/>
        </p:spPr>
        <p:txBody>
          <a:bodyPr wrap="square" rtlCol="0" anchor="ctr">
            <a:spAutoFit/>
          </a:bodyPr>
          <a:lstStyle/>
          <a:p>
            <a:pPr>
              <a:buSzPct val="100000"/>
            </a:pPr>
            <a:r>
              <a:rPr lang="zh-TW" altLang="en-US" sz="3600" b="1" dirty="0" smtClean="0">
                <a:solidFill>
                  <a:schemeClr val="bg1"/>
                </a:solidFill>
                <a:latin typeface="標楷體" panose="03000509000000000000" pitchFamily="65" charset="-120"/>
                <a:ea typeface="標楷體" panose="03000509000000000000" pitchFamily="65" charset="-120"/>
              </a:rPr>
              <a:t>貳、廉政倫理規範案例</a:t>
            </a:r>
            <a:endParaRPr lang="en-US" altLang="zh-TW" sz="3600" b="1" dirty="0" smtClean="0">
              <a:solidFill>
                <a:schemeClr val="bg1"/>
              </a:solidFill>
              <a:latin typeface="標楷體" panose="03000509000000000000" pitchFamily="65" charset="-120"/>
              <a:ea typeface="標楷體" panose="03000509000000000000" pitchFamily="65" charset="-120"/>
            </a:endParaRPr>
          </a:p>
          <a:p>
            <a:pPr>
              <a:buSzPct val="100000"/>
            </a:pPr>
            <a:r>
              <a:rPr lang="en-US" altLang="zh-TW" sz="3600" b="1" dirty="0" smtClean="0">
                <a:solidFill>
                  <a:schemeClr val="bg1"/>
                </a:solidFill>
                <a:latin typeface="標楷體" panose="03000509000000000000" pitchFamily="65" charset="-120"/>
                <a:ea typeface="標楷體" panose="03000509000000000000" pitchFamily="65" charset="-120"/>
              </a:rPr>
              <a:t>--</a:t>
            </a:r>
            <a:r>
              <a:rPr lang="zh-TW" altLang="zh-TW" sz="3600" b="1" dirty="0">
                <a:solidFill>
                  <a:schemeClr val="bg1"/>
                </a:solidFill>
                <a:latin typeface="標楷體" panose="03000509000000000000" pitchFamily="65" charset="-120"/>
                <a:ea typeface="標楷體" panose="03000509000000000000" pitchFamily="65" charset="-120"/>
              </a:rPr>
              <a:t>未獲邀廠商致贈禮金處置案</a:t>
            </a:r>
            <a:endParaRPr lang="en-US" altLang="zh-TW" sz="3600" b="1" dirty="0">
              <a:solidFill>
                <a:schemeClr val="bg1"/>
              </a:solidFill>
              <a:latin typeface="標楷體" panose="03000509000000000000" pitchFamily="65" charset="-120"/>
              <a:ea typeface="標楷體" panose="03000509000000000000" pitchFamily="65" charset="-120"/>
            </a:endParaRPr>
          </a:p>
        </p:txBody>
      </p:sp>
      <p:sp>
        <p:nvSpPr>
          <p:cNvPr id="8" name="Text Box 1"/>
          <p:cNvSpPr txBox="1">
            <a:spLocks noChangeArrowheads="1"/>
          </p:cNvSpPr>
          <p:nvPr/>
        </p:nvSpPr>
        <p:spPr bwMode="auto">
          <a:xfrm>
            <a:off x="612650" y="1620021"/>
            <a:ext cx="8321038"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42900" indent="-314325">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Cambria" panose="02040503050406030204" pitchFamily="18" charset="0"/>
                <a:ea typeface="新細明體" panose="02020500000000000000" pitchFamily="18" charset="-120"/>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Cambria" panose="02040503050406030204" pitchFamily="18" charset="0"/>
                <a:ea typeface="新細明體" panose="02020500000000000000" pitchFamily="18" charset="-120"/>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Cambria" panose="02040503050406030204" pitchFamily="18" charset="0"/>
                <a:ea typeface="新細明體" panose="02020500000000000000" pitchFamily="18" charset="-120"/>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Cambria" panose="02040503050406030204" pitchFamily="18" charset="0"/>
                <a:ea typeface="新細明體" panose="02020500000000000000" pitchFamily="18" charset="-120"/>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Cambria" panose="02040503050406030204" pitchFamily="18" charset="0"/>
                <a:ea typeface="新細明體" panose="02020500000000000000" pitchFamily="18" charset="-12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Cambria" panose="02040503050406030204" pitchFamily="18" charset="0"/>
                <a:ea typeface="新細明體" panose="02020500000000000000" pitchFamily="18" charset="-12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Cambria" panose="02040503050406030204" pitchFamily="18" charset="0"/>
                <a:ea typeface="新細明體" panose="02020500000000000000" pitchFamily="18" charset="-12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Cambria" panose="02040503050406030204" pitchFamily="18" charset="0"/>
                <a:ea typeface="新細明體" panose="02020500000000000000" pitchFamily="18" charset="-12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Cambria" panose="02040503050406030204" pitchFamily="18" charset="0"/>
                <a:ea typeface="新細明體" panose="02020500000000000000" pitchFamily="18" charset="-120"/>
              </a:defRPr>
            </a:lvl9pPr>
          </a:lstStyle>
          <a:p>
            <a:pPr marL="0" indent="0">
              <a:lnSpc>
                <a:spcPts val="3000"/>
              </a:lnSpc>
              <a:buClrTx/>
              <a:buSzPct val="50000"/>
              <a:buFontTx/>
              <a:buNone/>
            </a:pPr>
            <a:r>
              <a:rPr lang="zh-TW" altLang="zh-TW" sz="2600" b="1" dirty="0">
                <a:solidFill>
                  <a:schemeClr val="bg1"/>
                </a:solidFill>
                <a:latin typeface="標楷體" panose="03000509000000000000" pitchFamily="65" charset="-120"/>
                <a:ea typeface="標楷體" panose="03000509000000000000" pitchFamily="65" charset="-120"/>
              </a:rPr>
              <a:t>Ａ公司與該機構所屬區處有業務往來，總經理甲與其即屬</a:t>
            </a:r>
            <a:r>
              <a:rPr lang="zh-TW" altLang="zh-TW" sz="2600" b="1" dirty="0" smtClean="0">
                <a:solidFill>
                  <a:schemeClr val="bg1"/>
                </a:solidFill>
                <a:latin typeface="標楷體" panose="03000509000000000000" pitchFamily="65" charset="-120"/>
                <a:ea typeface="標楷體" panose="03000509000000000000" pitchFamily="65" charset="-120"/>
              </a:rPr>
              <a:t>具有</a:t>
            </a:r>
            <a:r>
              <a:rPr lang="zh-TW" altLang="zh-TW" sz="2600" b="1" dirty="0">
                <a:solidFill>
                  <a:schemeClr val="bg1"/>
                </a:solidFill>
                <a:latin typeface="標楷體" panose="03000509000000000000" pitchFamily="65" charset="-120"/>
                <a:ea typeface="標楷體" panose="03000509000000000000" pitchFamily="65" charset="-120"/>
              </a:rPr>
              <a:t>職務利害關係者，本不得收受Ａ公司所贈財物；但依「</a:t>
            </a:r>
            <a:r>
              <a:rPr lang="zh-TW" altLang="zh-TW" sz="2600" b="1" dirty="0" smtClean="0">
                <a:solidFill>
                  <a:schemeClr val="bg1"/>
                </a:solidFill>
                <a:latin typeface="標楷體" panose="03000509000000000000" pitchFamily="65" charset="-120"/>
                <a:ea typeface="標楷體" panose="03000509000000000000" pitchFamily="65" charset="-120"/>
              </a:rPr>
              <a:t>公務員</a:t>
            </a:r>
            <a:r>
              <a:rPr lang="zh-TW" altLang="zh-TW" sz="2600" b="1" dirty="0">
                <a:solidFill>
                  <a:schemeClr val="bg1"/>
                </a:solidFill>
                <a:latin typeface="標楷體" panose="03000509000000000000" pitchFamily="65" charset="-120"/>
                <a:ea typeface="標楷體" panose="03000509000000000000" pitchFamily="65" charset="-120"/>
              </a:rPr>
              <a:t>廉政倫理規範」（下稱倫理規範）第</a:t>
            </a:r>
            <a:r>
              <a:rPr lang="en-US" altLang="zh-TW" sz="2600" b="1" dirty="0">
                <a:solidFill>
                  <a:schemeClr val="bg1"/>
                </a:solidFill>
                <a:latin typeface="標楷體" panose="03000509000000000000" pitchFamily="65" charset="-120"/>
                <a:ea typeface="標楷體" panose="03000509000000000000" pitchFamily="65" charset="-120"/>
              </a:rPr>
              <a:t>4</a:t>
            </a:r>
            <a:r>
              <a:rPr lang="zh-TW" altLang="zh-TW" sz="2600" b="1" dirty="0">
                <a:solidFill>
                  <a:schemeClr val="bg1"/>
                </a:solidFill>
                <a:latin typeface="標楷體" panose="03000509000000000000" pitchFamily="65" charset="-120"/>
                <a:ea typeface="標楷體" panose="03000509000000000000" pitchFamily="65" charset="-120"/>
              </a:rPr>
              <a:t>點第</a:t>
            </a:r>
            <a:r>
              <a:rPr lang="en-US" altLang="zh-TW" sz="2600" b="1" dirty="0">
                <a:solidFill>
                  <a:schemeClr val="bg1"/>
                </a:solidFill>
                <a:latin typeface="標楷體" panose="03000509000000000000" pitchFamily="65" charset="-120"/>
                <a:ea typeface="標楷體" panose="03000509000000000000" pitchFamily="65" charset="-120"/>
              </a:rPr>
              <a:t>4</a:t>
            </a:r>
            <a:r>
              <a:rPr lang="zh-TW" altLang="zh-TW" sz="2600" b="1" dirty="0">
                <a:solidFill>
                  <a:schemeClr val="bg1"/>
                </a:solidFill>
                <a:latin typeface="標楷體" panose="03000509000000000000" pitchFamily="65" charset="-120"/>
                <a:ea typeface="標楷體" panose="03000509000000000000" pitchFamily="65" charset="-120"/>
              </a:rPr>
              <a:t>款規定</a:t>
            </a:r>
            <a:r>
              <a:rPr lang="zh-TW" altLang="zh-TW" sz="2600" b="1" dirty="0" smtClean="0">
                <a:solidFill>
                  <a:schemeClr val="bg1"/>
                </a:solidFill>
                <a:latin typeface="標楷體" panose="03000509000000000000" pitchFamily="65" charset="-120"/>
                <a:ea typeface="標楷體" panose="03000509000000000000" pitchFamily="65" charset="-120"/>
              </a:rPr>
              <a:t>，若</a:t>
            </a:r>
            <a:r>
              <a:rPr lang="zh-TW" altLang="zh-TW" sz="2600" b="1" dirty="0">
                <a:solidFill>
                  <a:schemeClr val="bg1"/>
                </a:solidFill>
                <a:latin typeface="標楷體" panose="03000509000000000000" pitchFamily="65" charset="-120"/>
                <a:ea typeface="標楷體" panose="03000509000000000000" pitchFamily="65" charset="-120"/>
              </a:rPr>
              <a:t>因訂婚、結婚等受贈之財物，其市價不超過正常社交</a:t>
            </a:r>
            <a:r>
              <a:rPr lang="zh-TW" altLang="zh-TW" sz="2600" b="1" dirty="0" smtClean="0">
                <a:solidFill>
                  <a:schemeClr val="bg1"/>
                </a:solidFill>
                <a:latin typeface="標楷體" panose="03000509000000000000" pitchFamily="65" charset="-120"/>
                <a:ea typeface="標楷體" panose="03000509000000000000" pitchFamily="65" charset="-120"/>
              </a:rPr>
              <a:t>禮俗標準</a:t>
            </a:r>
            <a:r>
              <a:rPr lang="zh-TW" altLang="zh-TW" sz="2600" b="1" dirty="0">
                <a:solidFill>
                  <a:schemeClr val="bg1"/>
                </a:solidFill>
                <a:latin typeface="標楷體" panose="03000509000000000000" pitchFamily="65" charset="-120"/>
                <a:ea typeface="標楷體" panose="03000509000000000000" pitchFamily="65" charset="-120"/>
              </a:rPr>
              <a:t>（</a:t>
            </a:r>
            <a:r>
              <a:rPr lang="en-US" altLang="zh-TW" sz="2600" b="1" dirty="0">
                <a:solidFill>
                  <a:schemeClr val="bg1"/>
                </a:solidFill>
                <a:latin typeface="標楷體" panose="03000509000000000000" pitchFamily="65" charset="-120"/>
                <a:ea typeface="標楷體" panose="03000509000000000000" pitchFamily="65" charset="-120"/>
              </a:rPr>
              <a:t>3,000</a:t>
            </a:r>
            <a:r>
              <a:rPr lang="zh-TW" altLang="zh-TW" sz="2600" b="1" dirty="0">
                <a:solidFill>
                  <a:schemeClr val="bg1"/>
                </a:solidFill>
                <a:latin typeface="標楷體" panose="03000509000000000000" pitchFamily="65" charset="-120"/>
                <a:ea typeface="標楷體" panose="03000509000000000000" pitchFamily="65" charset="-120"/>
              </a:rPr>
              <a:t>元；同一年度同一來源</a:t>
            </a:r>
            <a:r>
              <a:rPr lang="en-US" altLang="zh-TW" sz="2600" b="1" dirty="0">
                <a:solidFill>
                  <a:schemeClr val="bg1"/>
                </a:solidFill>
                <a:latin typeface="標楷體" panose="03000509000000000000" pitchFamily="65" charset="-120"/>
                <a:ea typeface="標楷體" panose="03000509000000000000" pitchFamily="65" charset="-120"/>
              </a:rPr>
              <a:t>10,000</a:t>
            </a:r>
            <a:r>
              <a:rPr lang="zh-TW" altLang="zh-TW" sz="2600" b="1" dirty="0">
                <a:solidFill>
                  <a:schemeClr val="bg1"/>
                </a:solidFill>
                <a:latin typeface="標楷體" panose="03000509000000000000" pitchFamily="65" charset="-120"/>
                <a:ea typeface="標楷體" panose="03000509000000000000" pitchFamily="65" charset="-120"/>
              </a:rPr>
              <a:t>元為限）者，</a:t>
            </a:r>
            <a:r>
              <a:rPr lang="zh-TW" altLang="zh-TW" sz="2600" b="1" dirty="0" smtClean="0">
                <a:solidFill>
                  <a:schemeClr val="bg1"/>
                </a:solidFill>
                <a:latin typeface="標楷體" panose="03000509000000000000" pitchFamily="65" charset="-120"/>
                <a:ea typeface="標楷體" panose="03000509000000000000" pitchFamily="65" charset="-120"/>
              </a:rPr>
              <a:t>且係</a:t>
            </a:r>
            <a:r>
              <a:rPr lang="zh-TW" altLang="zh-TW" sz="2600" b="1" dirty="0">
                <a:solidFill>
                  <a:schemeClr val="bg1"/>
                </a:solidFill>
                <a:latin typeface="標楷體" panose="03000509000000000000" pitchFamily="65" charset="-120"/>
                <a:ea typeface="標楷體" panose="03000509000000000000" pitchFamily="65" charset="-120"/>
              </a:rPr>
              <a:t>偶發而無影響特定權利義務之虞時，得受贈之。</a:t>
            </a:r>
          </a:p>
          <a:p>
            <a:pPr marL="0" indent="0">
              <a:lnSpc>
                <a:spcPts val="3000"/>
              </a:lnSpc>
              <a:buClrTx/>
              <a:buSzPct val="50000"/>
              <a:buFontTx/>
              <a:buNone/>
              <a:tabLst>
                <a:tab pos="265113"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zh-TW" altLang="zh-TW" sz="2600" b="1" dirty="0">
                <a:solidFill>
                  <a:schemeClr val="bg1"/>
                </a:solidFill>
                <a:latin typeface="標楷體" panose="03000509000000000000" pitchFamily="65" charset="-120"/>
                <a:ea typeface="標楷體" panose="03000509000000000000" pitchFamily="65" charset="-120"/>
              </a:rPr>
              <a:t>本案Ａ公司致贈之禮金已逾正常</a:t>
            </a:r>
            <a:r>
              <a:rPr lang="zh-TW" altLang="zh-TW" sz="2600" b="1" dirty="0" smtClean="0">
                <a:solidFill>
                  <a:schemeClr val="bg1"/>
                </a:solidFill>
                <a:latin typeface="標楷體" panose="03000509000000000000" pitchFamily="65" charset="-120"/>
                <a:ea typeface="標楷體" panose="03000509000000000000" pitchFamily="65" charset="-120"/>
              </a:rPr>
              <a:t>社交禮俗</a:t>
            </a:r>
            <a:r>
              <a:rPr lang="zh-TW" altLang="zh-TW" sz="2600" b="1" dirty="0">
                <a:solidFill>
                  <a:schemeClr val="bg1"/>
                </a:solidFill>
                <a:latin typeface="標楷體" panose="03000509000000000000" pitchFamily="65" charset="-120"/>
                <a:ea typeface="標楷體" panose="03000509000000000000" pitchFamily="65" charset="-120"/>
              </a:rPr>
              <a:t>標準，甲依倫理規範第</a:t>
            </a:r>
            <a:r>
              <a:rPr lang="en-US" altLang="zh-TW" sz="2600" b="1" dirty="0">
                <a:solidFill>
                  <a:schemeClr val="bg1"/>
                </a:solidFill>
                <a:latin typeface="標楷體" panose="03000509000000000000" pitchFamily="65" charset="-120"/>
                <a:ea typeface="標楷體" panose="03000509000000000000" pitchFamily="65" charset="-120"/>
              </a:rPr>
              <a:t>5</a:t>
            </a:r>
            <a:r>
              <a:rPr lang="zh-TW" altLang="zh-TW" sz="2600" b="1" dirty="0">
                <a:solidFill>
                  <a:schemeClr val="bg1"/>
                </a:solidFill>
                <a:latin typeface="標楷體" panose="03000509000000000000" pitchFamily="65" charset="-120"/>
                <a:ea typeface="標楷體" panose="03000509000000000000" pitchFamily="65" charset="-120"/>
              </a:rPr>
              <a:t>點</a:t>
            </a:r>
            <a:r>
              <a:rPr lang="zh-TW" altLang="zh-TW" sz="2600" b="1" dirty="0" smtClean="0">
                <a:solidFill>
                  <a:schemeClr val="bg1"/>
                </a:solidFill>
                <a:latin typeface="標楷體" panose="03000509000000000000" pitchFamily="65" charset="-120"/>
                <a:ea typeface="標楷體" panose="03000509000000000000" pitchFamily="65" charset="-120"/>
              </a:rPr>
              <a:t>規定退回</a:t>
            </a:r>
            <a:r>
              <a:rPr lang="zh-TW" altLang="zh-TW" sz="2600" b="1" dirty="0">
                <a:solidFill>
                  <a:schemeClr val="bg1"/>
                </a:solidFill>
                <a:latin typeface="標楷體" panose="03000509000000000000" pitchFamily="65" charset="-120"/>
                <a:ea typeface="標楷體" panose="03000509000000000000" pitchFamily="65" charset="-120"/>
              </a:rPr>
              <a:t>處理，並於</a:t>
            </a:r>
            <a:r>
              <a:rPr lang="en-US" altLang="zh-TW" sz="2600" b="1" dirty="0">
                <a:solidFill>
                  <a:schemeClr val="bg1"/>
                </a:solidFill>
                <a:latin typeface="標楷體" panose="03000509000000000000" pitchFamily="65" charset="-120"/>
                <a:ea typeface="標楷體" panose="03000509000000000000" pitchFamily="65" charset="-120"/>
              </a:rPr>
              <a:t>3</a:t>
            </a:r>
            <a:r>
              <a:rPr lang="zh-TW" altLang="zh-TW" sz="2600" b="1" dirty="0">
                <a:solidFill>
                  <a:schemeClr val="bg1"/>
                </a:solidFill>
                <a:latin typeface="標楷體" panose="03000509000000000000" pitchFamily="65" charset="-120"/>
                <a:ea typeface="標楷體" panose="03000509000000000000" pitchFamily="65" charset="-120"/>
              </a:rPr>
              <a:t>日內向政風單位</a:t>
            </a:r>
            <a:r>
              <a:rPr lang="zh-TW" altLang="zh-TW" sz="2600" b="1" dirty="0" smtClean="0">
                <a:solidFill>
                  <a:schemeClr val="bg1"/>
                </a:solidFill>
                <a:latin typeface="標楷體" panose="03000509000000000000" pitchFamily="65" charset="-120"/>
                <a:ea typeface="標楷體" panose="03000509000000000000" pitchFamily="65" charset="-120"/>
              </a:rPr>
              <a:t>進行</a:t>
            </a:r>
            <a:r>
              <a:rPr lang="zh-TW" altLang="zh-TW" sz="2600" b="1" dirty="0">
                <a:solidFill>
                  <a:schemeClr val="bg1"/>
                </a:solidFill>
                <a:latin typeface="標楷體" panose="03000509000000000000" pitchFamily="65" charset="-120"/>
                <a:ea typeface="標楷體" panose="03000509000000000000" pitchFamily="65" charset="-120"/>
              </a:rPr>
              <a:t>報備，可避免廠商藉參加喜宴</a:t>
            </a:r>
            <a:r>
              <a:rPr lang="zh-TW" altLang="zh-TW" sz="2600" b="1" dirty="0" smtClean="0">
                <a:solidFill>
                  <a:schemeClr val="bg1"/>
                </a:solidFill>
                <a:latin typeface="標楷體" panose="03000509000000000000" pitchFamily="65" charset="-120"/>
                <a:ea typeface="標楷體" panose="03000509000000000000" pitchFamily="65" charset="-120"/>
              </a:rPr>
              <a:t>贈送高額</a:t>
            </a:r>
            <a:r>
              <a:rPr lang="zh-TW" altLang="zh-TW" sz="2600" b="1" dirty="0">
                <a:solidFill>
                  <a:schemeClr val="bg1"/>
                </a:solidFill>
                <a:latin typeface="標楷體" panose="03000509000000000000" pitchFamily="65" charset="-120"/>
                <a:ea typeface="標楷體" panose="03000509000000000000" pitchFamily="65" charset="-120"/>
              </a:rPr>
              <a:t>禮金，而有影響其業務上特定</a:t>
            </a:r>
            <a:r>
              <a:rPr lang="zh-TW" altLang="zh-TW" sz="2600" b="1" dirty="0" smtClean="0">
                <a:solidFill>
                  <a:schemeClr val="bg1"/>
                </a:solidFill>
                <a:latin typeface="標楷體" panose="03000509000000000000" pitchFamily="65" charset="-120"/>
                <a:ea typeface="標楷體" panose="03000509000000000000" pitchFamily="65" charset="-120"/>
              </a:rPr>
              <a:t>權利</a:t>
            </a:r>
            <a:r>
              <a:rPr lang="zh-TW" altLang="zh-TW" sz="2600" b="1" dirty="0">
                <a:solidFill>
                  <a:schemeClr val="bg1"/>
                </a:solidFill>
                <a:latin typeface="標楷體" panose="03000509000000000000" pitchFamily="65" charset="-120"/>
                <a:ea typeface="標楷體" panose="03000509000000000000" pitchFamily="65" charset="-120"/>
              </a:rPr>
              <a:t>義務之虞，及可能構成之其他</a:t>
            </a:r>
            <a:r>
              <a:rPr lang="zh-TW" altLang="zh-TW" sz="2600" b="1" dirty="0" smtClean="0">
                <a:solidFill>
                  <a:schemeClr val="bg1"/>
                </a:solidFill>
                <a:latin typeface="標楷體" panose="03000509000000000000" pitchFamily="65" charset="-120"/>
                <a:ea typeface="標楷體" panose="03000509000000000000" pitchFamily="65" charset="-120"/>
              </a:rPr>
              <a:t>舞弊情事</a:t>
            </a:r>
            <a:r>
              <a:rPr lang="zh-TW" altLang="zh-TW" sz="2600" b="1" dirty="0">
                <a:solidFill>
                  <a:schemeClr val="bg1"/>
                </a:solidFill>
                <a:latin typeface="標楷體" panose="03000509000000000000" pitchFamily="65" charset="-120"/>
                <a:ea typeface="標楷體" panose="03000509000000000000" pitchFamily="65" charset="-120"/>
              </a:rPr>
              <a:t>。</a:t>
            </a:r>
          </a:p>
        </p:txBody>
      </p:sp>
    </p:spTree>
    <p:extLst>
      <p:ext uri="{BB962C8B-B14F-4D97-AF65-F5344CB8AC3E}">
        <p14:creationId xmlns:p14="http://schemas.microsoft.com/office/powerpoint/2010/main" val="706262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4E23962-D70F-4F3E-A7B9-16CDBBCCD97E}"/>
              </a:ext>
            </a:extLst>
          </p:cNvPr>
          <p:cNvCxnSpPr>
            <a:cxnSpLocks/>
          </p:cNvCxnSpPr>
          <p:nvPr/>
        </p:nvCxnSpPr>
        <p:spPr>
          <a:xfrm flipH="1">
            <a:off x="6461851" y="334750"/>
            <a:ext cx="5730149" cy="6523250"/>
          </a:xfrm>
          <a:prstGeom prst="line">
            <a:avLst/>
          </a:prstGeom>
          <a:ln w="19050">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sp>
        <p:nvSpPr>
          <p:cNvPr id="39" name="TextBox 18">
            <a:extLst>
              <a:ext uri="{FF2B5EF4-FFF2-40B4-BE49-F238E27FC236}">
                <a16:creationId xmlns:a16="http://schemas.microsoft.com/office/drawing/2014/main" id="{042C12F7-AE9B-40D2-A6C4-2F1B6BC860EE}"/>
              </a:ext>
            </a:extLst>
          </p:cNvPr>
          <p:cNvSpPr txBox="1"/>
          <p:nvPr/>
        </p:nvSpPr>
        <p:spPr>
          <a:xfrm>
            <a:off x="1097282" y="103172"/>
            <a:ext cx="7982710" cy="646331"/>
          </a:xfrm>
          <a:prstGeom prst="rect">
            <a:avLst/>
          </a:prstGeom>
          <a:noFill/>
        </p:spPr>
        <p:txBody>
          <a:bodyPr wrap="square" rtlCol="0" anchor="ctr">
            <a:spAutoFit/>
          </a:bodyPr>
          <a:lstStyle/>
          <a:p>
            <a:pPr>
              <a:buSzPct val="100000"/>
            </a:pPr>
            <a:r>
              <a:rPr lang="zh-TW" altLang="en-US" sz="3600" b="1" dirty="0">
                <a:solidFill>
                  <a:schemeClr val="bg1"/>
                </a:solidFill>
                <a:latin typeface="標楷體" panose="03000509000000000000" pitchFamily="65" charset="-120"/>
                <a:ea typeface="標楷體" panose="03000509000000000000" pitchFamily="65" charset="-120"/>
              </a:rPr>
              <a:t>參</a:t>
            </a:r>
            <a:r>
              <a:rPr lang="zh-TW" altLang="en-US" sz="3600" b="1" dirty="0" smtClean="0">
                <a:solidFill>
                  <a:schemeClr val="bg1"/>
                </a:solidFill>
                <a:latin typeface="標楷體" panose="03000509000000000000" pitchFamily="65" charset="-120"/>
                <a:ea typeface="標楷體" panose="03000509000000000000" pitchFamily="65" charset="-120"/>
              </a:rPr>
              <a:t>、</a:t>
            </a:r>
            <a:r>
              <a:rPr lang="zh-TW" altLang="en-US" sz="3600" b="1" dirty="0">
                <a:solidFill>
                  <a:schemeClr val="bg1"/>
                </a:solidFill>
                <a:latin typeface="標楷體" panose="03000509000000000000" pitchFamily="65" charset="-120"/>
                <a:ea typeface="標楷體" panose="03000509000000000000" pitchFamily="65" charset="-120"/>
              </a:rPr>
              <a:t>公職人員</a:t>
            </a:r>
            <a:r>
              <a:rPr lang="zh-TW" altLang="en-US" sz="3600" b="1" dirty="0" smtClean="0">
                <a:solidFill>
                  <a:schemeClr val="bg1"/>
                </a:solidFill>
                <a:latin typeface="標楷體" panose="03000509000000000000" pitchFamily="65" charset="-120"/>
                <a:ea typeface="標楷體" panose="03000509000000000000" pitchFamily="65" charset="-120"/>
              </a:rPr>
              <a:t>利益</a:t>
            </a:r>
            <a:r>
              <a:rPr lang="zh-TW" altLang="en-US" sz="3600" b="1" dirty="0">
                <a:solidFill>
                  <a:schemeClr val="bg1"/>
                </a:solidFill>
                <a:latin typeface="標楷體" panose="03000509000000000000" pitchFamily="65" charset="-120"/>
                <a:ea typeface="標楷體" panose="03000509000000000000" pitchFamily="65" charset="-120"/>
              </a:rPr>
              <a:t>衝突迴避</a:t>
            </a:r>
            <a:r>
              <a:rPr lang="zh-TW" altLang="en-US" sz="3600" b="1" dirty="0" smtClean="0">
                <a:solidFill>
                  <a:schemeClr val="bg1"/>
                </a:solidFill>
                <a:latin typeface="標楷體" panose="03000509000000000000" pitchFamily="65" charset="-120"/>
                <a:ea typeface="標楷體" panose="03000509000000000000" pitchFamily="65" charset="-120"/>
              </a:rPr>
              <a:t>法</a:t>
            </a:r>
            <a:endParaRPr lang="en-US" altLang="zh-TW" sz="3600" b="1" dirty="0">
              <a:solidFill>
                <a:schemeClr val="bg1"/>
              </a:solidFill>
              <a:latin typeface="標楷體" panose="03000509000000000000" pitchFamily="65" charset="-120"/>
              <a:ea typeface="標楷體" panose="03000509000000000000" pitchFamily="65" charset="-120"/>
            </a:endParaRPr>
          </a:p>
        </p:txBody>
      </p:sp>
      <p:sp>
        <p:nvSpPr>
          <p:cNvPr id="40" name="圓角矩形 39"/>
          <p:cNvSpPr/>
          <p:nvPr/>
        </p:nvSpPr>
        <p:spPr>
          <a:xfrm>
            <a:off x="1719925" y="753717"/>
            <a:ext cx="8799821" cy="692230"/>
          </a:xfrm>
          <a:prstGeom prst="roundRect">
            <a:avLst>
              <a:gd name="adj" fmla="val 50000"/>
            </a:avLst>
          </a:prstGeom>
          <a:ln/>
        </p:spPr>
        <p:style>
          <a:lnRef idx="0">
            <a:schemeClr val="accent5"/>
          </a:lnRef>
          <a:fillRef idx="3">
            <a:schemeClr val="accent5"/>
          </a:fillRef>
          <a:effectRef idx="3">
            <a:schemeClr val="accent5"/>
          </a:effectRef>
          <a:fontRef idx="minor">
            <a:schemeClr val="lt1"/>
          </a:fontRef>
        </p:style>
        <p:txBody>
          <a:bodyPr anchor="ctr"/>
          <a:lstStyle/>
          <a:p>
            <a:pPr algn="ctr">
              <a:defRPr/>
            </a:pPr>
            <a:r>
              <a:rPr lang="zh-TW" altLang="en-US" sz="3200" dirty="0">
                <a:solidFill>
                  <a:srgbClr val="FFFF00"/>
                </a:solidFill>
                <a:latin typeface="微軟正黑體" panose="020B0604030504040204" pitchFamily="34" charset="-120"/>
              </a:rPr>
              <a:t>身分揭露之義務 </a:t>
            </a:r>
            <a:r>
              <a:rPr kumimoji="0" lang="en-US" altLang="zh-TW" sz="3200" b="1" dirty="0" smtClean="0">
                <a:solidFill>
                  <a:srgbClr val="FFFF00"/>
                </a:solidFill>
                <a:latin typeface="+mn-ea"/>
              </a:rPr>
              <a:t>§14</a:t>
            </a:r>
            <a:r>
              <a:rPr kumimoji="0" lang="en-US" altLang="zh-TW" sz="3200" b="1" dirty="0" smtClean="0">
                <a:solidFill>
                  <a:srgbClr val="FFFF00"/>
                </a:solidFill>
                <a:latin typeface="新細明體" panose="02020500000000000000" pitchFamily="18" charset="-120"/>
                <a:ea typeface="新細明體" panose="02020500000000000000" pitchFamily="18" charset="-120"/>
              </a:rPr>
              <a:t>Ⅱ</a:t>
            </a:r>
            <a:r>
              <a:rPr kumimoji="0" lang="zh-TW" altLang="en-US" sz="3200" b="1" dirty="0" smtClean="0">
                <a:solidFill>
                  <a:srgbClr val="FFFF00"/>
                </a:solidFill>
                <a:latin typeface="新細明體" panose="02020500000000000000" pitchFamily="18" charset="-120"/>
                <a:ea typeface="新細明體" panose="02020500000000000000" pitchFamily="18" charset="-120"/>
              </a:rPr>
              <a:t>本文</a:t>
            </a:r>
            <a:endParaRPr kumimoji="0" lang="zh-TW" altLang="en-US" sz="3200" b="1" dirty="0">
              <a:solidFill>
                <a:srgbClr val="FFFF00"/>
              </a:solidFill>
              <a:latin typeface="+mn-ea"/>
            </a:endParaRPr>
          </a:p>
        </p:txBody>
      </p:sp>
      <p:sp>
        <p:nvSpPr>
          <p:cNvPr id="41" name="內容版面配置區 2">
            <a:extLst>
              <a:ext uri="{FF2B5EF4-FFF2-40B4-BE49-F238E27FC236}">
                <a16:creationId xmlns:a16="http://schemas.microsoft.com/office/drawing/2014/main" id="{DE7C809C-7DBE-46D3-B877-F912F6AA2112}"/>
              </a:ext>
            </a:extLst>
          </p:cNvPr>
          <p:cNvSpPr txBox="1">
            <a:spLocks/>
          </p:cNvSpPr>
          <p:nvPr/>
        </p:nvSpPr>
        <p:spPr>
          <a:xfrm>
            <a:off x="1344499" y="1461113"/>
            <a:ext cx="9859077" cy="2135262"/>
          </a:xfrm>
          <a:prstGeom prst="rect">
            <a:avLst/>
          </a:prstGeom>
          <a:solidFill>
            <a:schemeClr val="accent5">
              <a:lumMod val="20000"/>
              <a:lumOff val="80000"/>
              <a:alpha val="54000"/>
            </a:schemeClr>
          </a:solidFill>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微軟正黑體" panose="020B0604030504040204" pitchFamily="34" charset="-120"/>
                <a:ea typeface="微軟正黑體" panose="020B0604030504040204" pitchFamily="34" charset="-12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微軟正黑體" panose="020B0604030504040204" pitchFamily="34" charset="-120"/>
                <a:ea typeface="微軟正黑體" panose="020B0604030504040204" pitchFamily="34" charset="-120"/>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微軟正黑體" panose="020B0604030504040204" pitchFamily="34" charset="-120"/>
                <a:ea typeface="微軟正黑體" panose="020B0604030504040204" pitchFamily="34" charset="-120"/>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微軟正黑體" panose="020B0604030504040204" pitchFamily="34" charset="-120"/>
                <a:ea typeface="微軟正黑體" panose="020B0604030504040204" pitchFamily="34" charset="-120"/>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微軟正黑體" panose="020B0604030504040204" pitchFamily="34" charset="-120"/>
                <a:ea typeface="微軟正黑體" panose="020B0604030504040204" pitchFamily="34" charset="-12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ts val="2500"/>
              </a:lnSpc>
              <a:buFont typeface="Wingdings" panose="05000000000000000000" pitchFamily="2" charset="2"/>
              <a:buChar char="ü"/>
            </a:pPr>
            <a:r>
              <a:rPr lang="zh-TW" altLang="en-US" sz="2000" dirty="0" smtClean="0"/>
              <a:t>第</a:t>
            </a:r>
            <a:r>
              <a:rPr lang="en-US" altLang="zh-TW" sz="2000" dirty="0" smtClean="0"/>
              <a:t>14</a:t>
            </a:r>
            <a:r>
              <a:rPr lang="zh-TW" altLang="en-US" sz="2000" dirty="0" smtClean="0"/>
              <a:t>條第</a:t>
            </a:r>
            <a:r>
              <a:rPr lang="en-US" altLang="zh-TW" sz="2000" dirty="0" smtClean="0"/>
              <a:t>1</a:t>
            </a:r>
            <a:r>
              <a:rPr lang="zh-TW" altLang="en-US" sz="2000" dirty="0" smtClean="0"/>
              <a:t>項但書之例外規定：</a:t>
            </a:r>
            <a:endParaRPr lang="en-US" altLang="zh-TW" sz="2000" dirty="0" smtClean="0"/>
          </a:p>
          <a:p>
            <a:pPr marL="0" indent="0">
              <a:lnSpc>
                <a:spcPts val="2500"/>
              </a:lnSpc>
              <a:buNone/>
            </a:pPr>
            <a:r>
              <a:rPr lang="en-US" altLang="zh-TW" sz="2000" dirty="0" smtClean="0">
                <a:latin typeface="新細明體" panose="02020500000000000000" pitchFamily="18" charset="-120"/>
                <a:ea typeface="新細明體" panose="02020500000000000000" pitchFamily="18" charset="-120"/>
              </a:rPr>
              <a:t>Ⅰ</a:t>
            </a:r>
            <a:r>
              <a:rPr lang="zh-TW" altLang="en-US" sz="2000" dirty="0" smtClean="0"/>
              <a:t>依</a:t>
            </a:r>
            <a:r>
              <a:rPr lang="zh-TW" altLang="en-US" sz="2000" dirty="0"/>
              <a:t>政府採購法已公告程序或同法第</a:t>
            </a:r>
            <a:r>
              <a:rPr lang="en-US" altLang="zh-TW" sz="2000" dirty="0"/>
              <a:t>105</a:t>
            </a:r>
            <a:r>
              <a:rPr lang="zh-TW" altLang="en-US" sz="2000" dirty="0"/>
              <a:t>條辦理之採購。</a:t>
            </a:r>
          </a:p>
          <a:p>
            <a:pPr marL="271463" indent="-271463">
              <a:lnSpc>
                <a:spcPts val="2500"/>
              </a:lnSpc>
              <a:buNone/>
            </a:pPr>
            <a:r>
              <a:rPr lang="en-US" altLang="zh-TW" sz="2000" dirty="0" smtClean="0">
                <a:latin typeface="新細明體" panose="02020500000000000000" pitchFamily="18" charset="-120"/>
                <a:ea typeface="新細明體" panose="02020500000000000000" pitchFamily="18" charset="-120"/>
              </a:rPr>
              <a:t>Ⅱ</a:t>
            </a:r>
            <a:r>
              <a:rPr lang="zh-TW" altLang="en-US" sz="2000" dirty="0" smtClean="0"/>
              <a:t>依法</a:t>
            </a:r>
            <a:r>
              <a:rPr lang="zh-TW" altLang="en-US" sz="2000" dirty="0"/>
              <a:t>令規定經由公平競爭方式，以公告程序辦理之採購、標售、標租或招標設定用益物權。</a:t>
            </a:r>
          </a:p>
          <a:p>
            <a:pPr marL="271463" indent="-271463">
              <a:lnSpc>
                <a:spcPts val="2500"/>
              </a:lnSpc>
              <a:buNone/>
            </a:pPr>
            <a:r>
              <a:rPr lang="az-Cyrl-AZ" altLang="zh-TW" sz="2000" dirty="0" smtClean="0">
                <a:latin typeface="新細明體" panose="02020500000000000000" pitchFamily="18" charset="-120"/>
                <a:ea typeface="新細明體" panose="02020500000000000000" pitchFamily="18" charset="-120"/>
              </a:rPr>
              <a:t>Ш</a:t>
            </a:r>
            <a:r>
              <a:rPr lang="zh-TW" altLang="en-US" sz="2000" dirty="0" smtClean="0"/>
              <a:t>對</a:t>
            </a:r>
            <a:r>
              <a:rPr lang="zh-TW" altLang="en-US" sz="2000" dirty="0"/>
              <a:t>公職人員之關係人依法令規定以公開公平方式辦理之補助，或禁止其補助反不利於公共利益且經補助法令主管機關核定同意之補助。</a:t>
            </a:r>
          </a:p>
        </p:txBody>
      </p:sp>
      <p:sp>
        <p:nvSpPr>
          <p:cNvPr id="42" name="向下箭號圖說文字 41"/>
          <p:cNvSpPr/>
          <p:nvPr/>
        </p:nvSpPr>
        <p:spPr>
          <a:xfrm>
            <a:off x="4152774" y="3827953"/>
            <a:ext cx="3286088" cy="1430222"/>
          </a:xfrm>
          <a:prstGeom prst="downArrowCallou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zh-TW" altLang="en-US" dirty="0">
                <a:latin typeface="微軟正黑體" panose="020B0604030504040204" pitchFamily="34" charset="-120"/>
                <a:ea typeface="微軟正黑體" panose="020B0604030504040204" pitchFamily="34" charset="-120"/>
              </a:rPr>
              <a:t>上列不受禁止規範，</a:t>
            </a:r>
            <a:r>
              <a:rPr lang="zh-TW" altLang="en-US" b="1" dirty="0">
                <a:solidFill>
                  <a:srgbClr val="00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但</a:t>
            </a:r>
            <a:r>
              <a:rPr lang="zh-TW" altLang="en-US" dirty="0">
                <a:latin typeface="微軟正黑體" panose="020B0604030504040204" pitchFamily="34" charset="-120"/>
                <a:ea typeface="微軟正黑體" panose="020B0604030504040204" pitchFamily="34" charset="-120"/>
              </a:rPr>
              <a:t>有</a:t>
            </a:r>
            <a:r>
              <a:rPr lang="zh-TW" altLang="en-US" b="1" dirty="0">
                <a:solidFill>
                  <a:srgbClr val="0000FF"/>
                </a:solidFill>
                <a:latin typeface="微軟正黑體" panose="020B0604030504040204" pitchFamily="34" charset="-120"/>
                <a:ea typeface="微軟正黑體" panose="020B0604030504040204" pitchFamily="34" charset="-120"/>
              </a:rPr>
              <a:t>揭露身分義務</a:t>
            </a:r>
            <a:r>
              <a:rPr lang="zh-TW" altLang="en-US" dirty="0">
                <a:latin typeface="微軟正黑體" panose="020B0604030504040204" pitchFamily="34" charset="-120"/>
                <a:ea typeface="微軟正黑體" panose="020B0604030504040204" pitchFamily="34" charset="-120"/>
              </a:rPr>
              <a:t>，違反者得</a:t>
            </a:r>
            <a:r>
              <a:rPr lang="zh-TW" altLang="en-US" b="1" dirty="0">
                <a:solidFill>
                  <a:srgbClr val="FF0000"/>
                </a:solidFill>
                <a:latin typeface="微軟正黑體" panose="020B0604030504040204" pitchFamily="34" charset="-120"/>
                <a:ea typeface="微軟正黑體" panose="020B0604030504040204" pitchFamily="34" charset="-120"/>
              </a:rPr>
              <a:t>按次處罰</a:t>
            </a:r>
          </a:p>
        </p:txBody>
      </p:sp>
      <p:sp>
        <p:nvSpPr>
          <p:cNvPr id="43" name="圖案 42"/>
          <p:cNvSpPr/>
          <p:nvPr/>
        </p:nvSpPr>
        <p:spPr>
          <a:xfrm>
            <a:off x="1824635" y="5016810"/>
            <a:ext cx="7942366" cy="1728192"/>
          </a:xfrm>
          <a:prstGeom prst="leftRightRibbon">
            <a:avLst/>
          </a:prstGeom>
          <a:solidFill>
            <a:schemeClr val="accent4">
              <a:lumMod val="60000"/>
              <a:lumOff val="40000"/>
            </a:schemeClr>
          </a:solidFill>
        </p:spPr>
        <p:style>
          <a:lnRef idx="3">
            <a:schemeClr val="lt1"/>
          </a:lnRef>
          <a:fillRef idx="1">
            <a:schemeClr val="accent4"/>
          </a:fillRef>
          <a:effectRef idx="1">
            <a:schemeClr val="accent4"/>
          </a:effectRef>
          <a:fontRef idx="minor">
            <a:schemeClr val="lt1"/>
          </a:fontRef>
        </p:style>
      </p:sp>
      <p:sp>
        <p:nvSpPr>
          <p:cNvPr id="46" name="矩形 45"/>
          <p:cNvSpPr/>
          <p:nvPr/>
        </p:nvSpPr>
        <p:spPr>
          <a:xfrm>
            <a:off x="2882160" y="5314662"/>
            <a:ext cx="2541228" cy="82430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0" tIns="53340" rIns="0" bIns="57150" numCol="1" spcCol="1270" anchor="ctr" anchorCtr="0">
            <a:noAutofit/>
          </a:bodyPr>
          <a:lstStyle/>
          <a:p>
            <a:pPr lvl="0" algn="l" defTabSz="666750">
              <a:lnSpc>
                <a:spcPct val="90000"/>
              </a:lnSpc>
              <a:spcBef>
                <a:spcPct val="0"/>
              </a:spcBef>
              <a:spcAft>
                <a:spcPct val="35000"/>
              </a:spcAft>
            </a:pPr>
            <a:r>
              <a:rPr lang="zh-TW" altLang="en-US" sz="1500" kern="1200" dirty="0">
                <a:solidFill>
                  <a:schemeClr val="tx1"/>
                </a:solidFill>
                <a:latin typeface="微軟正黑體" panose="020B0604030504040204" pitchFamily="34" charset="-120"/>
                <a:ea typeface="微軟正黑體" panose="020B0604030504040204" pitchFamily="34" charset="-120"/>
              </a:rPr>
              <a:t>公職人員或關係人於補助或交易行為</a:t>
            </a:r>
            <a:r>
              <a:rPr lang="zh-TW" altLang="en-US" sz="1500" b="1" kern="1200" dirty="0">
                <a:solidFill>
                  <a:srgbClr val="0000FF"/>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前</a:t>
            </a:r>
            <a:r>
              <a:rPr lang="zh-TW" altLang="en-US" sz="1500" kern="1200" dirty="0">
                <a:solidFill>
                  <a:schemeClr val="tx1"/>
                </a:solidFill>
                <a:latin typeface="微軟正黑體" panose="020B0604030504040204" pitchFamily="34" charset="-120"/>
                <a:ea typeface="微軟正黑體" panose="020B0604030504040204" pitchFamily="34" charset="-120"/>
              </a:rPr>
              <a:t>，應主動於申請或投標文件內據實表明其身分關係</a:t>
            </a:r>
          </a:p>
        </p:txBody>
      </p:sp>
      <p:sp>
        <p:nvSpPr>
          <p:cNvPr id="47" name="矩形 46"/>
          <p:cNvSpPr/>
          <p:nvPr/>
        </p:nvSpPr>
        <p:spPr>
          <a:xfrm>
            <a:off x="6044709" y="5715557"/>
            <a:ext cx="2736924" cy="84681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0" tIns="53340" rIns="0" bIns="57150" numCol="1" spcCol="1270" anchor="ctr" anchorCtr="0">
            <a:noAutofit/>
          </a:bodyPr>
          <a:lstStyle/>
          <a:p>
            <a:pPr lvl="0" algn="l" defTabSz="666750">
              <a:lnSpc>
                <a:spcPct val="90000"/>
              </a:lnSpc>
              <a:spcBef>
                <a:spcPct val="0"/>
              </a:spcBef>
              <a:spcAft>
                <a:spcPct val="35000"/>
              </a:spcAft>
            </a:pPr>
            <a:r>
              <a:rPr lang="zh-TW" altLang="en-US" sz="1500" kern="1200" dirty="0">
                <a:solidFill>
                  <a:schemeClr val="tx1"/>
                </a:solidFill>
                <a:latin typeface="微軟正黑體" panose="020B0604030504040204" pitchFamily="34" charset="-120"/>
                <a:ea typeface="微軟正黑體" panose="020B0604030504040204" pitchFamily="34" charset="-120"/>
              </a:rPr>
              <a:t>補助或交易行為成立</a:t>
            </a:r>
            <a:r>
              <a:rPr lang="zh-TW" altLang="en-US" sz="1500" b="1" kern="1200" dirty="0">
                <a:solidFill>
                  <a:srgbClr val="0000FF"/>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後</a:t>
            </a:r>
            <a:r>
              <a:rPr lang="zh-TW" altLang="en-US" sz="1500" kern="1200" dirty="0">
                <a:solidFill>
                  <a:schemeClr val="tx1"/>
                </a:solidFill>
                <a:latin typeface="微軟正黑體" panose="020B0604030504040204" pitchFamily="34" charset="-120"/>
                <a:ea typeface="微軟正黑體" panose="020B0604030504040204" pitchFamily="34" charset="-120"/>
              </a:rPr>
              <a:t>，該機關團體應連同其身分關係主動公開</a:t>
            </a:r>
          </a:p>
        </p:txBody>
      </p:sp>
    </p:spTree>
    <p:extLst>
      <p:ext uri="{BB962C8B-B14F-4D97-AF65-F5344CB8AC3E}">
        <p14:creationId xmlns:p14="http://schemas.microsoft.com/office/powerpoint/2010/main" val="3707760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additive="base">
                                        <p:cTn id="7" dur="500" fill="hold"/>
                                        <p:tgtEl>
                                          <p:spTgt spid="40"/>
                                        </p:tgtEl>
                                        <p:attrNameLst>
                                          <p:attrName>ppt_x</p:attrName>
                                        </p:attrNameLst>
                                      </p:cBhvr>
                                      <p:tavLst>
                                        <p:tav tm="0">
                                          <p:val>
                                            <p:strVal val="0-#ppt_w/2"/>
                                          </p:val>
                                        </p:tav>
                                        <p:tav tm="100000">
                                          <p:val>
                                            <p:strVal val="#ppt_x"/>
                                          </p:val>
                                        </p:tav>
                                      </p:tavLst>
                                    </p:anim>
                                    <p:anim calcmode="lin" valueType="num">
                                      <p:cBhvr additive="base">
                                        <p:cTn id="8" dur="500" fill="hold"/>
                                        <p:tgtEl>
                                          <p:spTgt spid="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4E23962-D70F-4F3E-A7B9-16CDBBCCD97E}"/>
              </a:ext>
            </a:extLst>
          </p:cNvPr>
          <p:cNvCxnSpPr>
            <a:cxnSpLocks/>
          </p:cNvCxnSpPr>
          <p:nvPr/>
        </p:nvCxnSpPr>
        <p:spPr>
          <a:xfrm flipH="1">
            <a:off x="6461851" y="334750"/>
            <a:ext cx="5730149" cy="6523250"/>
          </a:xfrm>
          <a:prstGeom prst="line">
            <a:avLst/>
          </a:prstGeom>
          <a:ln w="19050">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8814785D-00F8-4231-A907-B5C94D789969}"/>
              </a:ext>
            </a:extLst>
          </p:cNvPr>
          <p:cNvSpPr/>
          <p:nvPr/>
        </p:nvSpPr>
        <p:spPr>
          <a:xfrm>
            <a:off x="1695450" y="1847850"/>
            <a:ext cx="9839325" cy="4171950"/>
          </a:xfrm>
          <a:custGeom>
            <a:avLst/>
            <a:gdLst>
              <a:gd name="connsiteX0" fmla="*/ 0 w 9839325"/>
              <a:gd name="connsiteY0" fmla="*/ 0 h 4171950"/>
              <a:gd name="connsiteX1" fmla="*/ 9839325 w 9839325"/>
              <a:gd name="connsiteY1" fmla="*/ 0 h 4171950"/>
              <a:gd name="connsiteX2" fmla="*/ 9839325 w 9839325"/>
              <a:gd name="connsiteY2" fmla="*/ 4171950 h 4171950"/>
              <a:gd name="connsiteX3" fmla="*/ 0 w 9839325"/>
              <a:gd name="connsiteY3" fmla="*/ 4171950 h 4171950"/>
              <a:gd name="connsiteX4" fmla="*/ 0 w 9839325"/>
              <a:gd name="connsiteY4" fmla="*/ 0 h 4171950"/>
              <a:gd name="connsiteX0" fmla="*/ 0 w 9839325"/>
              <a:gd name="connsiteY0" fmla="*/ 0 h 4171950"/>
              <a:gd name="connsiteX1" fmla="*/ 9839325 w 9839325"/>
              <a:gd name="connsiteY1" fmla="*/ 0 h 4171950"/>
              <a:gd name="connsiteX2" fmla="*/ 9839325 w 9839325"/>
              <a:gd name="connsiteY2" fmla="*/ 4171950 h 4171950"/>
              <a:gd name="connsiteX3" fmla="*/ 1895475 w 9839325"/>
              <a:gd name="connsiteY3" fmla="*/ 4171950 h 4171950"/>
              <a:gd name="connsiteX4" fmla="*/ 0 w 9839325"/>
              <a:gd name="connsiteY4" fmla="*/ 0 h 4171950"/>
              <a:gd name="connsiteX0" fmla="*/ 0 w 9839325"/>
              <a:gd name="connsiteY0" fmla="*/ 0 h 4171950"/>
              <a:gd name="connsiteX1" fmla="*/ 9839325 w 9839325"/>
              <a:gd name="connsiteY1" fmla="*/ 0 h 4171950"/>
              <a:gd name="connsiteX2" fmla="*/ 9839325 w 9839325"/>
              <a:gd name="connsiteY2" fmla="*/ 4171950 h 4171950"/>
              <a:gd name="connsiteX3" fmla="*/ 1171575 w 9839325"/>
              <a:gd name="connsiteY3" fmla="*/ 4162425 h 4171950"/>
              <a:gd name="connsiteX4" fmla="*/ 0 w 9839325"/>
              <a:gd name="connsiteY4" fmla="*/ 0 h 4171950"/>
              <a:gd name="connsiteX0" fmla="*/ 0 w 9839325"/>
              <a:gd name="connsiteY0" fmla="*/ 0 h 4171950"/>
              <a:gd name="connsiteX1" fmla="*/ 9839325 w 9839325"/>
              <a:gd name="connsiteY1" fmla="*/ 0 h 4171950"/>
              <a:gd name="connsiteX2" fmla="*/ 9839325 w 9839325"/>
              <a:gd name="connsiteY2" fmla="*/ 4171950 h 4171950"/>
              <a:gd name="connsiteX3" fmla="*/ 1171575 w 9839325"/>
              <a:gd name="connsiteY3" fmla="*/ 4162425 h 4171950"/>
              <a:gd name="connsiteX4" fmla="*/ 590550 w 9839325"/>
              <a:gd name="connsiteY4" fmla="*/ 2171700 h 4171950"/>
              <a:gd name="connsiteX5" fmla="*/ 0 w 9839325"/>
              <a:gd name="connsiteY5" fmla="*/ 0 h 4171950"/>
              <a:gd name="connsiteX0" fmla="*/ 0 w 9839325"/>
              <a:gd name="connsiteY0" fmla="*/ 0 h 4171950"/>
              <a:gd name="connsiteX1" fmla="*/ 9839325 w 9839325"/>
              <a:gd name="connsiteY1" fmla="*/ 0 h 4171950"/>
              <a:gd name="connsiteX2" fmla="*/ 9839325 w 9839325"/>
              <a:gd name="connsiteY2" fmla="*/ 4171950 h 4171950"/>
              <a:gd name="connsiteX3" fmla="*/ 1171575 w 9839325"/>
              <a:gd name="connsiteY3" fmla="*/ 4162425 h 4171950"/>
              <a:gd name="connsiteX4" fmla="*/ 1123950 w 9839325"/>
              <a:gd name="connsiteY4" fmla="*/ 2162175 h 4171950"/>
              <a:gd name="connsiteX5" fmla="*/ 0 w 9839325"/>
              <a:gd name="connsiteY5" fmla="*/ 0 h 4171950"/>
              <a:gd name="connsiteX0" fmla="*/ 0 w 9839325"/>
              <a:gd name="connsiteY0" fmla="*/ 0 h 4171950"/>
              <a:gd name="connsiteX1" fmla="*/ 9839325 w 9839325"/>
              <a:gd name="connsiteY1" fmla="*/ 0 h 4171950"/>
              <a:gd name="connsiteX2" fmla="*/ 9839325 w 9839325"/>
              <a:gd name="connsiteY2" fmla="*/ 4171950 h 4171950"/>
              <a:gd name="connsiteX3" fmla="*/ 1171575 w 9839325"/>
              <a:gd name="connsiteY3" fmla="*/ 4162425 h 4171950"/>
              <a:gd name="connsiteX4" fmla="*/ 1076325 w 9839325"/>
              <a:gd name="connsiteY4" fmla="*/ 2171700 h 4171950"/>
              <a:gd name="connsiteX5" fmla="*/ 0 w 9839325"/>
              <a:gd name="connsiteY5" fmla="*/ 0 h 4171950"/>
              <a:gd name="connsiteX0" fmla="*/ 0 w 9839325"/>
              <a:gd name="connsiteY0" fmla="*/ 0 h 4171950"/>
              <a:gd name="connsiteX1" fmla="*/ 9839325 w 9839325"/>
              <a:gd name="connsiteY1" fmla="*/ 0 h 4171950"/>
              <a:gd name="connsiteX2" fmla="*/ 9839325 w 9839325"/>
              <a:gd name="connsiteY2" fmla="*/ 4171950 h 4171950"/>
              <a:gd name="connsiteX3" fmla="*/ 1171575 w 9839325"/>
              <a:gd name="connsiteY3" fmla="*/ 4162425 h 4171950"/>
              <a:gd name="connsiteX4" fmla="*/ 1076325 w 9839325"/>
              <a:gd name="connsiteY4" fmla="*/ 2171700 h 4171950"/>
              <a:gd name="connsiteX5" fmla="*/ 0 w 9839325"/>
              <a:gd name="connsiteY5" fmla="*/ 0 h 4171950"/>
              <a:gd name="connsiteX0" fmla="*/ 0 w 9839325"/>
              <a:gd name="connsiteY0" fmla="*/ 0 h 4171950"/>
              <a:gd name="connsiteX1" fmla="*/ 9839325 w 9839325"/>
              <a:gd name="connsiteY1" fmla="*/ 0 h 4171950"/>
              <a:gd name="connsiteX2" fmla="*/ 9839325 w 9839325"/>
              <a:gd name="connsiteY2" fmla="*/ 4171950 h 4171950"/>
              <a:gd name="connsiteX3" fmla="*/ 1171575 w 9839325"/>
              <a:gd name="connsiteY3" fmla="*/ 4162425 h 4171950"/>
              <a:gd name="connsiteX4" fmla="*/ 1076325 w 9839325"/>
              <a:gd name="connsiteY4" fmla="*/ 2171700 h 4171950"/>
              <a:gd name="connsiteX5" fmla="*/ 0 w 9839325"/>
              <a:gd name="connsiteY5" fmla="*/ 0 h 4171950"/>
              <a:gd name="connsiteX0" fmla="*/ 0 w 9839325"/>
              <a:gd name="connsiteY0" fmla="*/ 0 h 4171950"/>
              <a:gd name="connsiteX1" fmla="*/ 9839325 w 9839325"/>
              <a:gd name="connsiteY1" fmla="*/ 0 h 4171950"/>
              <a:gd name="connsiteX2" fmla="*/ 9839325 w 9839325"/>
              <a:gd name="connsiteY2" fmla="*/ 4171950 h 4171950"/>
              <a:gd name="connsiteX3" fmla="*/ 1171575 w 9839325"/>
              <a:gd name="connsiteY3" fmla="*/ 4162425 h 4171950"/>
              <a:gd name="connsiteX4" fmla="*/ 1076325 w 9839325"/>
              <a:gd name="connsiteY4" fmla="*/ 2171700 h 4171950"/>
              <a:gd name="connsiteX5" fmla="*/ 0 w 9839325"/>
              <a:gd name="connsiteY5" fmla="*/ 0 h 4171950"/>
              <a:gd name="connsiteX0" fmla="*/ 0 w 9839325"/>
              <a:gd name="connsiteY0" fmla="*/ 0 h 4171950"/>
              <a:gd name="connsiteX1" fmla="*/ 9839325 w 9839325"/>
              <a:gd name="connsiteY1" fmla="*/ 0 h 4171950"/>
              <a:gd name="connsiteX2" fmla="*/ 9839325 w 9839325"/>
              <a:gd name="connsiteY2" fmla="*/ 4171950 h 4171950"/>
              <a:gd name="connsiteX3" fmla="*/ 1171575 w 9839325"/>
              <a:gd name="connsiteY3" fmla="*/ 4162425 h 4171950"/>
              <a:gd name="connsiteX4" fmla="*/ 1076325 w 9839325"/>
              <a:gd name="connsiteY4" fmla="*/ 2171700 h 4171950"/>
              <a:gd name="connsiteX5" fmla="*/ 0 w 9839325"/>
              <a:gd name="connsiteY5" fmla="*/ 0 h 4171950"/>
              <a:gd name="connsiteX0" fmla="*/ 0 w 9839325"/>
              <a:gd name="connsiteY0" fmla="*/ 0 h 4171950"/>
              <a:gd name="connsiteX1" fmla="*/ 9839325 w 9839325"/>
              <a:gd name="connsiteY1" fmla="*/ 0 h 4171950"/>
              <a:gd name="connsiteX2" fmla="*/ 9839325 w 9839325"/>
              <a:gd name="connsiteY2" fmla="*/ 4171950 h 4171950"/>
              <a:gd name="connsiteX3" fmla="*/ 1171575 w 9839325"/>
              <a:gd name="connsiteY3" fmla="*/ 4162425 h 4171950"/>
              <a:gd name="connsiteX4" fmla="*/ 1076325 w 9839325"/>
              <a:gd name="connsiteY4" fmla="*/ 2171700 h 4171950"/>
              <a:gd name="connsiteX5" fmla="*/ 0 w 9839325"/>
              <a:gd name="connsiteY5" fmla="*/ 0 h 4171950"/>
              <a:gd name="connsiteX0" fmla="*/ 0 w 9839325"/>
              <a:gd name="connsiteY0" fmla="*/ 0 h 4171950"/>
              <a:gd name="connsiteX1" fmla="*/ 9839325 w 9839325"/>
              <a:gd name="connsiteY1" fmla="*/ 0 h 4171950"/>
              <a:gd name="connsiteX2" fmla="*/ 9839325 w 9839325"/>
              <a:gd name="connsiteY2" fmla="*/ 4171950 h 4171950"/>
              <a:gd name="connsiteX3" fmla="*/ 1171575 w 9839325"/>
              <a:gd name="connsiteY3" fmla="*/ 4162425 h 4171950"/>
              <a:gd name="connsiteX4" fmla="*/ 1076325 w 9839325"/>
              <a:gd name="connsiteY4" fmla="*/ 2171700 h 4171950"/>
              <a:gd name="connsiteX5" fmla="*/ 0 w 9839325"/>
              <a:gd name="connsiteY5" fmla="*/ 0 h 4171950"/>
              <a:gd name="connsiteX0" fmla="*/ 0 w 9839325"/>
              <a:gd name="connsiteY0" fmla="*/ 0 h 4171950"/>
              <a:gd name="connsiteX1" fmla="*/ 9839325 w 9839325"/>
              <a:gd name="connsiteY1" fmla="*/ 0 h 4171950"/>
              <a:gd name="connsiteX2" fmla="*/ 9839325 w 9839325"/>
              <a:gd name="connsiteY2" fmla="*/ 4171950 h 4171950"/>
              <a:gd name="connsiteX3" fmla="*/ 1171575 w 9839325"/>
              <a:gd name="connsiteY3" fmla="*/ 4162425 h 4171950"/>
              <a:gd name="connsiteX4" fmla="*/ 1076325 w 9839325"/>
              <a:gd name="connsiteY4" fmla="*/ 2171700 h 4171950"/>
              <a:gd name="connsiteX5" fmla="*/ 0 w 9839325"/>
              <a:gd name="connsiteY5" fmla="*/ 0 h 4171950"/>
              <a:gd name="connsiteX0" fmla="*/ 0 w 9839325"/>
              <a:gd name="connsiteY0" fmla="*/ 0 h 4171950"/>
              <a:gd name="connsiteX1" fmla="*/ 9839325 w 9839325"/>
              <a:gd name="connsiteY1" fmla="*/ 0 h 4171950"/>
              <a:gd name="connsiteX2" fmla="*/ 9839325 w 9839325"/>
              <a:gd name="connsiteY2" fmla="*/ 4171950 h 4171950"/>
              <a:gd name="connsiteX3" fmla="*/ 1171575 w 9839325"/>
              <a:gd name="connsiteY3" fmla="*/ 4162425 h 4171950"/>
              <a:gd name="connsiteX4" fmla="*/ 1076325 w 9839325"/>
              <a:gd name="connsiteY4" fmla="*/ 2171700 h 4171950"/>
              <a:gd name="connsiteX5" fmla="*/ 0 w 9839325"/>
              <a:gd name="connsiteY5" fmla="*/ 0 h 4171950"/>
              <a:gd name="connsiteX0" fmla="*/ 0 w 9839325"/>
              <a:gd name="connsiteY0" fmla="*/ 0 h 4171950"/>
              <a:gd name="connsiteX1" fmla="*/ 9839325 w 9839325"/>
              <a:gd name="connsiteY1" fmla="*/ 0 h 4171950"/>
              <a:gd name="connsiteX2" fmla="*/ 9839325 w 9839325"/>
              <a:gd name="connsiteY2" fmla="*/ 4171950 h 4171950"/>
              <a:gd name="connsiteX3" fmla="*/ 1171575 w 9839325"/>
              <a:gd name="connsiteY3" fmla="*/ 4162425 h 4171950"/>
              <a:gd name="connsiteX4" fmla="*/ 1304925 w 9839325"/>
              <a:gd name="connsiteY4" fmla="*/ 2266950 h 4171950"/>
              <a:gd name="connsiteX5" fmla="*/ 0 w 9839325"/>
              <a:gd name="connsiteY5" fmla="*/ 0 h 4171950"/>
              <a:gd name="connsiteX0" fmla="*/ 0 w 9839325"/>
              <a:gd name="connsiteY0" fmla="*/ 0 h 4171950"/>
              <a:gd name="connsiteX1" fmla="*/ 9839325 w 9839325"/>
              <a:gd name="connsiteY1" fmla="*/ 0 h 4171950"/>
              <a:gd name="connsiteX2" fmla="*/ 9839325 w 9839325"/>
              <a:gd name="connsiteY2" fmla="*/ 4171950 h 4171950"/>
              <a:gd name="connsiteX3" fmla="*/ 1171575 w 9839325"/>
              <a:gd name="connsiteY3" fmla="*/ 4162425 h 4171950"/>
              <a:gd name="connsiteX4" fmla="*/ 1123950 w 9839325"/>
              <a:gd name="connsiteY4" fmla="*/ 2343150 h 4171950"/>
              <a:gd name="connsiteX5" fmla="*/ 0 w 9839325"/>
              <a:gd name="connsiteY5" fmla="*/ 0 h 4171950"/>
              <a:gd name="connsiteX0" fmla="*/ 0 w 9839325"/>
              <a:gd name="connsiteY0" fmla="*/ 0 h 4171950"/>
              <a:gd name="connsiteX1" fmla="*/ 9839325 w 9839325"/>
              <a:gd name="connsiteY1" fmla="*/ 0 h 4171950"/>
              <a:gd name="connsiteX2" fmla="*/ 9839325 w 9839325"/>
              <a:gd name="connsiteY2" fmla="*/ 4171950 h 4171950"/>
              <a:gd name="connsiteX3" fmla="*/ 1171575 w 9839325"/>
              <a:gd name="connsiteY3" fmla="*/ 4162425 h 4171950"/>
              <a:gd name="connsiteX4" fmla="*/ 1114425 w 9839325"/>
              <a:gd name="connsiteY4" fmla="*/ 2343150 h 4171950"/>
              <a:gd name="connsiteX5" fmla="*/ 0 w 9839325"/>
              <a:gd name="connsiteY5" fmla="*/ 0 h 4171950"/>
              <a:gd name="connsiteX0" fmla="*/ 0 w 9839325"/>
              <a:gd name="connsiteY0" fmla="*/ 0 h 4171950"/>
              <a:gd name="connsiteX1" fmla="*/ 9839325 w 9839325"/>
              <a:gd name="connsiteY1" fmla="*/ 0 h 4171950"/>
              <a:gd name="connsiteX2" fmla="*/ 9839325 w 9839325"/>
              <a:gd name="connsiteY2" fmla="*/ 4171950 h 4171950"/>
              <a:gd name="connsiteX3" fmla="*/ 1171575 w 9839325"/>
              <a:gd name="connsiteY3" fmla="*/ 4162425 h 4171950"/>
              <a:gd name="connsiteX4" fmla="*/ 1114425 w 9839325"/>
              <a:gd name="connsiteY4" fmla="*/ 2343150 h 4171950"/>
              <a:gd name="connsiteX5" fmla="*/ 0 w 9839325"/>
              <a:gd name="connsiteY5" fmla="*/ 0 h 4171950"/>
              <a:gd name="connsiteX0" fmla="*/ 0 w 9839325"/>
              <a:gd name="connsiteY0" fmla="*/ 0 h 4171950"/>
              <a:gd name="connsiteX1" fmla="*/ 9839325 w 9839325"/>
              <a:gd name="connsiteY1" fmla="*/ 0 h 4171950"/>
              <a:gd name="connsiteX2" fmla="*/ 9839325 w 9839325"/>
              <a:gd name="connsiteY2" fmla="*/ 4171950 h 4171950"/>
              <a:gd name="connsiteX3" fmla="*/ 1171575 w 9839325"/>
              <a:gd name="connsiteY3" fmla="*/ 4162425 h 4171950"/>
              <a:gd name="connsiteX4" fmla="*/ 1114425 w 9839325"/>
              <a:gd name="connsiteY4" fmla="*/ 2343150 h 4171950"/>
              <a:gd name="connsiteX5" fmla="*/ 0 w 9839325"/>
              <a:gd name="connsiteY5" fmla="*/ 0 h 4171950"/>
              <a:gd name="connsiteX0" fmla="*/ 0 w 9839325"/>
              <a:gd name="connsiteY0" fmla="*/ 0 h 4171950"/>
              <a:gd name="connsiteX1" fmla="*/ 9839325 w 9839325"/>
              <a:gd name="connsiteY1" fmla="*/ 0 h 4171950"/>
              <a:gd name="connsiteX2" fmla="*/ 9839325 w 9839325"/>
              <a:gd name="connsiteY2" fmla="*/ 4171950 h 4171950"/>
              <a:gd name="connsiteX3" fmla="*/ 1171575 w 9839325"/>
              <a:gd name="connsiteY3" fmla="*/ 4162425 h 4171950"/>
              <a:gd name="connsiteX4" fmla="*/ 1114425 w 9839325"/>
              <a:gd name="connsiteY4" fmla="*/ 2343150 h 4171950"/>
              <a:gd name="connsiteX5" fmla="*/ 0 w 9839325"/>
              <a:gd name="connsiteY5" fmla="*/ 0 h 4171950"/>
              <a:gd name="connsiteX0" fmla="*/ 0 w 9839325"/>
              <a:gd name="connsiteY0" fmla="*/ 0 h 4171950"/>
              <a:gd name="connsiteX1" fmla="*/ 9839325 w 9839325"/>
              <a:gd name="connsiteY1" fmla="*/ 0 h 4171950"/>
              <a:gd name="connsiteX2" fmla="*/ 9839325 w 9839325"/>
              <a:gd name="connsiteY2" fmla="*/ 4171950 h 4171950"/>
              <a:gd name="connsiteX3" fmla="*/ 1171575 w 9839325"/>
              <a:gd name="connsiteY3" fmla="*/ 4162425 h 4171950"/>
              <a:gd name="connsiteX4" fmla="*/ 1114425 w 9839325"/>
              <a:gd name="connsiteY4" fmla="*/ 2343150 h 4171950"/>
              <a:gd name="connsiteX5" fmla="*/ 0 w 9839325"/>
              <a:gd name="connsiteY5" fmla="*/ 0 h 4171950"/>
              <a:gd name="connsiteX0" fmla="*/ 0 w 9839325"/>
              <a:gd name="connsiteY0" fmla="*/ 0 h 4171950"/>
              <a:gd name="connsiteX1" fmla="*/ 9839325 w 9839325"/>
              <a:gd name="connsiteY1" fmla="*/ 0 h 4171950"/>
              <a:gd name="connsiteX2" fmla="*/ 9839325 w 9839325"/>
              <a:gd name="connsiteY2" fmla="*/ 4171950 h 4171950"/>
              <a:gd name="connsiteX3" fmla="*/ 1171575 w 9839325"/>
              <a:gd name="connsiteY3" fmla="*/ 4162425 h 4171950"/>
              <a:gd name="connsiteX4" fmla="*/ 1114425 w 9839325"/>
              <a:gd name="connsiteY4" fmla="*/ 2343150 h 4171950"/>
              <a:gd name="connsiteX5" fmla="*/ 0 w 9839325"/>
              <a:gd name="connsiteY5" fmla="*/ 0 h 4171950"/>
              <a:gd name="connsiteX0" fmla="*/ 0 w 9839325"/>
              <a:gd name="connsiteY0" fmla="*/ 0 h 4171950"/>
              <a:gd name="connsiteX1" fmla="*/ 9839325 w 9839325"/>
              <a:gd name="connsiteY1" fmla="*/ 0 h 4171950"/>
              <a:gd name="connsiteX2" fmla="*/ 9839325 w 9839325"/>
              <a:gd name="connsiteY2" fmla="*/ 4171950 h 4171950"/>
              <a:gd name="connsiteX3" fmla="*/ 1171575 w 9839325"/>
              <a:gd name="connsiteY3" fmla="*/ 4162425 h 4171950"/>
              <a:gd name="connsiteX4" fmla="*/ 1085850 w 9839325"/>
              <a:gd name="connsiteY4" fmla="*/ 2343150 h 4171950"/>
              <a:gd name="connsiteX5" fmla="*/ 0 w 9839325"/>
              <a:gd name="connsiteY5" fmla="*/ 0 h 4171950"/>
              <a:gd name="connsiteX0" fmla="*/ 0 w 9839325"/>
              <a:gd name="connsiteY0" fmla="*/ 0 h 4171950"/>
              <a:gd name="connsiteX1" fmla="*/ 9839325 w 9839325"/>
              <a:gd name="connsiteY1" fmla="*/ 0 h 4171950"/>
              <a:gd name="connsiteX2" fmla="*/ 9839325 w 9839325"/>
              <a:gd name="connsiteY2" fmla="*/ 4171950 h 4171950"/>
              <a:gd name="connsiteX3" fmla="*/ 1171575 w 9839325"/>
              <a:gd name="connsiteY3" fmla="*/ 4162425 h 4171950"/>
              <a:gd name="connsiteX4" fmla="*/ 1085850 w 9839325"/>
              <a:gd name="connsiteY4" fmla="*/ 2343150 h 4171950"/>
              <a:gd name="connsiteX5" fmla="*/ 0 w 9839325"/>
              <a:gd name="connsiteY5" fmla="*/ 0 h 4171950"/>
              <a:gd name="connsiteX0" fmla="*/ 0 w 9839325"/>
              <a:gd name="connsiteY0" fmla="*/ 0 h 4171950"/>
              <a:gd name="connsiteX1" fmla="*/ 9839325 w 9839325"/>
              <a:gd name="connsiteY1" fmla="*/ 0 h 4171950"/>
              <a:gd name="connsiteX2" fmla="*/ 9839325 w 9839325"/>
              <a:gd name="connsiteY2" fmla="*/ 4171950 h 4171950"/>
              <a:gd name="connsiteX3" fmla="*/ 1171575 w 9839325"/>
              <a:gd name="connsiteY3" fmla="*/ 4162425 h 4171950"/>
              <a:gd name="connsiteX4" fmla="*/ 1085850 w 9839325"/>
              <a:gd name="connsiteY4" fmla="*/ 2343150 h 4171950"/>
              <a:gd name="connsiteX5" fmla="*/ 0 w 9839325"/>
              <a:gd name="connsiteY5" fmla="*/ 0 h 4171950"/>
              <a:gd name="connsiteX0" fmla="*/ 0 w 9839325"/>
              <a:gd name="connsiteY0" fmla="*/ 0 h 4171950"/>
              <a:gd name="connsiteX1" fmla="*/ 9839325 w 9839325"/>
              <a:gd name="connsiteY1" fmla="*/ 0 h 4171950"/>
              <a:gd name="connsiteX2" fmla="*/ 9839325 w 9839325"/>
              <a:gd name="connsiteY2" fmla="*/ 4171950 h 4171950"/>
              <a:gd name="connsiteX3" fmla="*/ 1171575 w 9839325"/>
              <a:gd name="connsiteY3" fmla="*/ 4162425 h 4171950"/>
              <a:gd name="connsiteX4" fmla="*/ 1085850 w 9839325"/>
              <a:gd name="connsiteY4" fmla="*/ 2343150 h 4171950"/>
              <a:gd name="connsiteX5" fmla="*/ 0 w 9839325"/>
              <a:gd name="connsiteY5" fmla="*/ 0 h 4171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839325" h="4171950">
                <a:moveTo>
                  <a:pt x="0" y="0"/>
                </a:moveTo>
                <a:lnTo>
                  <a:pt x="9839325" y="0"/>
                </a:lnTo>
                <a:lnTo>
                  <a:pt x="9839325" y="4171950"/>
                </a:lnTo>
                <a:lnTo>
                  <a:pt x="1171575" y="4162425"/>
                </a:lnTo>
                <a:cubicBezTo>
                  <a:pt x="1397000" y="3594100"/>
                  <a:pt x="1327150" y="3349625"/>
                  <a:pt x="1085850" y="2343150"/>
                </a:cubicBezTo>
                <a:cubicBezTo>
                  <a:pt x="860425" y="1428750"/>
                  <a:pt x="511175" y="447675"/>
                  <a:pt x="0" y="0"/>
                </a:cubicBezTo>
                <a:close/>
              </a:path>
            </a:pathLst>
          </a:cu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18">
            <a:extLst>
              <a:ext uri="{FF2B5EF4-FFF2-40B4-BE49-F238E27FC236}">
                <a16:creationId xmlns:a16="http://schemas.microsoft.com/office/drawing/2014/main" id="{042C12F7-AE9B-40D2-A6C4-2F1B6BC860EE}"/>
              </a:ext>
            </a:extLst>
          </p:cNvPr>
          <p:cNvSpPr txBox="1"/>
          <p:nvPr/>
        </p:nvSpPr>
        <p:spPr>
          <a:xfrm>
            <a:off x="1344215" y="201077"/>
            <a:ext cx="7982710" cy="1200329"/>
          </a:xfrm>
          <a:prstGeom prst="rect">
            <a:avLst/>
          </a:prstGeom>
          <a:noFill/>
        </p:spPr>
        <p:txBody>
          <a:bodyPr wrap="square" rtlCol="0" anchor="ctr">
            <a:spAutoFit/>
          </a:bodyPr>
          <a:lstStyle/>
          <a:p>
            <a:pPr>
              <a:buSzPct val="100000"/>
            </a:pPr>
            <a:r>
              <a:rPr lang="zh-TW" altLang="en-US" sz="3600" b="1" dirty="0">
                <a:solidFill>
                  <a:schemeClr val="bg1"/>
                </a:solidFill>
                <a:latin typeface="標楷體" panose="03000509000000000000" pitchFamily="65" charset="-120"/>
                <a:ea typeface="標楷體" panose="03000509000000000000" pitchFamily="65" charset="-120"/>
              </a:rPr>
              <a:t>參</a:t>
            </a:r>
            <a:r>
              <a:rPr lang="zh-TW" altLang="en-US" sz="3600" b="1" dirty="0" smtClean="0">
                <a:solidFill>
                  <a:schemeClr val="bg1"/>
                </a:solidFill>
                <a:latin typeface="標楷體" panose="03000509000000000000" pitchFamily="65" charset="-120"/>
                <a:ea typeface="標楷體" panose="03000509000000000000" pitchFamily="65" charset="-120"/>
              </a:rPr>
              <a:t>、</a:t>
            </a:r>
            <a:r>
              <a:rPr lang="zh-TW" altLang="en-US" sz="3600" b="1" dirty="0">
                <a:solidFill>
                  <a:schemeClr val="bg1"/>
                </a:solidFill>
                <a:latin typeface="標楷體" panose="03000509000000000000" pitchFamily="65" charset="-120"/>
                <a:ea typeface="標楷體" panose="03000509000000000000" pitchFamily="65" charset="-120"/>
              </a:rPr>
              <a:t>公職人員</a:t>
            </a:r>
            <a:r>
              <a:rPr lang="zh-TW" altLang="en-US" sz="3600" b="1" dirty="0" smtClean="0">
                <a:solidFill>
                  <a:schemeClr val="bg1"/>
                </a:solidFill>
                <a:latin typeface="標楷體" panose="03000509000000000000" pitchFamily="65" charset="-120"/>
                <a:ea typeface="標楷體" panose="03000509000000000000" pitchFamily="65" charset="-120"/>
              </a:rPr>
              <a:t>利益</a:t>
            </a:r>
            <a:r>
              <a:rPr lang="zh-TW" altLang="en-US" sz="3600" b="1" dirty="0">
                <a:solidFill>
                  <a:schemeClr val="bg1"/>
                </a:solidFill>
                <a:latin typeface="標楷體" panose="03000509000000000000" pitchFamily="65" charset="-120"/>
                <a:ea typeface="標楷體" panose="03000509000000000000" pitchFamily="65" charset="-120"/>
              </a:rPr>
              <a:t>衝突</a:t>
            </a:r>
            <a:r>
              <a:rPr lang="zh-TW" altLang="en-US" sz="3600" b="1" dirty="0" smtClean="0">
                <a:solidFill>
                  <a:schemeClr val="bg1"/>
                </a:solidFill>
                <a:latin typeface="標楷體" panose="03000509000000000000" pitchFamily="65" charset="-120"/>
                <a:ea typeface="標楷體" panose="03000509000000000000" pitchFamily="65" charset="-120"/>
              </a:rPr>
              <a:t>迴避案例</a:t>
            </a:r>
            <a:endParaRPr lang="en-US" altLang="zh-TW" sz="3600" b="1" dirty="0" smtClean="0">
              <a:solidFill>
                <a:schemeClr val="bg1"/>
              </a:solidFill>
              <a:latin typeface="標楷體" panose="03000509000000000000" pitchFamily="65" charset="-120"/>
              <a:ea typeface="標楷體" panose="03000509000000000000" pitchFamily="65" charset="-120"/>
            </a:endParaRPr>
          </a:p>
          <a:p>
            <a:pPr>
              <a:buSzPct val="100000"/>
            </a:pPr>
            <a:r>
              <a:rPr lang="en-US" altLang="zh-TW" sz="3600" b="1" dirty="0" smtClean="0">
                <a:solidFill>
                  <a:schemeClr val="bg1"/>
                </a:solidFill>
                <a:latin typeface="標楷體" panose="03000509000000000000" pitchFamily="65" charset="-120"/>
                <a:ea typeface="標楷體" panose="03000509000000000000" pitchFamily="65" charset="-120"/>
              </a:rPr>
              <a:t>--</a:t>
            </a:r>
            <a:r>
              <a:rPr lang="zh-TW" altLang="en-US" sz="3600" b="1" dirty="0">
                <a:solidFill>
                  <a:schemeClr val="bg1"/>
                </a:solidFill>
                <a:latin typeface="標楷體" panose="03000509000000000000" pitchFamily="65" charset="-120"/>
                <a:ea typeface="標楷體" panose="03000509000000000000" pitchFamily="65" charset="-120"/>
              </a:rPr>
              <a:t>沒主動事前公開揭露？</a:t>
            </a:r>
            <a:endParaRPr lang="en-US" altLang="zh-TW" sz="3600" b="1" dirty="0">
              <a:solidFill>
                <a:schemeClr val="bg1"/>
              </a:solidFill>
              <a:latin typeface="標楷體" panose="03000509000000000000" pitchFamily="65" charset="-120"/>
              <a:ea typeface="標楷體" panose="03000509000000000000" pitchFamily="65" charset="-120"/>
            </a:endParaRPr>
          </a:p>
        </p:txBody>
      </p:sp>
      <p:sp>
        <p:nvSpPr>
          <p:cNvPr id="41" name="矩形 40"/>
          <p:cNvSpPr/>
          <p:nvPr/>
        </p:nvSpPr>
        <p:spPr>
          <a:xfrm>
            <a:off x="2852974" y="2015736"/>
            <a:ext cx="8681801" cy="4004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800" b="1" dirty="0" smtClean="0">
                <a:solidFill>
                  <a:schemeClr val="bg1"/>
                </a:solidFill>
                <a:latin typeface="標楷體" panose="03000509000000000000" pitchFamily="65" charset="-120"/>
                <a:ea typeface="標楷體" panose="03000509000000000000" pitchFamily="65" charset="-120"/>
              </a:rPr>
              <a:t>臺中市議會</a:t>
            </a:r>
            <a:r>
              <a:rPr lang="zh-TW" altLang="en-US" sz="2800" b="1" dirty="0">
                <a:solidFill>
                  <a:schemeClr val="bg1"/>
                </a:solidFill>
                <a:latin typeface="標楷體" panose="03000509000000000000" pitchFamily="65" charset="-120"/>
                <a:ea typeface="標楷體" panose="03000509000000000000" pitchFamily="65" charset="-120"/>
              </a:rPr>
              <a:t>議員</a:t>
            </a:r>
            <a:r>
              <a:rPr lang="zh-TW" altLang="en-US" sz="2800" b="1" dirty="0" smtClean="0">
                <a:solidFill>
                  <a:schemeClr val="bg1"/>
                </a:solidFill>
                <a:latin typeface="標楷體" panose="03000509000000000000" pitchFamily="65" charset="-120"/>
                <a:ea typeface="標楷體" panose="03000509000000000000" pitchFamily="65" charset="-120"/>
              </a:rPr>
              <a:t>黃</a:t>
            </a:r>
            <a:r>
              <a:rPr lang="en-US" altLang="zh-TW" sz="2800" b="1" dirty="0" smtClean="0">
                <a:solidFill>
                  <a:schemeClr val="bg1"/>
                </a:solidFill>
                <a:latin typeface="標楷體" panose="03000509000000000000" pitchFamily="65" charset="-120"/>
                <a:ea typeface="標楷體" panose="03000509000000000000" pitchFamily="65" charset="-120"/>
              </a:rPr>
              <a:t>OO</a:t>
            </a:r>
            <a:r>
              <a:rPr lang="zh-TW" altLang="en-US" sz="2800" b="1" dirty="0" smtClean="0">
                <a:solidFill>
                  <a:schemeClr val="bg1"/>
                </a:solidFill>
                <a:latin typeface="標楷體" panose="03000509000000000000" pitchFamily="65" charset="-120"/>
                <a:ea typeface="標楷體" panose="03000509000000000000" pitchFamily="65" charset="-120"/>
              </a:rPr>
              <a:t>擔任社團法人台中市關懷協會</a:t>
            </a:r>
            <a:r>
              <a:rPr lang="zh-TW" altLang="en-US" sz="2800" b="1" dirty="0">
                <a:solidFill>
                  <a:schemeClr val="bg1"/>
                </a:solidFill>
                <a:latin typeface="標楷體" panose="03000509000000000000" pitchFamily="65" charset="-120"/>
                <a:ea typeface="標楷體" panose="03000509000000000000" pitchFamily="65" charset="-120"/>
              </a:rPr>
              <a:t>之理事</a:t>
            </a:r>
            <a:r>
              <a:rPr lang="zh-TW" altLang="en-US" sz="2800" b="1" dirty="0" smtClean="0">
                <a:solidFill>
                  <a:schemeClr val="bg1"/>
                </a:solidFill>
                <a:latin typeface="標楷體" panose="03000509000000000000" pitchFamily="65" charset="-120"/>
                <a:ea typeface="標楷體" panose="03000509000000000000" pitchFamily="65" charset="-120"/>
              </a:rPr>
              <a:t>，故</a:t>
            </a:r>
            <a:r>
              <a:rPr lang="zh-TW" altLang="en-US" sz="2800" b="1" dirty="0">
                <a:solidFill>
                  <a:schemeClr val="bg1"/>
                </a:solidFill>
                <a:latin typeface="標楷體" panose="03000509000000000000" pitchFamily="65" charset="-120"/>
                <a:ea typeface="標楷體" panose="03000509000000000000" pitchFamily="65" charset="-120"/>
              </a:rPr>
              <a:t>社團法人台中市關懷</a:t>
            </a:r>
            <a:r>
              <a:rPr lang="zh-TW" altLang="en-US" sz="2800" b="1" dirty="0" smtClean="0">
                <a:solidFill>
                  <a:schemeClr val="bg1"/>
                </a:solidFill>
                <a:latin typeface="標楷體" panose="03000509000000000000" pitchFamily="65" charset="-120"/>
                <a:ea typeface="標楷體" panose="03000509000000000000" pitchFamily="65" charset="-120"/>
              </a:rPr>
              <a:t>協會為黃議員之關係人，該協會於 </a:t>
            </a:r>
            <a:r>
              <a:rPr lang="en-US" altLang="zh-TW" sz="2800" b="1" dirty="0">
                <a:solidFill>
                  <a:schemeClr val="bg1"/>
                </a:solidFill>
                <a:latin typeface="標楷體" panose="03000509000000000000" pitchFamily="65" charset="-120"/>
                <a:ea typeface="標楷體" panose="03000509000000000000" pitchFamily="65" charset="-120"/>
              </a:rPr>
              <a:t>108 </a:t>
            </a:r>
            <a:r>
              <a:rPr lang="zh-TW" altLang="en-US" sz="2800" b="1" dirty="0">
                <a:solidFill>
                  <a:schemeClr val="bg1"/>
                </a:solidFill>
                <a:latin typeface="標楷體" panose="03000509000000000000" pitchFamily="65" charset="-120"/>
                <a:ea typeface="標楷體" panose="03000509000000000000" pitchFamily="65" charset="-120"/>
              </a:rPr>
              <a:t>年至 </a:t>
            </a:r>
            <a:r>
              <a:rPr lang="en-US" altLang="zh-TW" sz="2800" b="1" dirty="0">
                <a:solidFill>
                  <a:schemeClr val="bg1"/>
                </a:solidFill>
                <a:latin typeface="標楷體" panose="03000509000000000000" pitchFamily="65" charset="-120"/>
                <a:ea typeface="標楷體" panose="03000509000000000000" pitchFamily="65" charset="-120"/>
              </a:rPr>
              <a:t>110 </a:t>
            </a:r>
            <a:r>
              <a:rPr lang="zh-TW" altLang="en-US" sz="2800" b="1" dirty="0" smtClean="0">
                <a:solidFill>
                  <a:schemeClr val="bg1"/>
                </a:solidFill>
                <a:latin typeface="標楷體" panose="03000509000000000000" pitchFamily="65" charset="-120"/>
                <a:ea typeface="標楷體" panose="03000509000000000000" pitchFamily="65" charset="-120"/>
              </a:rPr>
              <a:t>年間，</a:t>
            </a:r>
            <a:r>
              <a:rPr lang="zh-TW" altLang="en-US" sz="2800" b="1" dirty="0">
                <a:solidFill>
                  <a:schemeClr val="bg1"/>
                </a:solidFill>
                <a:latin typeface="標楷體" panose="03000509000000000000" pitchFamily="65" charset="-120"/>
                <a:ea typeface="標楷體" panose="03000509000000000000" pitchFamily="65" charset="-120"/>
              </a:rPr>
              <a:t>分別投標臺中市政府</a:t>
            </a:r>
            <a:r>
              <a:rPr lang="zh-TW" altLang="en-US" sz="2800" b="1" dirty="0" smtClean="0">
                <a:solidFill>
                  <a:schemeClr val="bg1"/>
                </a:solidFill>
                <a:latin typeface="標楷體" panose="03000509000000000000" pitchFamily="65" charset="-120"/>
                <a:ea typeface="標楷體" panose="03000509000000000000" pitchFamily="65" charset="-120"/>
              </a:rPr>
              <a:t>勞工局</a:t>
            </a:r>
            <a:r>
              <a:rPr lang="zh-TW" altLang="en-US" sz="2800" b="1" dirty="0">
                <a:solidFill>
                  <a:schemeClr val="bg1"/>
                </a:solidFill>
                <a:latin typeface="標楷體" panose="03000509000000000000" pitchFamily="65" charset="-120"/>
                <a:ea typeface="標楷體" panose="03000509000000000000" pitchFamily="65" charset="-120"/>
              </a:rPr>
              <a:t>及臺中市政府原住民族事務 委員會依政府採購法以公告</a:t>
            </a:r>
            <a:r>
              <a:rPr lang="zh-TW" altLang="en-US" sz="2800" b="1" dirty="0" smtClean="0">
                <a:solidFill>
                  <a:schemeClr val="bg1"/>
                </a:solidFill>
                <a:latin typeface="標楷體" panose="03000509000000000000" pitchFamily="65" charset="-120"/>
                <a:ea typeface="標楷體" panose="03000509000000000000" pitchFamily="65" charset="-120"/>
              </a:rPr>
              <a:t>程序</a:t>
            </a:r>
            <a:r>
              <a:rPr lang="zh-TW" altLang="en-US" sz="2800" b="1" dirty="0">
                <a:solidFill>
                  <a:schemeClr val="bg1"/>
                </a:solidFill>
                <a:latin typeface="標楷體" panose="03000509000000000000" pitchFamily="65" charset="-120"/>
                <a:ea typeface="標楷體" panose="03000509000000000000" pitchFamily="65" charset="-120"/>
              </a:rPr>
              <a:t>辦理之勞務採購案，均未</a:t>
            </a:r>
            <a:r>
              <a:rPr lang="zh-TW" altLang="en-US" sz="2800" b="1" dirty="0" smtClean="0">
                <a:solidFill>
                  <a:schemeClr val="bg1"/>
                </a:solidFill>
                <a:latin typeface="標楷體" panose="03000509000000000000" pitchFamily="65" charset="-120"/>
                <a:ea typeface="標楷體" panose="03000509000000000000" pitchFamily="65" charset="-120"/>
              </a:rPr>
              <a:t>主動於</a:t>
            </a:r>
            <a:r>
              <a:rPr lang="zh-TW" altLang="en-US" sz="2800" b="1" dirty="0">
                <a:solidFill>
                  <a:schemeClr val="bg1"/>
                </a:solidFill>
                <a:latin typeface="標楷體" panose="03000509000000000000" pitchFamily="65" charset="-120"/>
                <a:ea typeface="標楷體" panose="03000509000000000000" pitchFamily="65" charset="-120"/>
              </a:rPr>
              <a:t>投標文件內據實表明身分</a:t>
            </a:r>
            <a:r>
              <a:rPr lang="zh-TW" altLang="en-US" sz="2800" b="1" dirty="0" smtClean="0">
                <a:solidFill>
                  <a:schemeClr val="bg1"/>
                </a:solidFill>
                <a:latin typeface="標楷體" panose="03000509000000000000" pitchFamily="65" charset="-120"/>
                <a:ea typeface="標楷體" panose="03000509000000000000" pitchFamily="65" charset="-120"/>
              </a:rPr>
              <a:t>關係，違反公職人員利益衝突迴避法第</a:t>
            </a:r>
            <a:r>
              <a:rPr lang="en-US" altLang="zh-TW" sz="2800" b="1" dirty="0" smtClean="0">
                <a:solidFill>
                  <a:schemeClr val="bg1"/>
                </a:solidFill>
                <a:latin typeface="標楷體" panose="03000509000000000000" pitchFamily="65" charset="-120"/>
                <a:ea typeface="標楷體" panose="03000509000000000000" pitchFamily="65" charset="-120"/>
              </a:rPr>
              <a:t>14</a:t>
            </a:r>
            <a:r>
              <a:rPr lang="zh-TW" altLang="en-US" sz="2800" b="1" dirty="0" smtClean="0">
                <a:solidFill>
                  <a:schemeClr val="bg1"/>
                </a:solidFill>
                <a:latin typeface="標楷體" panose="03000509000000000000" pitchFamily="65" charset="-120"/>
                <a:ea typeface="標楷體" panose="03000509000000000000" pitchFamily="65" charset="-120"/>
              </a:rPr>
              <a:t>條第</a:t>
            </a:r>
            <a:r>
              <a:rPr lang="en-US" altLang="zh-TW" sz="2800" b="1" dirty="0" smtClean="0">
                <a:solidFill>
                  <a:schemeClr val="bg1"/>
                </a:solidFill>
                <a:latin typeface="標楷體" panose="03000509000000000000" pitchFamily="65" charset="-120"/>
                <a:ea typeface="標楷體" panose="03000509000000000000" pitchFamily="65" charset="-120"/>
              </a:rPr>
              <a:t>2</a:t>
            </a:r>
            <a:r>
              <a:rPr lang="zh-TW" altLang="en-US" sz="2800" b="1" dirty="0" smtClean="0">
                <a:solidFill>
                  <a:schemeClr val="bg1"/>
                </a:solidFill>
                <a:latin typeface="標楷體" panose="03000509000000000000" pitchFamily="65" charset="-120"/>
                <a:ea typeface="標楷體" panose="03000509000000000000" pitchFamily="65" charset="-120"/>
              </a:rPr>
              <a:t>規定，遭監察院裁罰新台幣</a:t>
            </a:r>
            <a:r>
              <a:rPr lang="en-US" altLang="zh-TW" sz="2800" b="1" dirty="0" smtClean="0">
                <a:solidFill>
                  <a:schemeClr val="bg1"/>
                </a:solidFill>
                <a:latin typeface="標楷體" panose="03000509000000000000" pitchFamily="65" charset="-120"/>
                <a:ea typeface="標楷體" panose="03000509000000000000" pitchFamily="65" charset="-120"/>
              </a:rPr>
              <a:t>13</a:t>
            </a:r>
            <a:r>
              <a:rPr lang="zh-TW" altLang="en-US" sz="2800" b="1" dirty="0" smtClean="0">
                <a:solidFill>
                  <a:schemeClr val="bg1"/>
                </a:solidFill>
                <a:latin typeface="標楷體" panose="03000509000000000000" pitchFamily="65" charset="-120"/>
                <a:ea typeface="標楷體" panose="03000509000000000000" pitchFamily="65" charset="-120"/>
              </a:rPr>
              <a:t>萬</a:t>
            </a:r>
            <a:r>
              <a:rPr lang="en-US" altLang="zh-TW" sz="2800" b="1" dirty="0" smtClean="0">
                <a:solidFill>
                  <a:schemeClr val="bg1"/>
                </a:solidFill>
                <a:latin typeface="標楷體" panose="03000509000000000000" pitchFamily="65" charset="-120"/>
                <a:ea typeface="標楷體" panose="03000509000000000000" pitchFamily="65" charset="-120"/>
              </a:rPr>
              <a:t>2</a:t>
            </a:r>
            <a:r>
              <a:rPr lang="zh-TW" altLang="en-US" sz="2800" b="1" dirty="0" smtClean="0">
                <a:solidFill>
                  <a:schemeClr val="bg1"/>
                </a:solidFill>
                <a:latin typeface="標楷體" panose="03000509000000000000" pitchFamily="65" charset="-120"/>
                <a:ea typeface="標楷體" panose="03000509000000000000" pitchFamily="65" charset="-120"/>
              </a:rPr>
              <a:t>千元確定。</a:t>
            </a:r>
            <a:endParaRPr lang="zh-TW" altLang="en-US" sz="2800" b="1" dirty="0">
              <a:solidFill>
                <a:schemeClr val="bg1"/>
              </a:solidFill>
              <a:latin typeface="標楷體" panose="03000509000000000000" pitchFamily="65" charset="-120"/>
              <a:ea typeface="標楷體" panose="03000509000000000000" pitchFamily="65" charset="-120"/>
            </a:endParaRPr>
          </a:p>
        </p:txBody>
      </p:sp>
      <p:sp>
        <p:nvSpPr>
          <p:cNvPr id="42" name="矩形 41"/>
          <p:cNvSpPr/>
          <p:nvPr/>
        </p:nvSpPr>
        <p:spPr>
          <a:xfrm>
            <a:off x="7241341" y="5536537"/>
            <a:ext cx="4171167" cy="483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400" dirty="0" smtClean="0">
                <a:solidFill>
                  <a:schemeClr val="bg1"/>
                </a:solidFill>
                <a:latin typeface="標楷體" panose="03000509000000000000" pitchFamily="65" charset="-120"/>
                <a:ea typeface="標楷體" panose="03000509000000000000" pitchFamily="65" charset="-120"/>
              </a:rPr>
              <a:t>資料：監察院公報廉政專刊第</a:t>
            </a:r>
            <a:r>
              <a:rPr lang="en-US" altLang="zh-TW" sz="1400" dirty="0" smtClean="0">
                <a:solidFill>
                  <a:schemeClr val="bg1"/>
                </a:solidFill>
                <a:latin typeface="標楷體" panose="03000509000000000000" pitchFamily="65" charset="-120"/>
                <a:ea typeface="標楷體" panose="03000509000000000000" pitchFamily="65" charset="-120"/>
              </a:rPr>
              <a:t>192</a:t>
            </a:r>
            <a:r>
              <a:rPr lang="zh-TW" altLang="en-US" sz="1400" dirty="0" smtClean="0">
                <a:solidFill>
                  <a:schemeClr val="bg1"/>
                </a:solidFill>
                <a:latin typeface="標楷體" panose="03000509000000000000" pitchFamily="65" charset="-120"/>
                <a:ea typeface="標楷體" panose="03000509000000000000" pitchFamily="65" charset="-120"/>
              </a:rPr>
              <a:t>期</a:t>
            </a:r>
            <a:endParaRPr lang="zh-TW" altLang="en-US" sz="1400" dirty="0">
              <a:solidFill>
                <a:schemeClr val="bg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84424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heel(1)">
                                      <p:cBhvr>
                                        <p:cTn id="7" dur="1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Lst>
  </p:timing>
</p:sld>
</file>

<file path=ppt/theme/theme1.xml><?xml version="1.0" encoding="utf-8"?>
<a:theme xmlns:a="http://schemas.openxmlformats.org/drawingml/2006/main" name="Cover and End Slide Master">
  <a:themeElements>
    <a:clrScheme name="ALLPPT-COLOR-A32">
      <a:dk1>
        <a:sysClr val="windowText" lastClr="000000"/>
      </a:dk1>
      <a:lt1>
        <a:sysClr val="window" lastClr="FFFFFF"/>
      </a:lt1>
      <a:dk2>
        <a:srgbClr val="1F497D"/>
      </a:dk2>
      <a:lt2>
        <a:srgbClr val="EEECE1"/>
      </a:lt2>
      <a:accent1>
        <a:srgbClr val="D87732"/>
      </a:accent1>
      <a:accent2>
        <a:srgbClr val="DE8D22"/>
      </a:accent2>
      <a:accent3>
        <a:srgbClr val="EF9E1B"/>
      </a:accent3>
      <a:accent4>
        <a:srgbClr val="FAC926"/>
      </a:accent4>
      <a:accent5>
        <a:srgbClr val="404040"/>
      </a:accent5>
      <a:accent6>
        <a:srgbClr val="595959"/>
      </a:accent6>
      <a:hlink>
        <a:srgbClr val="0000FF"/>
      </a:hlink>
      <a:folHlink>
        <a:srgbClr val="800080"/>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s Slide Master">
  <a:themeElements>
    <a:clrScheme name="ALLPPT-COLOR-A32">
      <a:dk1>
        <a:sysClr val="windowText" lastClr="000000"/>
      </a:dk1>
      <a:lt1>
        <a:sysClr val="window" lastClr="FFFFFF"/>
      </a:lt1>
      <a:dk2>
        <a:srgbClr val="1F497D"/>
      </a:dk2>
      <a:lt2>
        <a:srgbClr val="EEECE1"/>
      </a:lt2>
      <a:accent1>
        <a:srgbClr val="D87732"/>
      </a:accent1>
      <a:accent2>
        <a:srgbClr val="DE8D22"/>
      </a:accent2>
      <a:accent3>
        <a:srgbClr val="EF9E1B"/>
      </a:accent3>
      <a:accent4>
        <a:srgbClr val="FAC926"/>
      </a:accent4>
      <a:accent5>
        <a:srgbClr val="404040"/>
      </a:accent5>
      <a:accent6>
        <a:srgbClr val="595959"/>
      </a:accent6>
      <a:hlink>
        <a:srgbClr val="0000FF"/>
      </a:hlink>
      <a:folHlink>
        <a:srgbClr val="800080"/>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ection Break Slide Master">
  <a:themeElements>
    <a:clrScheme name="ALLPPT-COLOR-A32">
      <a:dk1>
        <a:sysClr val="windowText" lastClr="000000"/>
      </a:dk1>
      <a:lt1>
        <a:sysClr val="window" lastClr="FFFFFF"/>
      </a:lt1>
      <a:dk2>
        <a:srgbClr val="1F497D"/>
      </a:dk2>
      <a:lt2>
        <a:srgbClr val="EEECE1"/>
      </a:lt2>
      <a:accent1>
        <a:srgbClr val="D87732"/>
      </a:accent1>
      <a:accent2>
        <a:srgbClr val="DE8D22"/>
      </a:accent2>
      <a:accent3>
        <a:srgbClr val="EF9E1B"/>
      </a:accent3>
      <a:accent4>
        <a:srgbClr val="FAC926"/>
      </a:accent4>
      <a:accent5>
        <a:srgbClr val="404040"/>
      </a:accent5>
      <a:accent6>
        <a:srgbClr val="595959"/>
      </a:accent6>
      <a:hlink>
        <a:srgbClr val="0000FF"/>
      </a:hlink>
      <a:folHlink>
        <a:srgbClr val="800080"/>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2752</TotalTime>
  <Words>1405</Words>
  <Application>Microsoft Office PowerPoint</Application>
  <PresentationFormat>寬螢幕</PresentationFormat>
  <Paragraphs>64</Paragraphs>
  <Slides>12</Slides>
  <Notes>0</Notes>
  <HiddenSlides>0</HiddenSlides>
  <MMClips>0</MMClips>
  <ScaleCrop>false</ScaleCrop>
  <HeadingPairs>
    <vt:vector size="6" baseType="variant">
      <vt:variant>
        <vt:lpstr>使用字型</vt:lpstr>
      </vt:variant>
      <vt:variant>
        <vt:i4>8</vt:i4>
      </vt:variant>
      <vt:variant>
        <vt:lpstr>佈景主題</vt:lpstr>
      </vt:variant>
      <vt:variant>
        <vt:i4>3</vt:i4>
      </vt:variant>
      <vt:variant>
        <vt:lpstr>投影片標題</vt:lpstr>
      </vt:variant>
      <vt:variant>
        <vt:i4>12</vt:i4>
      </vt:variant>
    </vt:vector>
  </HeadingPairs>
  <TitlesOfParts>
    <vt:vector size="23" baseType="lpstr">
      <vt:lpstr>Arial Unicode MS</vt:lpstr>
      <vt:lpstr>微软雅黑</vt:lpstr>
      <vt:lpstr>微軟正黑體</vt:lpstr>
      <vt:lpstr>新細明體</vt:lpstr>
      <vt:lpstr>標楷體</vt:lpstr>
      <vt:lpstr>Arial</vt:lpstr>
      <vt:lpstr>Calibri</vt:lpstr>
      <vt:lpstr>Wingdings</vt:lpstr>
      <vt:lpstr>Cover and End Slide Master</vt:lpstr>
      <vt:lpstr>Contents Slide Master</vt:lpstr>
      <vt:lpstr>Section Break Slide Master</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Allppt.com</dc:creator>
  <cp:lastModifiedBy>林秋蓮</cp:lastModifiedBy>
  <cp:revision>140</cp:revision>
  <dcterms:created xsi:type="dcterms:W3CDTF">2019-01-14T06:35:35Z</dcterms:created>
  <dcterms:modified xsi:type="dcterms:W3CDTF">2022-11-01T05:51:40Z</dcterms:modified>
</cp:coreProperties>
</file>