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55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1D80-F5F0-446B-81EC-566EA6158296}" type="datetimeFigureOut">
              <a:rPr lang="zh-TW" altLang="en-US" smtClean="0"/>
              <a:pPr/>
              <a:t>2022/10/14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9E8D038C-D0F5-6436-52F4-180C6336B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18" y="1164644"/>
            <a:ext cx="6995766" cy="47248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5549" y="193444"/>
            <a:ext cx="7715304" cy="504055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苑裡鎮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季實價登錄交易熱點區域圖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17680" y="757252"/>
            <a:ext cx="3418032" cy="378850"/>
          </a:xfrm>
        </p:spPr>
        <p:txBody>
          <a:bodyPr>
            <a:normAutofit/>
          </a:bodyPr>
          <a:lstStyle/>
          <a:p>
            <a:r>
              <a:rPr lang="zh-TW" altLang="en-US" sz="1400" dirty="0"/>
              <a:t>  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統計期間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:111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—111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5497799" y="2137194"/>
            <a:ext cx="164307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中溝段苑裡國中附近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  <a:cs typeface="+mj-cs"/>
              </a:rPr>
              <a:t>交易量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  <a:cs typeface="+mj-cs"/>
              </a:rPr>
              <a:t>:7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  <a:cs typeface="+mj-cs"/>
              </a:rPr>
              <a:t>件</a:t>
            </a:r>
            <a:endParaRPr lang="en-US" altLang="zh-TW" sz="3300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地價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:14</a:t>
            </a: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萬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坪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  <a:cs typeface="+mj-cs"/>
              </a:rPr>
              <a:t>類型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  <a:cs typeface="+mj-cs"/>
              </a:rPr>
              <a:t>透天厝</a:t>
            </a:r>
            <a:endParaRPr lang="en-US" altLang="zh-TW" sz="3300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805954" y="4422484"/>
            <a:ext cx="1926546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福田段關聖宮附近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100" dirty="0">
                <a:latin typeface="標楷體" pitchFamily="65" charset="-120"/>
                <a:ea typeface="標楷體" pitchFamily="65" charset="-120"/>
                <a:cs typeface="+mj-cs"/>
              </a:rPr>
              <a:t>交易量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  <a:cs typeface="+mj-cs"/>
              </a:rPr>
              <a:t>:6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  <a:cs typeface="+mj-cs"/>
              </a:rPr>
              <a:t>件</a:t>
            </a:r>
            <a:endParaRPr lang="en-US" altLang="zh-TW" sz="1100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地價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:18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萬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坪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100" dirty="0">
                <a:latin typeface="標楷體" pitchFamily="65" charset="-120"/>
                <a:ea typeface="標楷體" pitchFamily="65" charset="-120"/>
                <a:cs typeface="+mj-cs"/>
              </a:rPr>
              <a:t>類型</a:t>
            </a:r>
            <a:r>
              <a:rPr lang="en-US" altLang="zh-TW" sz="1100" dirty="0"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1100" dirty="0">
                <a:latin typeface="標楷體" pitchFamily="65" charset="-120"/>
                <a:ea typeface="標楷體" pitchFamily="65" charset="-120"/>
                <a:cs typeface="+mj-cs"/>
              </a:rPr>
              <a:t>透天厝</a:t>
            </a:r>
            <a:endParaRPr lang="en-US" altLang="zh-TW" sz="1100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592081" y="6083735"/>
            <a:ext cx="3747836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通霄地政事務所第三課編製</a:t>
            </a: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xmlns="" id="{1F98B57D-4BAE-DF73-166E-1D9E6CA301BD}"/>
              </a:ext>
            </a:extLst>
          </p:cNvPr>
          <p:cNvSpPr/>
          <p:nvPr/>
        </p:nvSpPr>
        <p:spPr>
          <a:xfrm>
            <a:off x="5004048" y="2137194"/>
            <a:ext cx="576064" cy="569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xmlns="" id="{05178855-1B9D-4F72-0A74-92EEC943ECB6}"/>
              </a:ext>
            </a:extLst>
          </p:cNvPr>
          <p:cNvSpPr/>
          <p:nvPr/>
        </p:nvSpPr>
        <p:spPr>
          <a:xfrm rot="354622">
            <a:off x="4146484" y="4569185"/>
            <a:ext cx="633435" cy="635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80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苑裡鎮111年第3季實價登錄交易熱點區域圖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苑裡鎮110年第4季不動產買賣交易熱點區域圖</dc:title>
  <dc:creator>user</dc:creator>
  <cp:lastModifiedBy>KC183018</cp:lastModifiedBy>
  <cp:revision>20</cp:revision>
  <cp:lastPrinted>2022-10-12T00:15:11Z</cp:lastPrinted>
  <dcterms:created xsi:type="dcterms:W3CDTF">2022-02-07T02:04:35Z</dcterms:created>
  <dcterms:modified xsi:type="dcterms:W3CDTF">2022-10-14T02:25:18Z</dcterms:modified>
</cp:coreProperties>
</file>