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1302-5075-42F6-A496-E310BA9D53C3}" type="datetimeFigureOut">
              <a:rPr lang="zh-TW" altLang="en-US" smtClean="0"/>
              <a:t>2019/9/30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EF87-0C06-4CA0-B266-06488195B7B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1302-5075-42F6-A496-E310BA9D53C3}" type="datetimeFigureOut">
              <a:rPr lang="zh-TW" altLang="en-US" smtClean="0"/>
              <a:t>2019/9/30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EF87-0C06-4CA0-B266-06488195B7B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1302-5075-42F6-A496-E310BA9D53C3}" type="datetimeFigureOut">
              <a:rPr lang="zh-TW" altLang="en-US" smtClean="0"/>
              <a:t>2019/9/30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EF87-0C06-4CA0-B266-06488195B7B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1302-5075-42F6-A496-E310BA9D53C3}" type="datetimeFigureOut">
              <a:rPr lang="zh-TW" altLang="en-US" smtClean="0"/>
              <a:t>2019/9/30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EF87-0C06-4CA0-B266-06488195B7B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1302-5075-42F6-A496-E310BA9D53C3}" type="datetimeFigureOut">
              <a:rPr lang="zh-TW" altLang="en-US" smtClean="0"/>
              <a:t>2019/9/30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EF87-0C06-4CA0-B266-06488195B7B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1302-5075-42F6-A496-E310BA9D53C3}" type="datetimeFigureOut">
              <a:rPr lang="zh-TW" altLang="en-US" smtClean="0"/>
              <a:t>2019/9/30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EF87-0C06-4CA0-B266-06488195B7B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1302-5075-42F6-A496-E310BA9D53C3}" type="datetimeFigureOut">
              <a:rPr lang="zh-TW" altLang="en-US" smtClean="0"/>
              <a:t>2019/9/30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EF87-0C06-4CA0-B266-06488195B7B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1302-5075-42F6-A496-E310BA9D53C3}" type="datetimeFigureOut">
              <a:rPr lang="zh-TW" altLang="en-US" smtClean="0"/>
              <a:t>2019/9/30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EF87-0C06-4CA0-B266-06488195B7B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1302-5075-42F6-A496-E310BA9D53C3}" type="datetimeFigureOut">
              <a:rPr lang="zh-TW" altLang="en-US" smtClean="0"/>
              <a:t>2019/9/30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EF87-0C06-4CA0-B266-06488195B7B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1302-5075-42F6-A496-E310BA9D53C3}" type="datetimeFigureOut">
              <a:rPr lang="zh-TW" altLang="en-US" smtClean="0"/>
              <a:t>2019/9/30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EF87-0C06-4CA0-B266-06488195B7B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1302-5075-42F6-A496-E310BA9D53C3}" type="datetimeFigureOut">
              <a:rPr lang="zh-TW" altLang="en-US" smtClean="0"/>
              <a:t>2019/9/30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EF87-0C06-4CA0-B266-06488195B7B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C1302-5075-42F6-A496-E310BA9D53C3}" type="datetimeFigureOut">
              <a:rPr lang="zh-TW" altLang="en-US" smtClean="0"/>
              <a:t>2019/9/30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4EF87-0C06-4CA0-B266-06488195B7B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 descr="C:\Users\user\AppData\Local\Microsoft\Windows\Temporary Internet Files\Content.IE5\5ZE3PSSV\633840_108D108139_108D2053454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9837" y="0"/>
            <a:ext cx="4844325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如螢幕大小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投影片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1</cp:revision>
  <dcterms:created xsi:type="dcterms:W3CDTF">2019-09-30T09:31:49Z</dcterms:created>
  <dcterms:modified xsi:type="dcterms:W3CDTF">2019-09-30T09:32:14Z</dcterms:modified>
</cp:coreProperties>
</file>