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66F9-91D2-4880-8DC1-5BF39EF40347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1595-ADDA-436B-9B4F-318F33A52F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67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66F9-91D2-4880-8DC1-5BF39EF40347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1595-ADDA-436B-9B4F-318F33A52F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32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66F9-91D2-4880-8DC1-5BF39EF40347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1595-ADDA-436B-9B4F-318F33A52F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452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66F9-91D2-4880-8DC1-5BF39EF40347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1595-ADDA-436B-9B4F-318F33A52F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39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66F9-91D2-4880-8DC1-5BF39EF40347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1595-ADDA-436B-9B4F-318F33A52F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169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66F9-91D2-4880-8DC1-5BF39EF40347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1595-ADDA-436B-9B4F-318F33A52F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958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66F9-91D2-4880-8DC1-5BF39EF40347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1595-ADDA-436B-9B4F-318F33A52F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95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66F9-91D2-4880-8DC1-5BF39EF40347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1595-ADDA-436B-9B4F-318F33A52F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54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66F9-91D2-4880-8DC1-5BF39EF40347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1595-ADDA-436B-9B4F-318F33A52F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40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66F9-91D2-4880-8DC1-5BF39EF40347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1595-ADDA-436B-9B4F-318F33A52F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244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66F9-91D2-4880-8DC1-5BF39EF40347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1595-ADDA-436B-9B4F-318F33A52F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3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266F9-91D2-4880-8DC1-5BF39EF40347}" type="datetimeFigureOut">
              <a:rPr lang="zh-TW" altLang="en-US" smtClean="0"/>
              <a:t>2021/9/7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91595-ADDA-436B-9B4F-318F33A52F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814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85800"/>
            <a:ext cx="97536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67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賴譽文</dc:creator>
  <cp:lastModifiedBy>賴譽文</cp:lastModifiedBy>
  <cp:revision>1</cp:revision>
  <dcterms:created xsi:type="dcterms:W3CDTF">2021-09-07T00:42:53Z</dcterms:created>
  <dcterms:modified xsi:type="dcterms:W3CDTF">2021-09-07T00:43:00Z</dcterms:modified>
</cp:coreProperties>
</file>