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1D80-F5F0-446B-81EC-566EA6158296}" type="datetimeFigureOut">
              <a:rPr lang="zh-TW" altLang="en-US" smtClean="0"/>
              <a:pPr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A5A3-2BE1-4E41-922F-DD6EA6EE43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24936" cy="504055"/>
          </a:xfrm>
        </p:spPr>
        <p:txBody>
          <a:bodyPr>
            <a:normAutofit fontScale="90000"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苑裡鎮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四季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實價登錄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交易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熱點區域圖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692696"/>
            <a:ext cx="6400800" cy="478904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   統計期間</a:t>
            </a:r>
            <a:r>
              <a:rPr lang="en-US" altLang="zh-TW" sz="2000" dirty="0" smtClean="0"/>
              <a:t>:110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10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日</a:t>
            </a:r>
            <a:r>
              <a:rPr lang="en-US" altLang="zh-TW" sz="2000" dirty="0" smtClean="0"/>
              <a:t>—110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12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31</a:t>
            </a:r>
            <a:r>
              <a:rPr lang="zh-TW" altLang="en-US" sz="2000" dirty="0" smtClean="0"/>
              <a:t>日</a:t>
            </a:r>
            <a:endParaRPr lang="zh-TW" altLang="en-US" sz="2000" dirty="0"/>
          </a:p>
        </p:txBody>
      </p:sp>
      <p:pic>
        <p:nvPicPr>
          <p:cNvPr id="6" name="圖片 5" descr="110第四季熱點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484784"/>
            <a:ext cx="8893799" cy="410445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539552" y="2924944"/>
            <a:ext cx="23762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苑西段南苑二巷周邊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交易量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cs typeface="+mj-cs"/>
              </a:rPr>
              <a:t>:9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件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地價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:16.35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萬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坪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類型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透天厝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5076056" y="4437112"/>
            <a:ext cx="2528664" cy="944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福田段慈光寺、蓬山路周邊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交易量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cs typeface="+mj-cs"/>
              </a:rPr>
              <a:t>:28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件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地價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:16.7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萬</a:t>
            </a:r>
            <a:r>
              <a:rPr kumimoji="0" lang="en-US" altLang="zh-TW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kumimoji="0" lang="zh-TW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坪</a:t>
            </a:r>
            <a:endParaRPr kumimoji="0" lang="en-US" altLang="zh-TW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類型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  <a:cs typeface="+mj-cs"/>
              </a:rPr>
              <a:t>透天、華廈宅大樓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843808" y="5733256"/>
            <a:ext cx="6120680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通霄地政事務所第三課編製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84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苑裡鎮110年第四季實價登錄交易熱點區域圖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苑裡鎮110年第4季不動產買賣交易熱點區域圖</dc:title>
  <dc:creator>user</dc:creator>
  <cp:lastModifiedBy>user</cp:lastModifiedBy>
  <cp:revision>7</cp:revision>
  <dcterms:created xsi:type="dcterms:W3CDTF">2022-02-07T02:04:35Z</dcterms:created>
  <dcterms:modified xsi:type="dcterms:W3CDTF">2022-02-09T08:40:26Z</dcterms:modified>
</cp:coreProperties>
</file>