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photoAlbum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3353-E354-48EC-969C-0C703EAD9668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4C81-1BF3-4F43-B5E9-20A4D3354E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3353-E354-48EC-969C-0C703EAD9668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4C81-1BF3-4F43-B5E9-20A4D3354E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3353-E354-48EC-969C-0C703EAD9668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4C81-1BF3-4F43-B5E9-20A4D3354E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3353-E354-48EC-969C-0C703EAD9668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4C81-1BF3-4F43-B5E9-20A4D3354E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3353-E354-48EC-969C-0C703EAD9668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4C81-1BF3-4F43-B5E9-20A4D3354E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3353-E354-48EC-969C-0C703EAD9668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4C81-1BF3-4F43-B5E9-20A4D3354E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3353-E354-48EC-969C-0C703EAD9668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4C81-1BF3-4F43-B5E9-20A4D3354E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3353-E354-48EC-969C-0C703EAD9668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4C81-1BF3-4F43-B5E9-20A4D3354E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3353-E354-48EC-969C-0C703EAD9668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4C81-1BF3-4F43-B5E9-20A4D3354E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3353-E354-48EC-969C-0C703EAD9668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4C81-1BF3-4F43-B5E9-20A4D3354E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3353-E354-48EC-969C-0C703EAD9668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4C81-1BF3-4F43-B5E9-20A4D3354E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83353-E354-48EC-969C-0C703EAD9668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C4C81-1BF3-4F43-B5E9-20A4D3354E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2652071_1131310061A00_ATTCH4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81013" y="0"/>
            <a:ext cx="818038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如螢幕大小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tlv-12</dc:creator>
  <cp:lastModifiedBy>tlv-12</cp:lastModifiedBy>
  <cp:revision>1</cp:revision>
  <dcterms:created xsi:type="dcterms:W3CDTF">2024-03-26T03:02:19Z</dcterms:created>
  <dcterms:modified xsi:type="dcterms:W3CDTF">2024-03-26T03:03:05Z</dcterms:modified>
</cp:coreProperties>
</file>