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7"/>
  </p:notesMasterIdLst>
  <p:handoutMasterIdLst>
    <p:handoutMasterId r:id="rId8"/>
  </p:handoutMasterIdLst>
  <p:sldIdLst>
    <p:sldId id="266" r:id="rId2"/>
    <p:sldId id="276" r:id="rId3"/>
    <p:sldId id="284" r:id="rId4"/>
    <p:sldId id="279" r:id="rId5"/>
    <p:sldId id="281" r:id="rId6"/>
  </p:sldIdLst>
  <p:sldSz cx="9144000" cy="6858000" type="screen4x3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B"/>
    <a:srgbClr val="79E4F9"/>
    <a:srgbClr val="B6DCFC"/>
    <a:srgbClr val="7BE4F9"/>
    <a:srgbClr val="6A6A6A"/>
    <a:srgbClr val="E97F02"/>
    <a:srgbClr val="4F6F41"/>
    <a:srgbClr val="177EBD"/>
    <a:srgbClr val="BD1550"/>
    <a:srgbClr val="8A9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0" autoAdjust="0"/>
    <p:restoredTop sz="94660"/>
  </p:normalViewPr>
  <p:slideViewPr>
    <p:cSldViewPr>
      <p:cViewPr varScale="1">
        <p:scale>
          <a:sx n="115" d="100"/>
          <a:sy n="115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55BAE-2B11-4821-942F-A543A9B27EA0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8D98E-1AC1-413E-A69F-53C320D16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394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Police\fond_police_caution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2747962"/>
            <a:ext cx="7772400" cy="1362075"/>
          </a:xfrm>
        </p:spPr>
        <p:txBody>
          <a:bodyPr anchor="ctr"/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8" name="Forme libre 17"/>
          <p:cNvSpPr/>
          <p:nvPr userDrawn="1"/>
        </p:nvSpPr>
        <p:spPr>
          <a:xfrm>
            <a:off x="1403648" y="1979632"/>
            <a:ext cx="6480720" cy="2745512"/>
          </a:xfrm>
          <a:custGeom>
            <a:avLst/>
            <a:gdLst>
              <a:gd name="connsiteX0" fmla="*/ 598626 w 5223488"/>
              <a:gd name="connsiteY0" fmla="*/ 1392714 h 2826855"/>
              <a:gd name="connsiteX1" fmla="*/ 109528 w 5223488"/>
              <a:gd name="connsiteY1" fmla="*/ 488946 h 2826855"/>
              <a:gd name="connsiteX2" fmla="*/ 2735770 w 5223488"/>
              <a:gd name="connsiteY2" fmla="*/ 10481 h 2826855"/>
              <a:gd name="connsiteX3" fmla="*/ 2852728 w 5223488"/>
              <a:gd name="connsiteY3" fmla="*/ 924881 h 2826855"/>
              <a:gd name="connsiteX4" fmla="*/ 4500775 w 5223488"/>
              <a:gd name="connsiteY4" fmla="*/ 1095002 h 2826855"/>
              <a:gd name="connsiteX5" fmla="*/ 4394449 w 5223488"/>
              <a:gd name="connsiteY5" fmla="*/ 1871179 h 2826855"/>
              <a:gd name="connsiteX6" fmla="*/ 5149361 w 5223488"/>
              <a:gd name="connsiteY6" fmla="*/ 1786118 h 2826855"/>
              <a:gd name="connsiteX7" fmla="*/ 5011138 w 5223488"/>
              <a:gd name="connsiteY7" fmla="*/ 2711151 h 2826855"/>
              <a:gd name="connsiteX8" fmla="*/ 3522580 w 5223488"/>
              <a:gd name="connsiteY8" fmla="*/ 2753681 h 2826855"/>
              <a:gd name="connsiteX9" fmla="*/ 3522580 w 5223488"/>
              <a:gd name="connsiteY9" fmla="*/ 2168891 h 2826855"/>
              <a:gd name="connsiteX10" fmla="*/ 1534291 w 5223488"/>
              <a:gd name="connsiteY10" fmla="*/ 2158258 h 2826855"/>
              <a:gd name="connsiteX11" fmla="*/ 1544924 w 5223488"/>
              <a:gd name="connsiteY11" fmla="*/ 1201328 h 2826855"/>
              <a:gd name="connsiteX12" fmla="*/ 598626 w 5223488"/>
              <a:gd name="connsiteY12" fmla="*/ 1392714 h 2826855"/>
              <a:gd name="connsiteX0" fmla="*/ 598626 w 5223488"/>
              <a:gd name="connsiteY0" fmla="*/ 1392714 h 2826855"/>
              <a:gd name="connsiteX1" fmla="*/ 109528 w 5223488"/>
              <a:gd name="connsiteY1" fmla="*/ 488946 h 2826855"/>
              <a:gd name="connsiteX2" fmla="*/ 2735770 w 5223488"/>
              <a:gd name="connsiteY2" fmla="*/ 10481 h 2826855"/>
              <a:gd name="connsiteX3" fmla="*/ 2852728 w 5223488"/>
              <a:gd name="connsiteY3" fmla="*/ 924881 h 2826855"/>
              <a:gd name="connsiteX4" fmla="*/ 4500775 w 5223488"/>
              <a:gd name="connsiteY4" fmla="*/ 1095002 h 2826855"/>
              <a:gd name="connsiteX5" fmla="*/ 4394449 w 5223488"/>
              <a:gd name="connsiteY5" fmla="*/ 1871179 h 2826855"/>
              <a:gd name="connsiteX6" fmla="*/ 5149361 w 5223488"/>
              <a:gd name="connsiteY6" fmla="*/ 1786118 h 2826855"/>
              <a:gd name="connsiteX7" fmla="*/ 5011138 w 5223488"/>
              <a:gd name="connsiteY7" fmla="*/ 2711151 h 2826855"/>
              <a:gd name="connsiteX8" fmla="*/ 3522580 w 5223488"/>
              <a:gd name="connsiteY8" fmla="*/ 2753681 h 2826855"/>
              <a:gd name="connsiteX9" fmla="*/ 3522580 w 5223488"/>
              <a:gd name="connsiteY9" fmla="*/ 2168891 h 2826855"/>
              <a:gd name="connsiteX10" fmla="*/ 1534291 w 5223488"/>
              <a:gd name="connsiteY10" fmla="*/ 2158258 h 2826855"/>
              <a:gd name="connsiteX11" fmla="*/ 1544924 w 5223488"/>
              <a:gd name="connsiteY11" fmla="*/ 1201328 h 2826855"/>
              <a:gd name="connsiteX12" fmla="*/ 598626 w 5223488"/>
              <a:gd name="connsiteY12" fmla="*/ 1392714 h 2826855"/>
              <a:gd name="connsiteX0" fmla="*/ 598626 w 5223488"/>
              <a:gd name="connsiteY0" fmla="*/ 1392714 h 2826855"/>
              <a:gd name="connsiteX1" fmla="*/ 109528 w 5223488"/>
              <a:gd name="connsiteY1" fmla="*/ 488946 h 2826855"/>
              <a:gd name="connsiteX2" fmla="*/ 2735770 w 5223488"/>
              <a:gd name="connsiteY2" fmla="*/ 10481 h 2826855"/>
              <a:gd name="connsiteX3" fmla="*/ 2852728 w 5223488"/>
              <a:gd name="connsiteY3" fmla="*/ 924881 h 2826855"/>
              <a:gd name="connsiteX4" fmla="*/ 4500775 w 5223488"/>
              <a:gd name="connsiteY4" fmla="*/ 1095002 h 2826855"/>
              <a:gd name="connsiteX5" fmla="*/ 4394449 w 5223488"/>
              <a:gd name="connsiteY5" fmla="*/ 1871179 h 2826855"/>
              <a:gd name="connsiteX6" fmla="*/ 5149361 w 5223488"/>
              <a:gd name="connsiteY6" fmla="*/ 1786118 h 2826855"/>
              <a:gd name="connsiteX7" fmla="*/ 5011138 w 5223488"/>
              <a:gd name="connsiteY7" fmla="*/ 2711151 h 2826855"/>
              <a:gd name="connsiteX8" fmla="*/ 3522580 w 5223488"/>
              <a:gd name="connsiteY8" fmla="*/ 2753681 h 2826855"/>
              <a:gd name="connsiteX9" fmla="*/ 3522580 w 5223488"/>
              <a:gd name="connsiteY9" fmla="*/ 2168891 h 2826855"/>
              <a:gd name="connsiteX10" fmla="*/ 1534291 w 5223488"/>
              <a:gd name="connsiteY10" fmla="*/ 2158258 h 2826855"/>
              <a:gd name="connsiteX11" fmla="*/ 1544924 w 5223488"/>
              <a:gd name="connsiteY11" fmla="*/ 1201328 h 2826855"/>
              <a:gd name="connsiteX12" fmla="*/ 598626 w 5223488"/>
              <a:gd name="connsiteY12" fmla="*/ 1392714 h 2826855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489266 w 5114128"/>
              <a:gd name="connsiteY0" fmla="*/ 1388517 h 2822658"/>
              <a:gd name="connsiteX1" fmla="*/ 168 w 5114128"/>
              <a:gd name="connsiteY1" fmla="*/ 484749 h 2822658"/>
              <a:gd name="connsiteX2" fmla="*/ 2626410 w 5114128"/>
              <a:gd name="connsiteY2" fmla="*/ 6284 h 2822658"/>
              <a:gd name="connsiteX3" fmla="*/ 2743368 w 5114128"/>
              <a:gd name="connsiteY3" fmla="*/ 920684 h 2822658"/>
              <a:gd name="connsiteX4" fmla="*/ 4391415 w 5114128"/>
              <a:gd name="connsiteY4" fmla="*/ 1090805 h 2822658"/>
              <a:gd name="connsiteX5" fmla="*/ 4285089 w 5114128"/>
              <a:gd name="connsiteY5" fmla="*/ 1866982 h 2822658"/>
              <a:gd name="connsiteX6" fmla="*/ 5040001 w 5114128"/>
              <a:gd name="connsiteY6" fmla="*/ 1781921 h 2822658"/>
              <a:gd name="connsiteX7" fmla="*/ 4901778 w 5114128"/>
              <a:gd name="connsiteY7" fmla="*/ 2706954 h 2822658"/>
              <a:gd name="connsiteX8" fmla="*/ 3413220 w 5114128"/>
              <a:gd name="connsiteY8" fmla="*/ 2749484 h 2822658"/>
              <a:gd name="connsiteX9" fmla="*/ 3413220 w 5114128"/>
              <a:gd name="connsiteY9" fmla="*/ 2164694 h 2822658"/>
              <a:gd name="connsiteX10" fmla="*/ 1424931 w 5114128"/>
              <a:gd name="connsiteY10" fmla="*/ 2154061 h 2822658"/>
              <a:gd name="connsiteX11" fmla="*/ 1435564 w 5114128"/>
              <a:gd name="connsiteY11" fmla="*/ 1197131 h 2822658"/>
              <a:gd name="connsiteX12" fmla="*/ 489266 w 5114128"/>
              <a:gd name="connsiteY12" fmla="*/ 1388517 h 2822658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073444"/>
              <a:gd name="connsiteY0" fmla="*/ 1382346 h 2816487"/>
              <a:gd name="connsiteX1" fmla="*/ 168 w 5073444"/>
              <a:gd name="connsiteY1" fmla="*/ 478578 h 2816487"/>
              <a:gd name="connsiteX2" fmla="*/ 2626410 w 5073444"/>
              <a:gd name="connsiteY2" fmla="*/ 113 h 2816487"/>
              <a:gd name="connsiteX3" fmla="*/ 2743368 w 5073444"/>
              <a:gd name="connsiteY3" fmla="*/ 914513 h 2816487"/>
              <a:gd name="connsiteX4" fmla="*/ 4391415 w 5073444"/>
              <a:gd name="connsiteY4" fmla="*/ 1084634 h 2816487"/>
              <a:gd name="connsiteX5" fmla="*/ 4285089 w 5073444"/>
              <a:gd name="connsiteY5" fmla="*/ 1860811 h 2816487"/>
              <a:gd name="connsiteX6" fmla="*/ 5040001 w 5073444"/>
              <a:gd name="connsiteY6" fmla="*/ 1775750 h 2816487"/>
              <a:gd name="connsiteX7" fmla="*/ 4901778 w 5073444"/>
              <a:gd name="connsiteY7" fmla="*/ 2700783 h 2816487"/>
              <a:gd name="connsiteX8" fmla="*/ 3413220 w 5073444"/>
              <a:gd name="connsiteY8" fmla="*/ 2743313 h 2816487"/>
              <a:gd name="connsiteX9" fmla="*/ 3413220 w 5073444"/>
              <a:gd name="connsiteY9" fmla="*/ 2158523 h 2816487"/>
              <a:gd name="connsiteX10" fmla="*/ 1424931 w 5073444"/>
              <a:gd name="connsiteY10" fmla="*/ 2147890 h 2816487"/>
              <a:gd name="connsiteX11" fmla="*/ 1435564 w 5073444"/>
              <a:gd name="connsiteY11" fmla="*/ 1190960 h 2816487"/>
              <a:gd name="connsiteX12" fmla="*/ 489266 w 5073444"/>
              <a:gd name="connsiteY12" fmla="*/ 1382346 h 2816487"/>
              <a:gd name="connsiteX0" fmla="*/ 489266 w 5040026"/>
              <a:gd name="connsiteY0" fmla="*/ 1382346 h 2773472"/>
              <a:gd name="connsiteX1" fmla="*/ 168 w 5040026"/>
              <a:gd name="connsiteY1" fmla="*/ 478578 h 2773472"/>
              <a:gd name="connsiteX2" fmla="*/ 2626410 w 5040026"/>
              <a:gd name="connsiteY2" fmla="*/ 113 h 2773472"/>
              <a:gd name="connsiteX3" fmla="*/ 2743368 w 5040026"/>
              <a:gd name="connsiteY3" fmla="*/ 914513 h 2773472"/>
              <a:gd name="connsiteX4" fmla="*/ 4391415 w 5040026"/>
              <a:gd name="connsiteY4" fmla="*/ 1084634 h 2773472"/>
              <a:gd name="connsiteX5" fmla="*/ 4285089 w 5040026"/>
              <a:gd name="connsiteY5" fmla="*/ 1860811 h 2773472"/>
              <a:gd name="connsiteX6" fmla="*/ 5040001 w 5040026"/>
              <a:gd name="connsiteY6" fmla="*/ 1775750 h 2773472"/>
              <a:gd name="connsiteX7" fmla="*/ 4901778 w 5040026"/>
              <a:gd name="connsiteY7" fmla="*/ 2700783 h 2773472"/>
              <a:gd name="connsiteX8" fmla="*/ 3413220 w 5040026"/>
              <a:gd name="connsiteY8" fmla="*/ 2743313 h 2773472"/>
              <a:gd name="connsiteX9" fmla="*/ 3413220 w 5040026"/>
              <a:gd name="connsiteY9" fmla="*/ 2158523 h 2773472"/>
              <a:gd name="connsiteX10" fmla="*/ 1424931 w 5040026"/>
              <a:gd name="connsiteY10" fmla="*/ 2147890 h 2773472"/>
              <a:gd name="connsiteX11" fmla="*/ 1435564 w 5040026"/>
              <a:gd name="connsiteY11" fmla="*/ 1190960 h 2773472"/>
              <a:gd name="connsiteX12" fmla="*/ 489266 w 5040026"/>
              <a:gd name="connsiteY12" fmla="*/ 1382346 h 277347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0026" h="2745512">
                <a:moveTo>
                  <a:pt x="489266" y="1382346"/>
                </a:moveTo>
                <a:cubicBezTo>
                  <a:pt x="515847" y="1369941"/>
                  <a:pt x="-10758" y="447702"/>
                  <a:pt x="168" y="478578"/>
                </a:cubicBezTo>
                <a:cubicBezTo>
                  <a:pt x="11094" y="509454"/>
                  <a:pt x="2615777" y="-8747"/>
                  <a:pt x="2626410" y="113"/>
                </a:cubicBezTo>
                <a:cubicBezTo>
                  <a:pt x="2637043" y="8973"/>
                  <a:pt x="2746913" y="957043"/>
                  <a:pt x="2743368" y="914513"/>
                </a:cubicBezTo>
                <a:cubicBezTo>
                  <a:pt x="2739823" y="871983"/>
                  <a:pt x="4390695" y="1092716"/>
                  <a:pt x="4391415" y="1084634"/>
                </a:cubicBezTo>
                <a:cubicBezTo>
                  <a:pt x="4392135" y="1076552"/>
                  <a:pt x="4287523" y="1851132"/>
                  <a:pt x="4285089" y="1860811"/>
                </a:cubicBezTo>
                <a:cubicBezTo>
                  <a:pt x="4282655" y="1870490"/>
                  <a:pt x="5037704" y="1776432"/>
                  <a:pt x="5040001" y="1775750"/>
                </a:cubicBezTo>
                <a:cubicBezTo>
                  <a:pt x="5042298" y="1775068"/>
                  <a:pt x="4891554" y="2710345"/>
                  <a:pt x="4901778" y="2700783"/>
                </a:cubicBezTo>
                <a:cubicBezTo>
                  <a:pt x="4912002" y="2691221"/>
                  <a:pt x="3405080" y="2758327"/>
                  <a:pt x="3413220" y="2743313"/>
                </a:cubicBezTo>
                <a:cubicBezTo>
                  <a:pt x="3421360" y="2728299"/>
                  <a:pt x="3418031" y="2152252"/>
                  <a:pt x="3413220" y="2158523"/>
                </a:cubicBezTo>
                <a:cubicBezTo>
                  <a:pt x="3408409" y="2164794"/>
                  <a:pt x="1412896" y="2138328"/>
                  <a:pt x="1424931" y="2147890"/>
                </a:cubicBezTo>
                <a:cubicBezTo>
                  <a:pt x="1436966" y="2122283"/>
                  <a:pt x="1435759" y="1184670"/>
                  <a:pt x="1435564" y="1190960"/>
                </a:cubicBezTo>
                <a:cubicBezTo>
                  <a:pt x="1435369" y="1197250"/>
                  <a:pt x="462685" y="1394751"/>
                  <a:pt x="489266" y="1382346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C:\Users\Utilisateur\Documents\Perso\sho8\Police\co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71514"/>
            <a:ext cx="2222053" cy="22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 userDrawn="1"/>
        </p:nvGrpSpPr>
        <p:grpSpPr>
          <a:xfrm>
            <a:off x="7233766" y="2073721"/>
            <a:ext cx="904875" cy="1209675"/>
            <a:chOff x="4962525" y="6584950"/>
            <a:chExt cx="904875" cy="1209675"/>
          </a:xfrm>
        </p:grpSpPr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4962525" y="6680200"/>
              <a:ext cx="368300" cy="936625"/>
            </a:xfrm>
            <a:custGeom>
              <a:avLst/>
              <a:gdLst>
                <a:gd name="T0" fmla="*/ 112 w 232"/>
                <a:gd name="T1" fmla="*/ 0 h 590"/>
                <a:gd name="T2" fmla="*/ 0 w 232"/>
                <a:gd name="T3" fmla="*/ 590 h 590"/>
                <a:gd name="T4" fmla="*/ 232 w 232"/>
                <a:gd name="T5" fmla="*/ 518 h 590"/>
                <a:gd name="T6" fmla="*/ 112 w 232"/>
                <a:gd name="T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590">
                  <a:moveTo>
                    <a:pt x="112" y="0"/>
                  </a:moveTo>
                  <a:lnTo>
                    <a:pt x="0" y="590"/>
                  </a:lnTo>
                  <a:lnTo>
                    <a:pt x="232" y="51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140325" y="6584950"/>
              <a:ext cx="727075" cy="1209675"/>
            </a:xfrm>
            <a:custGeom>
              <a:avLst/>
              <a:gdLst>
                <a:gd name="T0" fmla="*/ 130 w 458"/>
                <a:gd name="T1" fmla="*/ 762 h 762"/>
                <a:gd name="T2" fmla="*/ 458 w 458"/>
                <a:gd name="T3" fmla="*/ 650 h 762"/>
                <a:gd name="T4" fmla="*/ 342 w 458"/>
                <a:gd name="T5" fmla="*/ 0 h 762"/>
                <a:gd name="T6" fmla="*/ 0 w 458"/>
                <a:gd name="T7" fmla="*/ 58 h 762"/>
                <a:gd name="T8" fmla="*/ 130 w 458"/>
                <a:gd name="T9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762">
                  <a:moveTo>
                    <a:pt x="130" y="762"/>
                  </a:moveTo>
                  <a:lnTo>
                    <a:pt x="458" y="650"/>
                  </a:lnTo>
                  <a:lnTo>
                    <a:pt x="342" y="0"/>
                  </a:lnTo>
                  <a:lnTo>
                    <a:pt x="0" y="58"/>
                  </a:lnTo>
                  <a:lnTo>
                    <a:pt x="130" y="762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5391150" y="6854825"/>
              <a:ext cx="288925" cy="552450"/>
            </a:xfrm>
            <a:custGeom>
              <a:avLst/>
              <a:gdLst>
                <a:gd name="T0" fmla="*/ 52 w 182"/>
                <a:gd name="T1" fmla="*/ 110 h 348"/>
                <a:gd name="T2" fmla="*/ 52 w 182"/>
                <a:gd name="T3" fmla="*/ 82 h 348"/>
                <a:gd name="T4" fmla="*/ 58 w 182"/>
                <a:gd name="T5" fmla="*/ 74 h 348"/>
                <a:gd name="T6" fmla="*/ 66 w 182"/>
                <a:gd name="T7" fmla="*/ 70 h 348"/>
                <a:gd name="T8" fmla="*/ 70 w 182"/>
                <a:gd name="T9" fmla="*/ 70 h 348"/>
                <a:gd name="T10" fmla="*/ 82 w 182"/>
                <a:gd name="T11" fmla="*/ 76 h 348"/>
                <a:gd name="T12" fmla="*/ 94 w 182"/>
                <a:gd name="T13" fmla="*/ 98 h 348"/>
                <a:gd name="T14" fmla="*/ 94 w 182"/>
                <a:gd name="T15" fmla="*/ 114 h 348"/>
                <a:gd name="T16" fmla="*/ 88 w 182"/>
                <a:gd name="T17" fmla="*/ 130 h 348"/>
                <a:gd name="T18" fmla="*/ 80 w 182"/>
                <a:gd name="T19" fmla="*/ 136 h 348"/>
                <a:gd name="T20" fmla="*/ 70 w 182"/>
                <a:gd name="T21" fmla="*/ 138 h 348"/>
                <a:gd name="T22" fmla="*/ 80 w 182"/>
                <a:gd name="T23" fmla="*/ 194 h 348"/>
                <a:gd name="T24" fmla="*/ 88 w 182"/>
                <a:gd name="T25" fmla="*/ 190 h 348"/>
                <a:gd name="T26" fmla="*/ 94 w 182"/>
                <a:gd name="T27" fmla="*/ 190 h 348"/>
                <a:gd name="T28" fmla="*/ 106 w 182"/>
                <a:gd name="T29" fmla="*/ 194 h 348"/>
                <a:gd name="T30" fmla="*/ 116 w 182"/>
                <a:gd name="T31" fmla="*/ 204 h 348"/>
                <a:gd name="T32" fmla="*/ 122 w 182"/>
                <a:gd name="T33" fmla="*/ 220 h 348"/>
                <a:gd name="T34" fmla="*/ 124 w 182"/>
                <a:gd name="T35" fmla="*/ 228 h 348"/>
                <a:gd name="T36" fmla="*/ 126 w 182"/>
                <a:gd name="T37" fmla="*/ 246 h 348"/>
                <a:gd name="T38" fmla="*/ 122 w 182"/>
                <a:gd name="T39" fmla="*/ 260 h 348"/>
                <a:gd name="T40" fmla="*/ 114 w 182"/>
                <a:gd name="T41" fmla="*/ 270 h 348"/>
                <a:gd name="T42" fmla="*/ 104 w 182"/>
                <a:gd name="T43" fmla="*/ 276 h 348"/>
                <a:gd name="T44" fmla="*/ 98 w 182"/>
                <a:gd name="T45" fmla="*/ 276 h 348"/>
                <a:gd name="T46" fmla="*/ 86 w 182"/>
                <a:gd name="T47" fmla="*/ 272 h 348"/>
                <a:gd name="T48" fmla="*/ 76 w 182"/>
                <a:gd name="T49" fmla="*/ 260 h 348"/>
                <a:gd name="T50" fmla="*/ 68 w 182"/>
                <a:gd name="T51" fmla="*/ 236 h 348"/>
                <a:gd name="T52" fmla="*/ 12 w 182"/>
                <a:gd name="T53" fmla="*/ 244 h 348"/>
                <a:gd name="T54" fmla="*/ 28 w 182"/>
                <a:gd name="T55" fmla="*/ 288 h 348"/>
                <a:gd name="T56" fmla="*/ 50 w 182"/>
                <a:gd name="T57" fmla="*/ 322 h 348"/>
                <a:gd name="T58" fmla="*/ 58 w 182"/>
                <a:gd name="T59" fmla="*/ 330 h 348"/>
                <a:gd name="T60" fmla="*/ 74 w 182"/>
                <a:gd name="T61" fmla="*/ 342 h 348"/>
                <a:gd name="T62" fmla="*/ 92 w 182"/>
                <a:gd name="T63" fmla="*/ 348 h 348"/>
                <a:gd name="T64" fmla="*/ 118 w 182"/>
                <a:gd name="T65" fmla="*/ 348 h 348"/>
                <a:gd name="T66" fmla="*/ 132 w 182"/>
                <a:gd name="T67" fmla="*/ 342 h 348"/>
                <a:gd name="T68" fmla="*/ 158 w 182"/>
                <a:gd name="T69" fmla="*/ 324 h 348"/>
                <a:gd name="T70" fmla="*/ 176 w 182"/>
                <a:gd name="T71" fmla="*/ 294 h 348"/>
                <a:gd name="T72" fmla="*/ 182 w 182"/>
                <a:gd name="T73" fmla="*/ 252 h 348"/>
                <a:gd name="T74" fmla="*/ 180 w 182"/>
                <a:gd name="T75" fmla="*/ 226 h 348"/>
                <a:gd name="T76" fmla="*/ 168 w 182"/>
                <a:gd name="T77" fmla="*/ 190 h 348"/>
                <a:gd name="T78" fmla="*/ 156 w 182"/>
                <a:gd name="T79" fmla="*/ 170 h 348"/>
                <a:gd name="T80" fmla="*/ 140 w 182"/>
                <a:gd name="T81" fmla="*/ 156 h 348"/>
                <a:gd name="T82" fmla="*/ 132 w 182"/>
                <a:gd name="T83" fmla="*/ 152 h 348"/>
                <a:gd name="T84" fmla="*/ 140 w 182"/>
                <a:gd name="T85" fmla="*/ 138 h 348"/>
                <a:gd name="T86" fmla="*/ 144 w 182"/>
                <a:gd name="T87" fmla="*/ 102 h 348"/>
                <a:gd name="T88" fmla="*/ 142 w 182"/>
                <a:gd name="T89" fmla="*/ 82 h 348"/>
                <a:gd name="T90" fmla="*/ 130 w 182"/>
                <a:gd name="T91" fmla="*/ 44 h 348"/>
                <a:gd name="T92" fmla="*/ 110 w 182"/>
                <a:gd name="T93" fmla="*/ 16 h 348"/>
                <a:gd name="T94" fmla="*/ 86 w 182"/>
                <a:gd name="T95" fmla="*/ 2 h 348"/>
                <a:gd name="T96" fmla="*/ 60 w 182"/>
                <a:gd name="T97" fmla="*/ 0 h 348"/>
                <a:gd name="T98" fmla="*/ 44 w 182"/>
                <a:gd name="T99" fmla="*/ 4 h 348"/>
                <a:gd name="T100" fmla="*/ 20 w 182"/>
                <a:gd name="T101" fmla="*/ 24 h 348"/>
                <a:gd name="T102" fmla="*/ 12 w 182"/>
                <a:gd name="T103" fmla="*/ 38 h 348"/>
                <a:gd name="T104" fmla="*/ 2 w 182"/>
                <a:gd name="T105" fmla="*/ 72 h 348"/>
                <a:gd name="T106" fmla="*/ 2 w 182"/>
                <a:gd name="T107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2" h="348">
                  <a:moveTo>
                    <a:pt x="52" y="110"/>
                  </a:moveTo>
                  <a:lnTo>
                    <a:pt x="52" y="110"/>
                  </a:lnTo>
                  <a:lnTo>
                    <a:pt x="50" y="96"/>
                  </a:lnTo>
                  <a:lnTo>
                    <a:pt x="52" y="82"/>
                  </a:lnTo>
                  <a:lnTo>
                    <a:pt x="54" y="78"/>
                  </a:lnTo>
                  <a:lnTo>
                    <a:pt x="58" y="74"/>
                  </a:lnTo>
                  <a:lnTo>
                    <a:pt x="62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2" y="76"/>
                  </a:lnTo>
                  <a:lnTo>
                    <a:pt x="90" y="84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114"/>
                  </a:lnTo>
                  <a:lnTo>
                    <a:pt x="92" y="126"/>
                  </a:lnTo>
                  <a:lnTo>
                    <a:pt x="88" y="130"/>
                  </a:lnTo>
                  <a:lnTo>
                    <a:pt x="84" y="134"/>
                  </a:lnTo>
                  <a:lnTo>
                    <a:pt x="80" y="136"/>
                  </a:lnTo>
                  <a:lnTo>
                    <a:pt x="76" y="138"/>
                  </a:lnTo>
                  <a:lnTo>
                    <a:pt x="70" y="138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4" y="192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94" y="190"/>
                  </a:lnTo>
                  <a:lnTo>
                    <a:pt x="100" y="192"/>
                  </a:lnTo>
                  <a:lnTo>
                    <a:pt x="106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0" y="212"/>
                  </a:lnTo>
                  <a:lnTo>
                    <a:pt x="122" y="220"/>
                  </a:lnTo>
                  <a:lnTo>
                    <a:pt x="124" y="228"/>
                  </a:lnTo>
                  <a:lnTo>
                    <a:pt x="124" y="228"/>
                  </a:lnTo>
                  <a:lnTo>
                    <a:pt x="126" y="238"/>
                  </a:lnTo>
                  <a:lnTo>
                    <a:pt x="126" y="246"/>
                  </a:lnTo>
                  <a:lnTo>
                    <a:pt x="124" y="254"/>
                  </a:lnTo>
                  <a:lnTo>
                    <a:pt x="122" y="260"/>
                  </a:lnTo>
                  <a:lnTo>
                    <a:pt x="118" y="266"/>
                  </a:lnTo>
                  <a:lnTo>
                    <a:pt x="114" y="270"/>
                  </a:lnTo>
                  <a:lnTo>
                    <a:pt x="110" y="274"/>
                  </a:lnTo>
                  <a:lnTo>
                    <a:pt x="104" y="276"/>
                  </a:lnTo>
                  <a:lnTo>
                    <a:pt x="104" y="276"/>
                  </a:lnTo>
                  <a:lnTo>
                    <a:pt x="98" y="276"/>
                  </a:lnTo>
                  <a:lnTo>
                    <a:pt x="92" y="274"/>
                  </a:lnTo>
                  <a:lnTo>
                    <a:pt x="86" y="272"/>
                  </a:lnTo>
                  <a:lnTo>
                    <a:pt x="80" y="266"/>
                  </a:lnTo>
                  <a:lnTo>
                    <a:pt x="76" y="260"/>
                  </a:lnTo>
                  <a:lnTo>
                    <a:pt x="72" y="252"/>
                  </a:lnTo>
                  <a:lnTo>
                    <a:pt x="68" y="236"/>
                  </a:lnTo>
                  <a:lnTo>
                    <a:pt x="12" y="244"/>
                  </a:lnTo>
                  <a:lnTo>
                    <a:pt x="12" y="244"/>
                  </a:lnTo>
                  <a:lnTo>
                    <a:pt x="18" y="266"/>
                  </a:lnTo>
                  <a:lnTo>
                    <a:pt x="28" y="288"/>
                  </a:lnTo>
                  <a:lnTo>
                    <a:pt x="38" y="306"/>
                  </a:lnTo>
                  <a:lnTo>
                    <a:pt x="50" y="322"/>
                  </a:lnTo>
                  <a:lnTo>
                    <a:pt x="50" y="322"/>
                  </a:lnTo>
                  <a:lnTo>
                    <a:pt x="58" y="330"/>
                  </a:lnTo>
                  <a:lnTo>
                    <a:pt x="66" y="336"/>
                  </a:lnTo>
                  <a:lnTo>
                    <a:pt x="74" y="342"/>
                  </a:lnTo>
                  <a:lnTo>
                    <a:pt x="84" y="344"/>
                  </a:lnTo>
                  <a:lnTo>
                    <a:pt x="92" y="348"/>
                  </a:lnTo>
                  <a:lnTo>
                    <a:pt x="100" y="348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32" y="342"/>
                  </a:lnTo>
                  <a:lnTo>
                    <a:pt x="146" y="336"/>
                  </a:lnTo>
                  <a:lnTo>
                    <a:pt x="158" y="324"/>
                  </a:lnTo>
                  <a:lnTo>
                    <a:pt x="168" y="310"/>
                  </a:lnTo>
                  <a:lnTo>
                    <a:pt x="176" y="294"/>
                  </a:lnTo>
                  <a:lnTo>
                    <a:pt x="180" y="274"/>
                  </a:lnTo>
                  <a:lnTo>
                    <a:pt x="182" y="252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72" y="202"/>
                  </a:lnTo>
                  <a:lnTo>
                    <a:pt x="168" y="190"/>
                  </a:lnTo>
                  <a:lnTo>
                    <a:pt x="162" y="178"/>
                  </a:lnTo>
                  <a:lnTo>
                    <a:pt x="156" y="170"/>
                  </a:lnTo>
                  <a:lnTo>
                    <a:pt x="148" y="162"/>
                  </a:lnTo>
                  <a:lnTo>
                    <a:pt x="140" y="156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46"/>
                  </a:lnTo>
                  <a:lnTo>
                    <a:pt x="140" y="138"/>
                  </a:lnTo>
                  <a:lnTo>
                    <a:pt x="142" y="120"/>
                  </a:lnTo>
                  <a:lnTo>
                    <a:pt x="144" y="102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36" y="62"/>
                  </a:lnTo>
                  <a:lnTo>
                    <a:pt x="130" y="44"/>
                  </a:lnTo>
                  <a:lnTo>
                    <a:pt x="120" y="28"/>
                  </a:lnTo>
                  <a:lnTo>
                    <a:pt x="110" y="16"/>
                  </a:lnTo>
                  <a:lnTo>
                    <a:pt x="98" y="8"/>
                  </a:lnTo>
                  <a:lnTo>
                    <a:pt x="86" y="2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4" y="4"/>
                  </a:lnTo>
                  <a:lnTo>
                    <a:pt x="32" y="12"/>
                  </a:lnTo>
                  <a:lnTo>
                    <a:pt x="20" y="2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54"/>
                  </a:lnTo>
                  <a:lnTo>
                    <a:pt x="2" y="72"/>
                  </a:lnTo>
                  <a:lnTo>
                    <a:pt x="0" y="94"/>
                  </a:lnTo>
                  <a:lnTo>
                    <a:pt x="2" y="118"/>
                  </a:lnTo>
                  <a:lnTo>
                    <a:pt x="52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5788025" y="7518400"/>
              <a:ext cx="41275" cy="82550"/>
            </a:xfrm>
            <a:custGeom>
              <a:avLst/>
              <a:gdLst>
                <a:gd name="T0" fmla="*/ 8 w 26"/>
                <a:gd name="T1" fmla="*/ 16 h 52"/>
                <a:gd name="T2" fmla="*/ 8 w 26"/>
                <a:gd name="T3" fmla="*/ 16 h 52"/>
                <a:gd name="T4" fmla="*/ 8 w 26"/>
                <a:gd name="T5" fmla="*/ 12 h 52"/>
                <a:gd name="T6" fmla="*/ 10 w 26"/>
                <a:gd name="T7" fmla="*/ 10 h 52"/>
                <a:gd name="T8" fmla="*/ 10 w 26"/>
                <a:gd name="T9" fmla="*/ 10 h 52"/>
                <a:gd name="T10" fmla="*/ 12 w 26"/>
                <a:gd name="T11" fmla="*/ 12 h 52"/>
                <a:gd name="T12" fmla="*/ 14 w 26"/>
                <a:gd name="T13" fmla="*/ 14 h 52"/>
                <a:gd name="T14" fmla="*/ 14 w 26"/>
                <a:gd name="T15" fmla="*/ 14 h 52"/>
                <a:gd name="T16" fmla="*/ 14 w 26"/>
                <a:gd name="T17" fmla="*/ 18 h 52"/>
                <a:gd name="T18" fmla="*/ 10 w 26"/>
                <a:gd name="T19" fmla="*/ 20 h 52"/>
                <a:gd name="T20" fmla="*/ 10 w 26"/>
                <a:gd name="T21" fmla="*/ 20 h 52"/>
                <a:gd name="T22" fmla="*/ 12 w 26"/>
                <a:gd name="T23" fmla="*/ 28 h 52"/>
                <a:gd name="T24" fmla="*/ 12 w 26"/>
                <a:gd name="T25" fmla="*/ 28 h 52"/>
                <a:gd name="T26" fmla="*/ 12 w 26"/>
                <a:gd name="T27" fmla="*/ 28 h 52"/>
                <a:gd name="T28" fmla="*/ 12 w 26"/>
                <a:gd name="T29" fmla="*/ 28 h 52"/>
                <a:gd name="T30" fmla="*/ 16 w 26"/>
                <a:gd name="T31" fmla="*/ 30 h 52"/>
                <a:gd name="T32" fmla="*/ 18 w 26"/>
                <a:gd name="T33" fmla="*/ 34 h 52"/>
                <a:gd name="T34" fmla="*/ 18 w 26"/>
                <a:gd name="T35" fmla="*/ 34 h 52"/>
                <a:gd name="T36" fmla="*/ 18 w 26"/>
                <a:gd name="T37" fmla="*/ 38 h 52"/>
                <a:gd name="T38" fmla="*/ 14 w 26"/>
                <a:gd name="T39" fmla="*/ 40 h 52"/>
                <a:gd name="T40" fmla="*/ 14 w 26"/>
                <a:gd name="T41" fmla="*/ 40 h 52"/>
                <a:gd name="T42" fmla="*/ 12 w 26"/>
                <a:gd name="T43" fmla="*/ 40 h 52"/>
                <a:gd name="T44" fmla="*/ 10 w 26"/>
                <a:gd name="T45" fmla="*/ 34 h 52"/>
                <a:gd name="T46" fmla="*/ 2 w 26"/>
                <a:gd name="T47" fmla="*/ 36 h 52"/>
                <a:gd name="T48" fmla="*/ 2 w 26"/>
                <a:gd name="T49" fmla="*/ 36 h 52"/>
                <a:gd name="T50" fmla="*/ 4 w 26"/>
                <a:gd name="T51" fmla="*/ 42 h 52"/>
                <a:gd name="T52" fmla="*/ 6 w 26"/>
                <a:gd name="T53" fmla="*/ 48 h 52"/>
                <a:gd name="T54" fmla="*/ 6 w 26"/>
                <a:gd name="T55" fmla="*/ 48 h 52"/>
                <a:gd name="T56" fmla="*/ 12 w 26"/>
                <a:gd name="T57" fmla="*/ 50 h 52"/>
                <a:gd name="T58" fmla="*/ 16 w 26"/>
                <a:gd name="T59" fmla="*/ 52 h 52"/>
                <a:gd name="T60" fmla="*/ 16 w 26"/>
                <a:gd name="T61" fmla="*/ 52 h 52"/>
                <a:gd name="T62" fmla="*/ 22 w 26"/>
                <a:gd name="T63" fmla="*/ 50 h 52"/>
                <a:gd name="T64" fmla="*/ 24 w 26"/>
                <a:gd name="T65" fmla="*/ 46 h 52"/>
                <a:gd name="T66" fmla="*/ 26 w 26"/>
                <a:gd name="T67" fmla="*/ 40 h 52"/>
                <a:gd name="T68" fmla="*/ 26 w 26"/>
                <a:gd name="T69" fmla="*/ 34 h 52"/>
                <a:gd name="T70" fmla="*/ 26 w 26"/>
                <a:gd name="T71" fmla="*/ 34 h 52"/>
                <a:gd name="T72" fmla="*/ 24 w 26"/>
                <a:gd name="T73" fmla="*/ 26 h 52"/>
                <a:gd name="T74" fmla="*/ 22 w 26"/>
                <a:gd name="T75" fmla="*/ 24 h 52"/>
                <a:gd name="T76" fmla="*/ 20 w 26"/>
                <a:gd name="T77" fmla="*/ 22 h 52"/>
                <a:gd name="T78" fmla="*/ 20 w 26"/>
                <a:gd name="T79" fmla="*/ 22 h 52"/>
                <a:gd name="T80" fmla="*/ 20 w 26"/>
                <a:gd name="T81" fmla="*/ 18 h 52"/>
                <a:gd name="T82" fmla="*/ 20 w 26"/>
                <a:gd name="T83" fmla="*/ 12 h 52"/>
                <a:gd name="T84" fmla="*/ 20 w 26"/>
                <a:gd name="T85" fmla="*/ 12 h 52"/>
                <a:gd name="T86" fmla="*/ 18 w 26"/>
                <a:gd name="T87" fmla="*/ 6 h 52"/>
                <a:gd name="T88" fmla="*/ 16 w 26"/>
                <a:gd name="T89" fmla="*/ 2 h 52"/>
                <a:gd name="T90" fmla="*/ 12 w 26"/>
                <a:gd name="T91" fmla="*/ 0 h 52"/>
                <a:gd name="T92" fmla="*/ 8 w 26"/>
                <a:gd name="T93" fmla="*/ 0 h 52"/>
                <a:gd name="T94" fmla="*/ 8 w 26"/>
                <a:gd name="T95" fmla="*/ 0 h 52"/>
                <a:gd name="T96" fmla="*/ 4 w 26"/>
                <a:gd name="T97" fmla="*/ 2 h 52"/>
                <a:gd name="T98" fmla="*/ 2 w 26"/>
                <a:gd name="T99" fmla="*/ 6 h 52"/>
                <a:gd name="T100" fmla="*/ 2 w 26"/>
                <a:gd name="T101" fmla="*/ 6 h 52"/>
                <a:gd name="T102" fmla="*/ 0 w 26"/>
                <a:gd name="T103" fmla="*/ 10 h 52"/>
                <a:gd name="T104" fmla="*/ 0 w 26"/>
                <a:gd name="T105" fmla="*/ 18 h 52"/>
                <a:gd name="T106" fmla="*/ 8 w 26"/>
                <a:gd name="T107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52">
                  <a:moveTo>
                    <a:pt x="8" y="16"/>
                  </a:moveTo>
                  <a:lnTo>
                    <a:pt x="8" y="16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22" y="50"/>
                  </a:lnTo>
                  <a:lnTo>
                    <a:pt x="24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4448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sateur\Documents\Perso\sho8\Police\fond_police_caution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 rot="524924">
            <a:off x="1160604" y="612940"/>
            <a:ext cx="7521344" cy="63408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881187"/>
            <a:ext cx="6768752" cy="34920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86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sateur\Documents\Perso\sho8\Police\fond_police_caution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 rot="524924">
            <a:off x="1160604" y="612940"/>
            <a:ext cx="7521344" cy="63408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881187"/>
            <a:ext cx="6768752" cy="34920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8175511" y="5369562"/>
            <a:ext cx="904875" cy="1209675"/>
            <a:chOff x="3060700" y="8096250"/>
            <a:chExt cx="904875" cy="120967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>
              <a:off x="3597275" y="8191500"/>
              <a:ext cx="368300" cy="936625"/>
            </a:xfrm>
            <a:custGeom>
              <a:avLst/>
              <a:gdLst>
                <a:gd name="T0" fmla="*/ 120 w 232"/>
                <a:gd name="T1" fmla="*/ 0 h 590"/>
                <a:gd name="T2" fmla="*/ 232 w 232"/>
                <a:gd name="T3" fmla="*/ 590 h 590"/>
                <a:gd name="T4" fmla="*/ 0 w 232"/>
                <a:gd name="T5" fmla="*/ 518 h 590"/>
                <a:gd name="T6" fmla="*/ 120 w 232"/>
                <a:gd name="T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590">
                  <a:moveTo>
                    <a:pt x="120" y="0"/>
                  </a:moveTo>
                  <a:lnTo>
                    <a:pt x="232" y="590"/>
                  </a:lnTo>
                  <a:lnTo>
                    <a:pt x="0" y="51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3060700" y="8096250"/>
              <a:ext cx="727075" cy="1209675"/>
            </a:xfrm>
            <a:custGeom>
              <a:avLst/>
              <a:gdLst>
                <a:gd name="T0" fmla="*/ 328 w 458"/>
                <a:gd name="T1" fmla="*/ 762 h 762"/>
                <a:gd name="T2" fmla="*/ 0 w 458"/>
                <a:gd name="T3" fmla="*/ 650 h 762"/>
                <a:gd name="T4" fmla="*/ 116 w 458"/>
                <a:gd name="T5" fmla="*/ 0 h 762"/>
                <a:gd name="T6" fmla="*/ 458 w 458"/>
                <a:gd name="T7" fmla="*/ 58 h 762"/>
                <a:gd name="T8" fmla="*/ 328 w 458"/>
                <a:gd name="T9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762">
                  <a:moveTo>
                    <a:pt x="328" y="762"/>
                  </a:moveTo>
                  <a:lnTo>
                    <a:pt x="0" y="650"/>
                  </a:lnTo>
                  <a:lnTo>
                    <a:pt x="116" y="0"/>
                  </a:lnTo>
                  <a:lnTo>
                    <a:pt x="458" y="58"/>
                  </a:lnTo>
                  <a:lnTo>
                    <a:pt x="328" y="762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545156">
            <a:off x="8310447" y="5791836"/>
            <a:ext cx="457200" cy="365125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fld id="{769DEA0B-BB82-4448-8AD5-B60030CB2C4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395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ilisateur\Documents\Perso\sho8\Police\fond_police_caution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 rot="524924">
            <a:off x="1160604" y="612940"/>
            <a:ext cx="7521344" cy="63408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916113"/>
            <a:ext cx="5688632" cy="3889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179512" y="1452289"/>
            <a:ext cx="2841625" cy="5273675"/>
            <a:chOff x="606425" y="-476523"/>
            <a:chExt cx="2841625" cy="5273675"/>
          </a:xfrm>
        </p:grpSpPr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866775" y="-314598"/>
              <a:ext cx="2444750" cy="2870200"/>
            </a:xfrm>
            <a:custGeom>
              <a:avLst/>
              <a:gdLst>
                <a:gd name="T0" fmla="*/ 1540 w 1540"/>
                <a:gd name="T1" fmla="*/ 1616 h 1808"/>
                <a:gd name="T2" fmla="*/ 242 w 1540"/>
                <a:gd name="T3" fmla="*/ 1808 h 1808"/>
                <a:gd name="T4" fmla="*/ 0 w 1540"/>
                <a:gd name="T5" fmla="*/ 194 h 1808"/>
                <a:gd name="T6" fmla="*/ 1298 w 1540"/>
                <a:gd name="T7" fmla="*/ 0 h 1808"/>
                <a:gd name="T8" fmla="*/ 1540 w 1540"/>
                <a:gd name="T9" fmla="*/ 1616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0" h="1808">
                  <a:moveTo>
                    <a:pt x="1540" y="1616"/>
                  </a:moveTo>
                  <a:lnTo>
                    <a:pt x="242" y="1808"/>
                  </a:lnTo>
                  <a:lnTo>
                    <a:pt x="0" y="194"/>
                  </a:lnTo>
                  <a:lnTo>
                    <a:pt x="1298" y="0"/>
                  </a:lnTo>
                  <a:lnTo>
                    <a:pt x="1540" y="16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1225550" y="2069827"/>
              <a:ext cx="2105025" cy="2457450"/>
            </a:xfrm>
            <a:custGeom>
              <a:avLst/>
              <a:gdLst>
                <a:gd name="T0" fmla="*/ 1018 w 1326"/>
                <a:gd name="T1" fmla="*/ 1548 h 1548"/>
                <a:gd name="T2" fmla="*/ 0 w 1326"/>
                <a:gd name="T3" fmla="*/ 1308 h 1548"/>
                <a:gd name="T4" fmla="*/ 306 w 1326"/>
                <a:gd name="T5" fmla="*/ 0 h 1548"/>
                <a:gd name="T6" fmla="*/ 1326 w 1326"/>
                <a:gd name="T7" fmla="*/ 238 h 1548"/>
                <a:gd name="T8" fmla="*/ 1018 w 1326"/>
                <a:gd name="T9" fmla="*/ 154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1548">
                  <a:moveTo>
                    <a:pt x="1018" y="1548"/>
                  </a:moveTo>
                  <a:lnTo>
                    <a:pt x="0" y="1308"/>
                  </a:lnTo>
                  <a:lnTo>
                    <a:pt x="306" y="0"/>
                  </a:lnTo>
                  <a:lnTo>
                    <a:pt x="1326" y="238"/>
                  </a:lnTo>
                  <a:lnTo>
                    <a:pt x="1018" y="1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3"/>
            <p:cNvSpPr>
              <a:spLocks noEditPoints="1"/>
            </p:cNvSpPr>
            <p:nvPr userDrawn="1"/>
          </p:nvSpPr>
          <p:spPr bwMode="auto">
            <a:xfrm>
              <a:off x="606425" y="-476523"/>
              <a:ext cx="2841625" cy="5213350"/>
            </a:xfrm>
            <a:custGeom>
              <a:avLst/>
              <a:gdLst>
                <a:gd name="T0" fmla="*/ 1442 w 1790"/>
                <a:gd name="T1" fmla="*/ 3284 h 3284"/>
                <a:gd name="T2" fmla="*/ 244 w 1790"/>
                <a:gd name="T3" fmla="*/ 3006 h 3284"/>
                <a:gd name="T4" fmla="*/ 240 w 1790"/>
                <a:gd name="T5" fmla="*/ 3004 h 3284"/>
                <a:gd name="T6" fmla="*/ 236 w 1790"/>
                <a:gd name="T7" fmla="*/ 3000 h 3284"/>
                <a:gd name="T8" fmla="*/ 236 w 1790"/>
                <a:gd name="T9" fmla="*/ 2990 h 3284"/>
                <a:gd name="T10" fmla="*/ 360 w 1790"/>
                <a:gd name="T11" fmla="*/ 1982 h 3284"/>
                <a:gd name="T12" fmla="*/ 356 w 1790"/>
                <a:gd name="T13" fmla="*/ 1982 h 3284"/>
                <a:gd name="T14" fmla="*/ 350 w 1790"/>
                <a:gd name="T15" fmla="*/ 1976 h 3284"/>
                <a:gd name="T16" fmla="*/ 0 w 1790"/>
                <a:gd name="T17" fmla="*/ 240 h 3284"/>
                <a:gd name="T18" fmla="*/ 0 w 1790"/>
                <a:gd name="T19" fmla="*/ 234 h 3284"/>
                <a:gd name="T20" fmla="*/ 2 w 1790"/>
                <a:gd name="T21" fmla="*/ 230 h 3284"/>
                <a:gd name="T22" fmla="*/ 10 w 1790"/>
                <a:gd name="T23" fmla="*/ 224 h 3284"/>
                <a:gd name="T24" fmla="*/ 1530 w 1790"/>
                <a:gd name="T25" fmla="*/ 0 h 3284"/>
                <a:gd name="T26" fmla="*/ 1540 w 1790"/>
                <a:gd name="T27" fmla="*/ 4 h 3284"/>
                <a:gd name="T28" fmla="*/ 1544 w 1790"/>
                <a:gd name="T29" fmla="*/ 6 h 3284"/>
                <a:gd name="T30" fmla="*/ 1764 w 1790"/>
                <a:gd name="T31" fmla="*/ 1766 h 3284"/>
                <a:gd name="T32" fmla="*/ 1762 w 1790"/>
                <a:gd name="T33" fmla="*/ 1770 h 3284"/>
                <a:gd name="T34" fmla="*/ 1758 w 1790"/>
                <a:gd name="T35" fmla="*/ 1778 h 3284"/>
                <a:gd name="T36" fmla="*/ 1686 w 1790"/>
                <a:gd name="T37" fmla="*/ 1790 h 3284"/>
                <a:gd name="T38" fmla="*/ 1784 w 1790"/>
                <a:gd name="T39" fmla="*/ 1842 h 3284"/>
                <a:gd name="T40" fmla="*/ 1788 w 1790"/>
                <a:gd name="T41" fmla="*/ 1848 h 3284"/>
                <a:gd name="T42" fmla="*/ 1790 w 1790"/>
                <a:gd name="T43" fmla="*/ 1856 h 3284"/>
                <a:gd name="T44" fmla="*/ 1454 w 1790"/>
                <a:gd name="T45" fmla="*/ 3274 h 3284"/>
                <a:gd name="T46" fmla="*/ 1450 w 1790"/>
                <a:gd name="T47" fmla="*/ 3280 h 3284"/>
                <a:gd name="T48" fmla="*/ 1442 w 1790"/>
                <a:gd name="T49" fmla="*/ 3284 h 3284"/>
                <a:gd name="T50" fmla="*/ 262 w 1790"/>
                <a:gd name="T51" fmla="*/ 2986 h 3284"/>
                <a:gd name="T52" fmla="*/ 1764 w 1790"/>
                <a:gd name="T53" fmla="*/ 1858 h 3284"/>
                <a:gd name="T54" fmla="*/ 1644 w 1790"/>
                <a:gd name="T55" fmla="*/ 1794 h 3284"/>
                <a:gd name="T56" fmla="*/ 1638 w 1790"/>
                <a:gd name="T57" fmla="*/ 1782 h 3284"/>
                <a:gd name="T58" fmla="*/ 1642 w 1790"/>
                <a:gd name="T59" fmla="*/ 1774 h 3284"/>
                <a:gd name="T60" fmla="*/ 1738 w 1790"/>
                <a:gd name="T61" fmla="*/ 1758 h 3284"/>
                <a:gd name="T62" fmla="*/ 26 w 1790"/>
                <a:gd name="T63" fmla="*/ 246 h 3284"/>
                <a:gd name="T64" fmla="*/ 560 w 1790"/>
                <a:gd name="T65" fmla="*/ 1932 h 3284"/>
                <a:gd name="T66" fmla="*/ 566 w 1790"/>
                <a:gd name="T67" fmla="*/ 1932 h 3284"/>
                <a:gd name="T68" fmla="*/ 572 w 1790"/>
                <a:gd name="T69" fmla="*/ 1936 h 3284"/>
                <a:gd name="T70" fmla="*/ 574 w 1790"/>
                <a:gd name="T71" fmla="*/ 1946 h 3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0" h="3284">
                  <a:moveTo>
                    <a:pt x="1442" y="3284"/>
                  </a:moveTo>
                  <a:lnTo>
                    <a:pt x="1442" y="3284"/>
                  </a:lnTo>
                  <a:lnTo>
                    <a:pt x="1440" y="3284"/>
                  </a:lnTo>
                  <a:lnTo>
                    <a:pt x="244" y="3006"/>
                  </a:lnTo>
                  <a:lnTo>
                    <a:pt x="244" y="3006"/>
                  </a:lnTo>
                  <a:lnTo>
                    <a:pt x="240" y="3004"/>
                  </a:lnTo>
                  <a:lnTo>
                    <a:pt x="236" y="3000"/>
                  </a:lnTo>
                  <a:lnTo>
                    <a:pt x="236" y="3000"/>
                  </a:lnTo>
                  <a:lnTo>
                    <a:pt x="236" y="2996"/>
                  </a:lnTo>
                  <a:lnTo>
                    <a:pt x="236" y="2990"/>
                  </a:lnTo>
                  <a:lnTo>
                    <a:pt x="546" y="1958"/>
                  </a:lnTo>
                  <a:lnTo>
                    <a:pt x="360" y="1982"/>
                  </a:lnTo>
                  <a:lnTo>
                    <a:pt x="360" y="1982"/>
                  </a:lnTo>
                  <a:lnTo>
                    <a:pt x="356" y="1982"/>
                  </a:lnTo>
                  <a:lnTo>
                    <a:pt x="352" y="1980"/>
                  </a:lnTo>
                  <a:lnTo>
                    <a:pt x="350" y="1976"/>
                  </a:lnTo>
                  <a:lnTo>
                    <a:pt x="348" y="197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6" y="2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4" y="6"/>
                  </a:lnTo>
                  <a:lnTo>
                    <a:pt x="1544" y="12"/>
                  </a:lnTo>
                  <a:lnTo>
                    <a:pt x="1764" y="1766"/>
                  </a:lnTo>
                  <a:lnTo>
                    <a:pt x="1764" y="1766"/>
                  </a:lnTo>
                  <a:lnTo>
                    <a:pt x="1762" y="1770"/>
                  </a:lnTo>
                  <a:lnTo>
                    <a:pt x="1760" y="1774"/>
                  </a:lnTo>
                  <a:lnTo>
                    <a:pt x="1758" y="1778"/>
                  </a:lnTo>
                  <a:lnTo>
                    <a:pt x="1754" y="1780"/>
                  </a:lnTo>
                  <a:lnTo>
                    <a:pt x="1686" y="1790"/>
                  </a:lnTo>
                  <a:lnTo>
                    <a:pt x="1784" y="1842"/>
                  </a:lnTo>
                  <a:lnTo>
                    <a:pt x="1784" y="1842"/>
                  </a:lnTo>
                  <a:lnTo>
                    <a:pt x="1786" y="1844"/>
                  </a:lnTo>
                  <a:lnTo>
                    <a:pt x="1788" y="1848"/>
                  </a:lnTo>
                  <a:lnTo>
                    <a:pt x="1790" y="1852"/>
                  </a:lnTo>
                  <a:lnTo>
                    <a:pt x="1790" y="1856"/>
                  </a:lnTo>
                  <a:lnTo>
                    <a:pt x="1454" y="3274"/>
                  </a:lnTo>
                  <a:lnTo>
                    <a:pt x="1454" y="3274"/>
                  </a:lnTo>
                  <a:lnTo>
                    <a:pt x="1452" y="3278"/>
                  </a:lnTo>
                  <a:lnTo>
                    <a:pt x="1450" y="3280"/>
                  </a:lnTo>
                  <a:lnTo>
                    <a:pt x="1446" y="3282"/>
                  </a:lnTo>
                  <a:lnTo>
                    <a:pt x="1442" y="3284"/>
                  </a:lnTo>
                  <a:lnTo>
                    <a:pt x="1442" y="3284"/>
                  </a:lnTo>
                  <a:close/>
                  <a:moveTo>
                    <a:pt x="262" y="2986"/>
                  </a:moveTo>
                  <a:lnTo>
                    <a:pt x="1434" y="3256"/>
                  </a:lnTo>
                  <a:lnTo>
                    <a:pt x="1764" y="1858"/>
                  </a:lnTo>
                  <a:lnTo>
                    <a:pt x="1644" y="1794"/>
                  </a:lnTo>
                  <a:lnTo>
                    <a:pt x="1644" y="1794"/>
                  </a:lnTo>
                  <a:lnTo>
                    <a:pt x="1640" y="1788"/>
                  </a:lnTo>
                  <a:lnTo>
                    <a:pt x="1638" y="1782"/>
                  </a:lnTo>
                  <a:lnTo>
                    <a:pt x="1638" y="1782"/>
                  </a:lnTo>
                  <a:lnTo>
                    <a:pt x="1642" y="1774"/>
                  </a:lnTo>
                  <a:lnTo>
                    <a:pt x="1648" y="1772"/>
                  </a:lnTo>
                  <a:lnTo>
                    <a:pt x="1738" y="1758"/>
                  </a:lnTo>
                  <a:lnTo>
                    <a:pt x="1522" y="26"/>
                  </a:lnTo>
                  <a:lnTo>
                    <a:pt x="26" y="246"/>
                  </a:lnTo>
                  <a:lnTo>
                    <a:pt x="368" y="1956"/>
                  </a:lnTo>
                  <a:lnTo>
                    <a:pt x="560" y="1932"/>
                  </a:lnTo>
                  <a:lnTo>
                    <a:pt x="560" y="1932"/>
                  </a:lnTo>
                  <a:lnTo>
                    <a:pt x="566" y="1932"/>
                  </a:lnTo>
                  <a:lnTo>
                    <a:pt x="572" y="1936"/>
                  </a:lnTo>
                  <a:lnTo>
                    <a:pt x="572" y="1936"/>
                  </a:lnTo>
                  <a:lnTo>
                    <a:pt x="574" y="1940"/>
                  </a:lnTo>
                  <a:lnTo>
                    <a:pt x="574" y="1946"/>
                  </a:lnTo>
                  <a:lnTo>
                    <a:pt x="262" y="29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auto">
            <a:xfrm>
              <a:off x="974725" y="2215877"/>
              <a:ext cx="82550" cy="492125"/>
            </a:xfrm>
            <a:custGeom>
              <a:avLst/>
              <a:gdLst>
                <a:gd name="T0" fmla="*/ 16 w 52"/>
                <a:gd name="T1" fmla="*/ 0 h 310"/>
                <a:gd name="T2" fmla="*/ 0 w 52"/>
                <a:gd name="T3" fmla="*/ 308 h 310"/>
                <a:gd name="T4" fmla="*/ 52 w 52"/>
                <a:gd name="T5" fmla="*/ 310 h 310"/>
                <a:gd name="T6" fmla="*/ 36 w 52"/>
                <a:gd name="T7" fmla="*/ 12 h 310"/>
                <a:gd name="T8" fmla="*/ 16 w 52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10">
                  <a:moveTo>
                    <a:pt x="16" y="0"/>
                  </a:moveTo>
                  <a:lnTo>
                    <a:pt x="0" y="308"/>
                  </a:lnTo>
                  <a:lnTo>
                    <a:pt x="52" y="310"/>
                  </a:lnTo>
                  <a:lnTo>
                    <a:pt x="36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auto">
            <a:xfrm>
              <a:off x="993775" y="2215877"/>
              <a:ext cx="352425" cy="542925"/>
            </a:xfrm>
            <a:custGeom>
              <a:avLst/>
              <a:gdLst>
                <a:gd name="T0" fmla="*/ 0 w 222"/>
                <a:gd name="T1" fmla="*/ 338 h 342"/>
                <a:gd name="T2" fmla="*/ 218 w 222"/>
                <a:gd name="T3" fmla="*/ 342 h 342"/>
                <a:gd name="T4" fmla="*/ 222 w 222"/>
                <a:gd name="T5" fmla="*/ 2 h 342"/>
                <a:gd name="T6" fmla="*/ 4 w 222"/>
                <a:gd name="T7" fmla="*/ 0 h 342"/>
                <a:gd name="T8" fmla="*/ 0 w 222"/>
                <a:gd name="T9" fmla="*/ 33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42">
                  <a:moveTo>
                    <a:pt x="0" y="338"/>
                  </a:moveTo>
                  <a:lnTo>
                    <a:pt x="218" y="342"/>
                  </a:lnTo>
                  <a:lnTo>
                    <a:pt x="222" y="2"/>
                  </a:lnTo>
                  <a:lnTo>
                    <a:pt x="4" y="0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Rectangle 16"/>
            <p:cNvSpPr>
              <a:spLocks noChangeArrowheads="1"/>
            </p:cNvSpPr>
            <p:nvPr userDrawn="1"/>
          </p:nvSpPr>
          <p:spPr bwMode="auto">
            <a:xfrm rot="60000">
              <a:off x="1049338" y="2215877"/>
              <a:ext cx="3841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utura Bold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 userDrawn="1"/>
          </p:nvSpPr>
          <p:spPr bwMode="auto">
            <a:xfrm rot="60000">
              <a:off x="1301750" y="2679427"/>
              <a:ext cx="539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utura Bold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 userDrawn="1"/>
          </p:nvSpPr>
          <p:spPr bwMode="auto">
            <a:xfrm>
              <a:off x="2711450" y="4120877"/>
              <a:ext cx="212725" cy="558800"/>
            </a:xfrm>
            <a:custGeom>
              <a:avLst/>
              <a:gdLst>
                <a:gd name="T0" fmla="*/ 60 w 134"/>
                <a:gd name="T1" fmla="*/ 0 h 352"/>
                <a:gd name="T2" fmla="*/ 0 w 134"/>
                <a:gd name="T3" fmla="*/ 352 h 352"/>
                <a:gd name="T4" fmla="*/ 134 w 134"/>
                <a:gd name="T5" fmla="*/ 338 h 352"/>
                <a:gd name="T6" fmla="*/ 60 w 134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52">
                  <a:moveTo>
                    <a:pt x="60" y="0"/>
                  </a:moveTo>
                  <a:lnTo>
                    <a:pt x="0" y="352"/>
                  </a:lnTo>
                  <a:lnTo>
                    <a:pt x="134" y="33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3"/>
            <p:cNvSpPr>
              <a:spLocks/>
            </p:cNvSpPr>
            <p:nvPr userDrawn="1"/>
          </p:nvSpPr>
          <p:spPr bwMode="auto">
            <a:xfrm>
              <a:off x="2806700" y="4089127"/>
              <a:ext cx="438150" cy="708025"/>
            </a:xfrm>
            <a:custGeom>
              <a:avLst/>
              <a:gdLst>
                <a:gd name="T0" fmla="*/ 34 w 276"/>
                <a:gd name="T1" fmla="*/ 446 h 446"/>
                <a:gd name="T2" fmla="*/ 276 w 276"/>
                <a:gd name="T3" fmla="*/ 418 h 446"/>
                <a:gd name="T4" fmla="*/ 248 w 276"/>
                <a:gd name="T5" fmla="*/ 0 h 446"/>
                <a:gd name="T6" fmla="*/ 0 w 276"/>
                <a:gd name="T7" fmla="*/ 18 h 446"/>
                <a:gd name="T8" fmla="*/ 34 w 276"/>
                <a:gd name="T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46">
                  <a:moveTo>
                    <a:pt x="34" y="446"/>
                  </a:moveTo>
                  <a:lnTo>
                    <a:pt x="276" y="418"/>
                  </a:lnTo>
                  <a:lnTo>
                    <a:pt x="248" y="0"/>
                  </a:lnTo>
                  <a:lnTo>
                    <a:pt x="0" y="18"/>
                  </a:lnTo>
                  <a:lnTo>
                    <a:pt x="34" y="446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927350" y="4241527"/>
              <a:ext cx="231775" cy="355600"/>
            </a:xfrm>
            <a:custGeom>
              <a:avLst/>
              <a:gdLst>
                <a:gd name="T0" fmla="*/ 86 w 146"/>
                <a:gd name="T1" fmla="*/ 172 h 224"/>
                <a:gd name="T2" fmla="*/ 112 w 146"/>
                <a:gd name="T3" fmla="*/ 140 h 224"/>
                <a:gd name="T4" fmla="*/ 112 w 146"/>
                <a:gd name="T5" fmla="*/ 140 h 224"/>
                <a:gd name="T6" fmla="*/ 122 w 146"/>
                <a:gd name="T7" fmla="*/ 124 h 224"/>
                <a:gd name="T8" fmla="*/ 130 w 146"/>
                <a:gd name="T9" fmla="*/ 110 h 224"/>
                <a:gd name="T10" fmla="*/ 134 w 146"/>
                <a:gd name="T11" fmla="*/ 92 h 224"/>
                <a:gd name="T12" fmla="*/ 136 w 146"/>
                <a:gd name="T13" fmla="*/ 72 h 224"/>
                <a:gd name="T14" fmla="*/ 136 w 146"/>
                <a:gd name="T15" fmla="*/ 72 h 224"/>
                <a:gd name="T16" fmla="*/ 132 w 146"/>
                <a:gd name="T17" fmla="*/ 54 h 224"/>
                <a:gd name="T18" fmla="*/ 128 w 146"/>
                <a:gd name="T19" fmla="*/ 40 h 224"/>
                <a:gd name="T20" fmla="*/ 120 w 146"/>
                <a:gd name="T21" fmla="*/ 28 h 224"/>
                <a:gd name="T22" fmla="*/ 112 w 146"/>
                <a:gd name="T23" fmla="*/ 18 h 224"/>
                <a:gd name="T24" fmla="*/ 102 w 146"/>
                <a:gd name="T25" fmla="*/ 10 h 224"/>
                <a:gd name="T26" fmla="*/ 90 w 146"/>
                <a:gd name="T27" fmla="*/ 4 h 224"/>
                <a:gd name="T28" fmla="*/ 76 w 146"/>
                <a:gd name="T29" fmla="*/ 2 h 224"/>
                <a:gd name="T30" fmla="*/ 62 w 146"/>
                <a:gd name="T31" fmla="*/ 0 h 224"/>
                <a:gd name="T32" fmla="*/ 62 w 146"/>
                <a:gd name="T33" fmla="*/ 0 h 224"/>
                <a:gd name="T34" fmla="*/ 48 w 146"/>
                <a:gd name="T35" fmla="*/ 4 h 224"/>
                <a:gd name="T36" fmla="*/ 34 w 146"/>
                <a:gd name="T37" fmla="*/ 8 h 224"/>
                <a:gd name="T38" fmla="*/ 24 w 146"/>
                <a:gd name="T39" fmla="*/ 16 h 224"/>
                <a:gd name="T40" fmla="*/ 14 w 146"/>
                <a:gd name="T41" fmla="*/ 26 h 224"/>
                <a:gd name="T42" fmla="*/ 8 w 146"/>
                <a:gd name="T43" fmla="*/ 38 h 224"/>
                <a:gd name="T44" fmla="*/ 2 w 146"/>
                <a:gd name="T45" fmla="*/ 52 h 224"/>
                <a:gd name="T46" fmla="*/ 0 w 146"/>
                <a:gd name="T47" fmla="*/ 68 h 224"/>
                <a:gd name="T48" fmla="*/ 0 w 146"/>
                <a:gd name="T49" fmla="*/ 86 h 224"/>
                <a:gd name="T50" fmla="*/ 50 w 146"/>
                <a:gd name="T51" fmla="*/ 82 h 224"/>
                <a:gd name="T52" fmla="*/ 50 w 146"/>
                <a:gd name="T53" fmla="*/ 82 h 224"/>
                <a:gd name="T54" fmla="*/ 48 w 146"/>
                <a:gd name="T55" fmla="*/ 74 h 224"/>
                <a:gd name="T56" fmla="*/ 48 w 146"/>
                <a:gd name="T57" fmla="*/ 74 h 224"/>
                <a:gd name="T58" fmla="*/ 50 w 146"/>
                <a:gd name="T59" fmla="*/ 64 h 224"/>
                <a:gd name="T60" fmla="*/ 52 w 146"/>
                <a:gd name="T61" fmla="*/ 56 h 224"/>
                <a:gd name="T62" fmla="*/ 58 w 146"/>
                <a:gd name="T63" fmla="*/ 50 h 224"/>
                <a:gd name="T64" fmla="*/ 66 w 146"/>
                <a:gd name="T65" fmla="*/ 48 h 224"/>
                <a:gd name="T66" fmla="*/ 66 w 146"/>
                <a:gd name="T67" fmla="*/ 48 h 224"/>
                <a:gd name="T68" fmla="*/ 70 w 146"/>
                <a:gd name="T69" fmla="*/ 48 h 224"/>
                <a:gd name="T70" fmla="*/ 74 w 146"/>
                <a:gd name="T71" fmla="*/ 48 h 224"/>
                <a:gd name="T72" fmla="*/ 82 w 146"/>
                <a:gd name="T73" fmla="*/ 54 h 224"/>
                <a:gd name="T74" fmla="*/ 86 w 146"/>
                <a:gd name="T75" fmla="*/ 64 h 224"/>
                <a:gd name="T76" fmla="*/ 88 w 146"/>
                <a:gd name="T77" fmla="*/ 74 h 224"/>
                <a:gd name="T78" fmla="*/ 88 w 146"/>
                <a:gd name="T79" fmla="*/ 74 h 224"/>
                <a:gd name="T80" fmla="*/ 86 w 146"/>
                <a:gd name="T81" fmla="*/ 88 h 224"/>
                <a:gd name="T82" fmla="*/ 84 w 146"/>
                <a:gd name="T83" fmla="*/ 102 h 224"/>
                <a:gd name="T84" fmla="*/ 78 w 146"/>
                <a:gd name="T85" fmla="*/ 114 h 224"/>
                <a:gd name="T86" fmla="*/ 72 w 146"/>
                <a:gd name="T87" fmla="*/ 126 h 224"/>
                <a:gd name="T88" fmla="*/ 6 w 146"/>
                <a:gd name="T89" fmla="*/ 224 h 224"/>
                <a:gd name="T90" fmla="*/ 146 w 146"/>
                <a:gd name="T91" fmla="*/ 216 h 224"/>
                <a:gd name="T92" fmla="*/ 144 w 146"/>
                <a:gd name="T93" fmla="*/ 168 h 224"/>
                <a:gd name="T94" fmla="*/ 86 w 146"/>
                <a:gd name="T95" fmla="*/ 1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6" h="224">
                  <a:moveTo>
                    <a:pt x="86" y="172"/>
                  </a:moveTo>
                  <a:lnTo>
                    <a:pt x="112" y="140"/>
                  </a:lnTo>
                  <a:lnTo>
                    <a:pt x="112" y="140"/>
                  </a:lnTo>
                  <a:lnTo>
                    <a:pt x="122" y="124"/>
                  </a:lnTo>
                  <a:lnTo>
                    <a:pt x="130" y="110"/>
                  </a:lnTo>
                  <a:lnTo>
                    <a:pt x="134" y="9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2" y="54"/>
                  </a:lnTo>
                  <a:lnTo>
                    <a:pt x="128" y="40"/>
                  </a:lnTo>
                  <a:lnTo>
                    <a:pt x="120" y="28"/>
                  </a:lnTo>
                  <a:lnTo>
                    <a:pt x="112" y="18"/>
                  </a:lnTo>
                  <a:lnTo>
                    <a:pt x="102" y="10"/>
                  </a:lnTo>
                  <a:lnTo>
                    <a:pt x="90" y="4"/>
                  </a:lnTo>
                  <a:lnTo>
                    <a:pt x="76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4"/>
                  </a:lnTo>
                  <a:lnTo>
                    <a:pt x="34" y="8"/>
                  </a:lnTo>
                  <a:lnTo>
                    <a:pt x="24" y="16"/>
                  </a:lnTo>
                  <a:lnTo>
                    <a:pt x="14" y="2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0" y="64"/>
                  </a:lnTo>
                  <a:lnTo>
                    <a:pt x="52" y="56"/>
                  </a:lnTo>
                  <a:lnTo>
                    <a:pt x="58" y="50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82" y="54"/>
                  </a:lnTo>
                  <a:lnTo>
                    <a:pt x="86" y="6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88"/>
                  </a:lnTo>
                  <a:lnTo>
                    <a:pt x="84" y="102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" y="224"/>
                  </a:lnTo>
                  <a:lnTo>
                    <a:pt x="146" y="216"/>
                  </a:lnTo>
                  <a:lnTo>
                    <a:pt x="144" y="168"/>
                  </a:lnTo>
                  <a:lnTo>
                    <a:pt x="86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3194050" y="4686027"/>
              <a:ext cx="34925" cy="50800"/>
            </a:xfrm>
            <a:custGeom>
              <a:avLst/>
              <a:gdLst>
                <a:gd name="T0" fmla="*/ 14 w 22"/>
                <a:gd name="T1" fmla="*/ 24 h 32"/>
                <a:gd name="T2" fmla="*/ 16 w 22"/>
                <a:gd name="T3" fmla="*/ 20 h 32"/>
                <a:gd name="T4" fmla="*/ 16 w 22"/>
                <a:gd name="T5" fmla="*/ 20 h 32"/>
                <a:gd name="T6" fmla="*/ 20 w 22"/>
                <a:gd name="T7" fmla="*/ 16 h 32"/>
                <a:gd name="T8" fmla="*/ 20 w 22"/>
                <a:gd name="T9" fmla="*/ 10 h 32"/>
                <a:gd name="T10" fmla="*/ 20 w 22"/>
                <a:gd name="T11" fmla="*/ 10 h 32"/>
                <a:gd name="T12" fmla="*/ 20 w 22"/>
                <a:gd name="T13" fmla="*/ 6 h 32"/>
                <a:gd name="T14" fmla="*/ 16 w 22"/>
                <a:gd name="T15" fmla="*/ 2 h 32"/>
                <a:gd name="T16" fmla="*/ 14 w 22"/>
                <a:gd name="T17" fmla="*/ 0 h 32"/>
                <a:gd name="T18" fmla="*/ 10 w 22"/>
                <a:gd name="T19" fmla="*/ 0 h 32"/>
                <a:gd name="T20" fmla="*/ 10 w 22"/>
                <a:gd name="T21" fmla="*/ 0 h 32"/>
                <a:gd name="T22" fmla="*/ 6 w 22"/>
                <a:gd name="T23" fmla="*/ 2 h 32"/>
                <a:gd name="T24" fmla="*/ 4 w 22"/>
                <a:gd name="T25" fmla="*/ 4 h 32"/>
                <a:gd name="T26" fmla="*/ 2 w 22"/>
                <a:gd name="T27" fmla="*/ 8 h 32"/>
                <a:gd name="T28" fmla="*/ 0 w 22"/>
                <a:gd name="T29" fmla="*/ 12 h 32"/>
                <a:gd name="T30" fmla="*/ 8 w 22"/>
                <a:gd name="T31" fmla="*/ 12 h 32"/>
                <a:gd name="T32" fmla="*/ 8 w 22"/>
                <a:gd name="T33" fmla="*/ 12 h 32"/>
                <a:gd name="T34" fmla="*/ 8 w 22"/>
                <a:gd name="T35" fmla="*/ 10 h 32"/>
                <a:gd name="T36" fmla="*/ 8 w 22"/>
                <a:gd name="T37" fmla="*/ 10 h 32"/>
                <a:gd name="T38" fmla="*/ 8 w 22"/>
                <a:gd name="T39" fmla="*/ 8 h 32"/>
                <a:gd name="T40" fmla="*/ 10 w 22"/>
                <a:gd name="T41" fmla="*/ 6 h 32"/>
                <a:gd name="T42" fmla="*/ 10 w 22"/>
                <a:gd name="T43" fmla="*/ 6 h 32"/>
                <a:gd name="T44" fmla="*/ 12 w 22"/>
                <a:gd name="T45" fmla="*/ 8 h 32"/>
                <a:gd name="T46" fmla="*/ 14 w 22"/>
                <a:gd name="T47" fmla="*/ 10 h 32"/>
                <a:gd name="T48" fmla="*/ 14 w 22"/>
                <a:gd name="T49" fmla="*/ 10 h 32"/>
                <a:gd name="T50" fmla="*/ 12 w 22"/>
                <a:gd name="T51" fmla="*/ 14 h 32"/>
                <a:gd name="T52" fmla="*/ 12 w 22"/>
                <a:gd name="T53" fmla="*/ 18 h 32"/>
                <a:gd name="T54" fmla="*/ 2 w 22"/>
                <a:gd name="T55" fmla="*/ 32 h 32"/>
                <a:gd name="T56" fmla="*/ 22 w 22"/>
                <a:gd name="T57" fmla="*/ 30 h 32"/>
                <a:gd name="T58" fmla="*/ 22 w 22"/>
                <a:gd name="T59" fmla="*/ 24 h 32"/>
                <a:gd name="T60" fmla="*/ 14 w 22"/>
                <a:gd name="T6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2">
                  <a:moveTo>
                    <a:pt x="14" y="24"/>
                  </a:moveTo>
                  <a:lnTo>
                    <a:pt x="16" y="20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2" y="32"/>
                  </a:lnTo>
                  <a:lnTo>
                    <a:pt x="22" y="30"/>
                  </a:lnTo>
                  <a:lnTo>
                    <a:pt x="2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" name="ZoneTexte 4"/>
          <p:cNvSpPr txBox="1"/>
          <p:nvPr userDrawn="1"/>
        </p:nvSpPr>
        <p:spPr>
          <a:xfrm rot="21053854">
            <a:off x="562212" y="2015281"/>
            <a:ext cx="213308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cap="small" baseline="0" noProof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Photo Here</a:t>
            </a:r>
            <a:endParaRPr lang="en-US" sz="4000" b="1" cap="small" baseline="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 rot="955742">
            <a:off x="898771" y="4744181"/>
            <a:ext cx="178944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cap="small" baseline="0" noProof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Photo Here</a:t>
            </a:r>
            <a:endParaRPr lang="en-US" sz="2800" b="1" cap="small" baseline="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12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ilisateur\Documents\Perso\sho8\Police\fond_police_caution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 rot="524924">
            <a:off x="1160604" y="612940"/>
            <a:ext cx="7521344" cy="63408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16113"/>
            <a:ext cx="8352928" cy="3889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79512" y="5500084"/>
            <a:ext cx="904875" cy="1209675"/>
            <a:chOff x="3060700" y="8096250"/>
            <a:chExt cx="904875" cy="1209675"/>
          </a:xfrm>
        </p:grpSpPr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3597275" y="8191500"/>
              <a:ext cx="368300" cy="936625"/>
            </a:xfrm>
            <a:custGeom>
              <a:avLst/>
              <a:gdLst>
                <a:gd name="T0" fmla="*/ 120 w 232"/>
                <a:gd name="T1" fmla="*/ 0 h 590"/>
                <a:gd name="T2" fmla="*/ 232 w 232"/>
                <a:gd name="T3" fmla="*/ 590 h 590"/>
                <a:gd name="T4" fmla="*/ 0 w 232"/>
                <a:gd name="T5" fmla="*/ 518 h 590"/>
                <a:gd name="T6" fmla="*/ 120 w 232"/>
                <a:gd name="T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590">
                  <a:moveTo>
                    <a:pt x="120" y="0"/>
                  </a:moveTo>
                  <a:lnTo>
                    <a:pt x="232" y="590"/>
                  </a:lnTo>
                  <a:lnTo>
                    <a:pt x="0" y="51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3060700" y="8096250"/>
              <a:ext cx="727075" cy="1209675"/>
            </a:xfrm>
            <a:custGeom>
              <a:avLst/>
              <a:gdLst>
                <a:gd name="T0" fmla="*/ 328 w 458"/>
                <a:gd name="T1" fmla="*/ 762 h 762"/>
                <a:gd name="T2" fmla="*/ 0 w 458"/>
                <a:gd name="T3" fmla="*/ 650 h 762"/>
                <a:gd name="T4" fmla="*/ 116 w 458"/>
                <a:gd name="T5" fmla="*/ 0 h 762"/>
                <a:gd name="T6" fmla="*/ 458 w 458"/>
                <a:gd name="T7" fmla="*/ 58 h 762"/>
                <a:gd name="T8" fmla="*/ 328 w 458"/>
                <a:gd name="T9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762">
                  <a:moveTo>
                    <a:pt x="328" y="762"/>
                  </a:moveTo>
                  <a:lnTo>
                    <a:pt x="0" y="650"/>
                  </a:lnTo>
                  <a:lnTo>
                    <a:pt x="116" y="0"/>
                  </a:lnTo>
                  <a:lnTo>
                    <a:pt x="458" y="58"/>
                  </a:lnTo>
                  <a:lnTo>
                    <a:pt x="328" y="762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545156">
            <a:off x="314448" y="5922358"/>
            <a:ext cx="457200" cy="365125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fld id="{769DEA0B-BB82-4448-8AD5-B60030CB2C4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2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EA9D-04F4-4BA2-A9DB-08B287BA219C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EA0B-BB82-4448-8AD5-B60030CB2C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54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EA9D-04F4-4BA2-A9DB-08B287BA219C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EA0B-BB82-4448-8AD5-B60030CB2C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9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7EA9D-04F4-4BA2-A9DB-08B287BA219C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EA0B-BB82-4448-8AD5-B60030CB2C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40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  <p:sldLayoutId id="2147483759" r:id="rId3"/>
    <p:sldLayoutId id="2147483758" r:id="rId4"/>
    <p:sldLayoutId id="2147483760" r:id="rId5"/>
    <p:sldLayoutId id="2147483752" r:id="rId6"/>
    <p:sldLayoutId id="214748376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109714">
            <a:off x="1070814" y="1948853"/>
            <a:ext cx="4608512" cy="147002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苗栗縣政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府</a:t>
            </a:r>
            <a:endParaRPr lang="fr-FR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771800" y="2826691"/>
            <a:ext cx="46085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</a:rPr>
              <a:t>⚡</a:t>
            </a:r>
            <a:r>
              <a:rPr lang="zh-TW" altLang="en-US" b="0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 電 安 全 </a:t>
            </a:r>
            <a:r>
              <a:rPr lang="zh-TW" altLang="en-US" dirty="0" smtClean="0">
                <a:solidFill>
                  <a:srgbClr val="FFFF00"/>
                </a:solidFill>
              </a:rPr>
              <a:t>⚡</a:t>
            </a:r>
            <a:endParaRPr lang="fr-FR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499992" y="3645024"/>
            <a:ext cx="46085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7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機關安全維護宣導</a:t>
            </a:r>
            <a:endParaRPr lang="fr-FR" sz="17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64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8"/>
          <p:cNvSpPr/>
          <p:nvPr/>
        </p:nvSpPr>
        <p:spPr>
          <a:xfrm rot="10800000">
            <a:off x="271233" y="876966"/>
            <a:ext cx="7936008" cy="5648377"/>
          </a:xfrm>
          <a:prstGeom prst="round2SameRect">
            <a:avLst>
              <a:gd name="adj1" fmla="val 2255"/>
              <a:gd name="adj2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167746" y="433363"/>
            <a:ext cx="8786764" cy="3675574"/>
            <a:chOff x="204230" y="433363"/>
            <a:chExt cx="8786764" cy="3675574"/>
          </a:xfrm>
        </p:grpSpPr>
        <p:sp>
          <p:nvSpPr>
            <p:cNvPr id="7" name="모서리가 둥근 직사각형 46"/>
            <p:cNvSpPr/>
            <p:nvPr/>
          </p:nvSpPr>
          <p:spPr>
            <a:xfrm>
              <a:off x="204230" y="433363"/>
              <a:ext cx="8301238" cy="693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ZYaoTi" panose="02010601030101010101" pitchFamily="2" charset="-122"/>
                <a:ea typeface="FZYaoTi" panose="02010601030101010101" pitchFamily="2" charset="-122"/>
              </a:endParaRPr>
            </a:p>
          </p:txBody>
        </p:sp>
        <p:sp>
          <p:nvSpPr>
            <p:cNvPr id="8" name="양쪽 모서리가 둥근 사각형 5"/>
            <p:cNvSpPr/>
            <p:nvPr/>
          </p:nvSpPr>
          <p:spPr>
            <a:xfrm rot="16200000">
              <a:off x="8247537" y="381287"/>
              <a:ext cx="688969" cy="797944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그룹 15"/>
            <p:cNvGrpSpPr/>
            <p:nvPr/>
          </p:nvGrpSpPr>
          <p:grpSpPr>
            <a:xfrm>
              <a:off x="8373445" y="558010"/>
              <a:ext cx="322753" cy="406995"/>
              <a:chOff x="7773822" y="2641380"/>
              <a:chExt cx="322753" cy="406995"/>
            </a:xfrm>
          </p:grpSpPr>
          <p:sp>
            <p:nvSpPr>
              <p:cNvPr id="11" name="도넛 13"/>
              <p:cNvSpPr/>
              <p:nvPr/>
            </p:nvSpPr>
            <p:spPr>
              <a:xfrm>
                <a:off x="7773822" y="2641380"/>
                <a:ext cx="264046" cy="297640"/>
              </a:xfrm>
              <a:prstGeom prst="donut">
                <a:avLst>
                  <a:gd name="adj" fmla="val 15379"/>
                </a:avLst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양쪽 모서리가 둥근 사각형 14"/>
              <p:cNvSpPr/>
              <p:nvPr/>
            </p:nvSpPr>
            <p:spPr>
              <a:xfrm rot="18900000">
                <a:off x="8050856" y="2850869"/>
                <a:ext cx="45719" cy="197506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그룹 1"/>
            <p:cNvGrpSpPr/>
            <p:nvPr/>
          </p:nvGrpSpPr>
          <p:grpSpPr>
            <a:xfrm>
              <a:off x="8422119" y="1412776"/>
              <a:ext cx="409393" cy="409393"/>
              <a:chOff x="11155340" y="4003139"/>
              <a:chExt cx="748389" cy="748389"/>
            </a:xfrm>
          </p:grpSpPr>
          <p:sp>
            <p:nvSpPr>
              <p:cNvPr id="14" name="타원 10"/>
              <p:cNvSpPr/>
              <p:nvPr/>
            </p:nvSpPr>
            <p:spPr>
              <a:xfrm>
                <a:off x="11155340" y="4003139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1"/>
              <p:cNvSpPr>
                <a:spLocks noEditPoints="1"/>
              </p:cNvSpPr>
              <p:nvPr/>
            </p:nvSpPr>
            <p:spPr bwMode="auto">
              <a:xfrm>
                <a:off x="11432867" y="4224301"/>
                <a:ext cx="249294" cy="306063"/>
              </a:xfrm>
              <a:custGeom>
                <a:avLst/>
                <a:gdLst>
                  <a:gd name="T0" fmla="*/ 1930 w 2831"/>
                  <a:gd name="T1" fmla="*/ 2787 h 3472"/>
                  <a:gd name="T2" fmla="*/ 1791 w 2831"/>
                  <a:gd name="T3" fmla="*/ 2855 h 3472"/>
                  <a:gd name="T4" fmla="*/ 2114 w 2831"/>
                  <a:gd name="T5" fmla="*/ 3172 h 3472"/>
                  <a:gd name="T6" fmla="*/ 2628 w 2831"/>
                  <a:gd name="T7" fmla="*/ 2656 h 3472"/>
                  <a:gd name="T8" fmla="*/ 2538 w 2831"/>
                  <a:gd name="T9" fmla="*/ 2529 h 3472"/>
                  <a:gd name="T10" fmla="*/ 1440 w 2831"/>
                  <a:gd name="T11" fmla="*/ 2529 h 3472"/>
                  <a:gd name="T12" fmla="*/ 914 w 2831"/>
                  <a:gd name="T13" fmla="*/ 2569 h 3472"/>
                  <a:gd name="T14" fmla="*/ 928 w 2831"/>
                  <a:gd name="T15" fmla="*/ 2433 h 3472"/>
                  <a:gd name="T16" fmla="*/ 807 w 2831"/>
                  <a:gd name="T17" fmla="*/ 2382 h 3472"/>
                  <a:gd name="T18" fmla="*/ 439 w 2831"/>
                  <a:gd name="T19" fmla="*/ 2514 h 3472"/>
                  <a:gd name="T20" fmla="*/ 470 w 2831"/>
                  <a:gd name="T21" fmla="*/ 2433 h 3472"/>
                  <a:gd name="T22" fmla="*/ 2186 w 2831"/>
                  <a:gd name="T23" fmla="*/ 2182 h 3472"/>
                  <a:gd name="T24" fmla="*/ 2642 w 2831"/>
                  <a:gd name="T25" fmla="*/ 2371 h 3472"/>
                  <a:gd name="T26" fmla="*/ 2831 w 2831"/>
                  <a:gd name="T27" fmla="*/ 2827 h 3472"/>
                  <a:gd name="T28" fmla="*/ 2642 w 2831"/>
                  <a:gd name="T29" fmla="*/ 3283 h 3472"/>
                  <a:gd name="T30" fmla="*/ 2186 w 2831"/>
                  <a:gd name="T31" fmla="*/ 3472 h 3472"/>
                  <a:gd name="T32" fmla="*/ 1729 w 2831"/>
                  <a:gd name="T33" fmla="*/ 3283 h 3472"/>
                  <a:gd name="T34" fmla="*/ 1540 w 2831"/>
                  <a:gd name="T35" fmla="*/ 2827 h 3472"/>
                  <a:gd name="T36" fmla="*/ 1729 w 2831"/>
                  <a:gd name="T37" fmla="*/ 2371 h 3472"/>
                  <a:gd name="T38" fmla="*/ 2186 w 2831"/>
                  <a:gd name="T39" fmla="*/ 2182 h 3472"/>
                  <a:gd name="T40" fmla="*/ 1540 w 2831"/>
                  <a:gd name="T41" fmla="*/ 2083 h 3472"/>
                  <a:gd name="T42" fmla="*/ 914 w 2831"/>
                  <a:gd name="T43" fmla="*/ 2123 h 3472"/>
                  <a:gd name="T44" fmla="*/ 928 w 2831"/>
                  <a:gd name="T45" fmla="*/ 1986 h 3472"/>
                  <a:gd name="T46" fmla="*/ 807 w 2831"/>
                  <a:gd name="T47" fmla="*/ 1957 h 3472"/>
                  <a:gd name="T48" fmla="*/ 439 w 2831"/>
                  <a:gd name="T49" fmla="*/ 2088 h 3472"/>
                  <a:gd name="T50" fmla="*/ 470 w 2831"/>
                  <a:gd name="T51" fmla="*/ 2007 h 3472"/>
                  <a:gd name="T52" fmla="*/ 944 w 2831"/>
                  <a:gd name="T53" fmla="*/ 1588 h 3472"/>
                  <a:gd name="T54" fmla="*/ 1786 w 2831"/>
                  <a:gd name="T55" fmla="*/ 1702 h 3472"/>
                  <a:gd name="T56" fmla="*/ 904 w 2831"/>
                  <a:gd name="T57" fmla="*/ 1716 h 3472"/>
                  <a:gd name="T58" fmla="*/ 944 w 2831"/>
                  <a:gd name="T59" fmla="*/ 1588 h 3472"/>
                  <a:gd name="T60" fmla="*/ 800 w 2831"/>
                  <a:gd name="T61" fmla="*/ 1548 h 3472"/>
                  <a:gd name="T62" fmla="*/ 430 w 2831"/>
                  <a:gd name="T63" fmla="*/ 1656 h 3472"/>
                  <a:gd name="T64" fmla="*/ 484 w 2831"/>
                  <a:gd name="T65" fmla="*/ 1589 h 3472"/>
                  <a:gd name="T66" fmla="*/ 1738 w 2831"/>
                  <a:gd name="T67" fmla="*/ 1140 h 3472"/>
                  <a:gd name="T68" fmla="*/ 1778 w 2831"/>
                  <a:gd name="T69" fmla="*/ 1269 h 3472"/>
                  <a:gd name="T70" fmla="*/ 896 w 2831"/>
                  <a:gd name="T71" fmla="*/ 1255 h 3472"/>
                  <a:gd name="T72" fmla="*/ 769 w 2831"/>
                  <a:gd name="T73" fmla="*/ 1030 h 3472"/>
                  <a:gd name="T74" fmla="*/ 616 w 2831"/>
                  <a:gd name="T75" fmla="*/ 1312 h 3472"/>
                  <a:gd name="T76" fmla="*/ 423 w 2831"/>
                  <a:gd name="T77" fmla="*/ 1202 h 3472"/>
                  <a:gd name="T78" fmla="*/ 496 w 2831"/>
                  <a:gd name="T79" fmla="*/ 1154 h 3472"/>
                  <a:gd name="T80" fmla="*/ 548 w 2831"/>
                  <a:gd name="T81" fmla="*/ 372 h 3472"/>
                  <a:gd name="T82" fmla="*/ 681 w 2831"/>
                  <a:gd name="T83" fmla="*/ 618 h 3472"/>
                  <a:gd name="T84" fmla="*/ 1588 w 2831"/>
                  <a:gd name="T85" fmla="*/ 597 h 3472"/>
                  <a:gd name="T86" fmla="*/ 1683 w 2831"/>
                  <a:gd name="T87" fmla="*/ 347 h 3472"/>
                  <a:gd name="T88" fmla="*/ 2201 w 2831"/>
                  <a:gd name="T89" fmla="*/ 438 h 3472"/>
                  <a:gd name="T90" fmla="*/ 2118 w 2831"/>
                  <a:gd name="T91" fmla="*/ 2037 h 3472"/>
                  <a:gd name="T92" fmla="*/ 1412 w 2831"/>
                  <a:gd name="T93" fmla="*/ 3005 h 3472"/>
                  <a:gd name="T94" fmla="*/ 47 w 2831"/>
                  <a:gd name="T95" fmla="*/ 3054 h 3472"/>
                  <a:gd name="T96" fmla="*/ 21 w 2831"/>
                  <a:gd name="T97" fmla="*/ 455 h 3472"/>
                  <a:gd name="T98" fmla="*/ 1118 w 2831"/>
                  <a:gd name="T99" fmla="*/ 99 h 3472"/>
                  <a:gd name="T100" fmla="*/ 1053 w 2831"/>
                  <a:gd name="T101" fmla="*/ 211 h 3472"/>
                  <a:gd name="T102" fmla="*/ 1182 w 2831"/>
                  <a:gd name="T103" fmla="*/ 211 h 3472"/>
                  <a:gd name="T104" fmla="*/ 1118 w 2831"/>
                  <a:gd name="T105" fmla="*/ 99 h 3472"/>
                  <a:gd name="T106" fmla="*/ 1268 w 2831"/>
                  <a:gd name="T107" fmla="*/ 85 h 3472"/>
                  <a:gd name="T108" fmla="*/ 1328 w 2831"/>
                  <a:gd name="T109" fmla="*/ 238 h 3472"/>
                  <a:gd name="T110" fmla="*/ 1564 w 2831"/>
                  <a:gd name="T111" fmla="*/ 312 h 3472"/>
                  <a:gd name="T112" fmla="*/ 1547 w 2831"/>
                  <a:gd name="T113" fmla="*/ 503 h 3472"/>
                  <a:gd name="T114" fmla="*/ 711 w 2831"/>
                  <a:gd name="T115" fmla="*/ 521 h 3472"/>
                  <a:gd name="T116" fmla="*/ 657 w 2831"/>
                  <a:gd name="T117" fmla="*/ 338 h 3472"/>
                  <a:gd name="T118" fmla="*/ 889 w 2831"/>
                  <a:gd name="T119" fmla="*/ 245 h 3472"/>
                  <a:gd name="T120" fmla="*/ 954 w 2831"/>
                  <a:gd name="T121" fmla="*/ 112 h 3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31" h="3472">
                    <a:moveTo>
                      <a:pt x="2538" y="2529"/>
                    </a:moveTo>
                    <a:lnTo>
                      <a:pt x="2517" y="2531"/>
                    </a:lnTo>
                    <a:lnTo>
                      <a:pt x="2496" y="2537"/>
                    </a:lnTo>
                    <a:lnTo>
                      <a:pt x="2476" y="2547"/>
                    </a:lnTo>
                    <a:lnTo>
                      <a:pt x="2459" y="2563"/>
                    </a:lnTo>
                    <a:lnTo>
                      <a:pt x="2124" y="2939"/>
                    </a:lnTo>
                    <a:lnTo>
                      <a:pt x="1950" y="2800"/>
                    </a:lnTo>
                    <a:lnTo>
                      <a:pt x="1930" y="2787"/>
                    </a:lnTo>
                    <a:lnTo>
                      <a:pt x="1909" y="2780"/>
                    </a:lnTo>
                    <a:lnTo>
                      <a:pt x="1888" y="2778"/>
                    </a:lnTo>
                    <a:lnTo>
                      <a:pt x="1866" y="2780"/>
                    </a:lnTo>
                    <a:lnTo>
                      <a:pt x="1845" y="2787"/>
                    </a:lnTo>
                    <a:lnTo>
                      <a:pt x="1826" y="2799"/>
                    </a:lnTo>
                    <a:lnTo>
                      <a:pt x="1810" y="2814"/>
                    </a:lnTo>
                    <a:lnTo>
                      <a:pt x="1797" y="2834"/>
                    </a:lnTo>
                    <a:lnTo>
                      <a:pt x="1791" y="2855"/>
                    </a:lnTo>
                    <a:lnTo>
                      <a:pt x="1788" y="2876"/>
                    </a:lnTo>
                    <a:lnTo>
                      <a:pt x="1791" y="2899"/>
                    </a:lnTo>
                    <a:lnTo>
                      <a:pt x="1797" y="2920"/>
                    </a:lnTo>
                    <a:lnTo>
                      <a:pt x="1809" y="2938"/>
                    </a:lnTo>
                    <a:lnTo>
                      <a:pt x="1826" y="2954"/>
                    </a:lnTo>
                    <a:lnTo>
                      <a:pt x="2073" y="3152"/>
                    </a:lnTo>
                    <a:lnTo>
                      <a:pt x="2093" y="3165"/>
                    </a:lnTo>
                    <a:lnTo>
                      <a:pt x="2114" y="3172"/>
                    </a:lnTo>
                    <a:lnTo>
                      <a:pt x="2135" y="3174"/>
                    </a:lnTo>
                    <a:lnTo>
                      <a:pt x="2156" y="3172"/>
                    </a:lnTo>
                    <a:lnTo>
                      <a:pt x="2175" y="3166"/>
                    </a:lnTo>
                    <a:lnTo>
                      <a:pt x="2194" y="3155"/>
                    </a:lnTo>
                    <a:lnTo>
                      <a:pt x="2210" y="3142"/>
                    </a:lnTo>
                    <a:lnTo>
                      <a:pt x="2607" y="2694"/>
                    </a:lnTo>
                    <a:lnTo>
                      <a:pt x="2620" y="2676"/>
                    </a:lnTo>
                    <a:lnTo>
                      <a:pt x="2628" y="2656"/>
                    </a:lnTo>
                    <a:lnTo>
                      <a:pt x="2633" y="2633"/>
                    </a:lnTo>
                    <a:lnTo>
                      <a:pt x="2631" y="2612"/>
                    </a:lnTo>
                    <a:lnTo>
                      <a:pt x="2625" y="2591"/>
                    </a:lnTo>
                    <a:lnTo>
                      <a:pt x="2615" y="2571"/>
                    </a:lnTo>
                    <a:lnTo>
                      <a:pt x="2599" y="2555"/>
                    </a:lnTo>
                    <a:lnTo>
                      <a:pt x="2580" y="2542"/>
                    </a:lnTo>
                    <a:lnTo>
                      <a:pt x="2560" y="2534"/>
                    </a:lnTo>
                    <a:lnTo>
                      <a:pt x="2538" y="2529"/>
                    </a:lnTo>
                    <a:close/>
                    <a:moveTo>
                      <a:pt x="944" y="2430"/>
                    </a:moveTo>
                    <a:lnTo>
                      <a:pt x="1391" y="2430"/>
                    </a:lnTo>
                    <a:lnTo>
                      <a:pt x="1406" y="2433"/>
                    </a:lnTo>
                    <a:lnTo>
                      <a:pt x="1420" y="2440"/>
                    </a:lnTo>
                    <a:lnTo>
                      <a:pt x="1431" y="2450"/>
                    </a:lnTo>
                    <a:lnTo>
                      <a:pt x="1438" y="2464"/>
                    </a:lnTo>
                    <a:lnTo>
                      <a:pt x="1440" y="2480"/>
                    </a:lnTo>
                    <a:lnTo>
                      <a:pt x="1440" y="2529"/>
                    </a:lnTo>
                    <a:lnTo>
                      <a:pt x="1438" y="2545"/>
                    </a:lnTo>
                    <a:lnTo>
                      <a:pt x="1431" y="2559"/>
                    </a:lnTo>
                    <a:lnTo>
                      <a:pt x="1420" y="2569"/>
                    </a:lnTo>
                    <a:lnTo>
                      <a:pt x="1406" y="2577"/>
                    </a:lnTo>
                    <a:lnTo>
                      <a:pt x="1391" y="2579"/>
                    </a:lnTo>
                    <a:lnTo>
                      <a:pt x="944" y="2579"/>
                    </a:lnTo>
                    <a:lnTo>
                      <a:pt x="928" y="2577"/>
                    </a:lnTo>
                    <a:lnTo>
                      <a:pt x="914" y="2569"/>
                    </a:lnTo>
                    <a:lnTo>
                      <a:pt x="904" y="2559"/>
                    </a:lnTo>
                    <a:lnTo>
                      <a:pt x="896" y="2545"/>
                    </a:lnTo>
                    <a:lnTo>
                      <a:pt x="894" y="2529"/>
                    </a:lnTo>
                    <a:lnTo>
                      <a:pt x="894" y="2480"/>
                    </a:lnTo>
                    <a:lnTo>
                      <a:pt x="896" y="2464"/>
                    </a:lnTo>
                    <a:lnTo>
                      <a:pt x="904" y="2450"/>
                    </a:lnTo>
                    <a:lnTo>
                      <a:pt x="914" y="2440"/>
                    </a:lnTo>
                    <a:lnTo>
                      <a:pt x="928" y="2433"/>
                    </a:lnTo>
                    <a:lnTo>
                      <a:pt x="944" y="2430"/>
                    </a:lnTo>
                    <a:close/>
                    <a:moveTo>
                      <a:pt x="769" y="2319"/>
                    </a:moveTo>
                    <a:lnTo>
                      <a:pt x="783" y="2322"/>
                    </a:lnTo>
                    <a:lnTo>
                      <a:pt x="795" y="2330"/>
                    </a:lnTo>
                    <a:lnTo>
                      <a:pt x="805" y="2341"/>
                    </a:lnTo>
                    <a:lnTo>
                      <a:pt x="810" y="2355"/>
                    </a:lnTo>
                    <a:lnTo>
                      <a:pt x="810" y="2368"/>
                    </a:lnTo>
                    <a:lnTo>
                      <a:pt x="807" y="2382"/>
                    </a:lnTo>
                    <a:lnTo>
                      <a:pt x="800" y="2395"/>
                    </a:lnTo>
                    <a:lnTo>
                      <a:pt x="616" y="2600"/>
                    </a:lnTo>
                    <a:lnTo>
                      <a:pt x="606" y="2608"/>
                    </a:lnTo>
                    <a:lnTo>
                      <a:pt x="594" y="2613"/>
                    </a:lnTo>
                    <a:lnTo>
                      <a:pt x="581" y="2616"/>
                    </a:lnTo>
                    <a:lnTo>
                      <a:pt x="567" y="2612"/>
                    </a:lnTo>
                    <a:lnTo>
                      <a:pt x="553" y="2605"/>
                    </a:lnTo>
                    <a:lnTo>
                      <a:pt x="439" y="2514"/>
                    </a:lnTo>
                    <a:lnTo>
                      <a:pt x="430" y="2503"/>
                    </a:lnTo>
                    <a:lnTo>
                      <a:pt x="423" y="2490"/>
                    </a:lnTo>
                    <a:lnTo>
                      <a:pt x="422" y="2477"/>
                    </a:lnTo>
                    <a:lnTo>
                      <a:pt x="425" y="2463"/>
                    </a:lnTo>
                    <a:lnTo>
                      <a:pt x="432" y="2449"/>
                    </a:lnTo>
                    <a:lnTo>
                      <a:pt x="442" y="2440"/>
                    </a:lnTo>
                    <a:lnTo>
                      <a:pt x="456" y="2435"/>
                    </a:lnTo>
                    <a:lnTo>
                      <a:pt x="470" y="2433"/>
                    </a:lnTo>
                    <a:lnTo>
                      <a:pt x="484" y="2436"/>
                    </a:lnTo>
                    <a:lnTo>
                      <a:pt x="496" y="2443"/>
                    </a:lnTo>
                    <a:lnTo>
                      <a:pt x="576" y="2507"/>
                    </a:lnTo>
                    <a:lnTo>
                      <a:pt x="731" y="2334"/>
                    </a:lnTo>
                    <a:lnTo>
                      <a:pt x="742" y="2324"/>
                    </a:lnTo>
                    <a:lnTo>
                      <a:pt x="755" y="2320"/>
                    </a:lnTo>
                    <a:lnTo>
                      <a:pt x="769" y="2319"/>
                    </a:lnTo>
                    <a:close/>
                    <a:moveTo>
                      <a:pt x="2186" y="2182"/>
                    </a:moveTo>
                    <a:lnTo>
                      <a:pt x="2251" y="2185"/>
                    </a:lnTo>
                    <a:lnTo>
                      <a:pt x="2316" y="2196"/>
                    </a:lnTo>
                    <a:lnTo>
                      <a:pt x="2378" y="2212"/>
                    </a:lnTo>
                    <a:lnTo>
                      <a:pt x="2437" y="2233"/>
                    </a:lnTo>
                    <a:lnTo>
                      <a:pt x="2494" y="2260"/>
                    </a:lnTo>
                    <a:lnTo>
                      <a:pt x="2546" y="2293"/>
                    </a:lnTo>
                    <a:lnTo>
                      <a:pt x="2596" y="2329"/>
                    </a:lnTo>
                    <a:lnTo>
                      <a:pt x="2642" y="2371"/>
                    </a:lnTo>
                    <a:lnTo>
                      <a:pt x="2683" y="2417"/>
                    </a:lnTo>
                    <a:lnTo>
                      <a:pt x="2721" y="2466"/>
                    </a:lnTo>
                    <a:lnTo>
                      <a:pt x="2753" y="2520"/>
                    </a:lnTo>
                    <a:lnTo>
                      <a:pt x="2780" y="2577"/>
                    </a:lnTo>
                    <a:lnTo>
                      <a:pt x="2802" y="2636"/>
                    </a:lnTo>
                    <a:lnTo>
                      <a:pt x="2818" y="2698"/>
                    </a:lnTo>
                    <a:lnTo>
                      <a:pt x="2828" y="2761"/>
                    </a:lnTo>
                    <a:lnTo>
                      <a:pt x="2831" y="2827"/>
                    </a:lnTo>
                    <a:lnTo>
                      <a:pt x="2828" y="2893"/>
                    </a:lnTo>
                    <a:lnTo>
                      <a:pt x="2818" y="2958"/>
                    </a:lnTo>
                    <a:lnTo>
                      <a:pt x="2802" y="3019"/>
                    </a:lnTo>
                    <a:lnTo>
                      <a:pt x="2780" y="3079"/>
                    </a:lnTo>
                    <a:lnTo>
                      <a:pt x="2753" y="3134"/>
                    </a:lnTo>
                    <a:lnTo>
                      <a:pt x="2721" y="3188"/>
                    </a:lnTo>
                    <a:lnTo>
                      <a:pt x="2683" y="3237"/>
                    </a:lnTo>
                    <a:lnTo>
                      <a:pt x="2642" y="3283"/>
                    </a:lnTo>
                    <a:lnTo>
                      <a:pt x="2596" y="3325"/>
                    </a:lnTo>
                    <a:lnTo>
                      <a:pt x="2546" y="3362"/>
                    </a:lnTo>
                    <a:lnTo>
                      <a:pt x="2494" y="3394"/>
                    </a:lnTo>
                    <a:lnTo>
                      <a:pt x="2437" y="3421"/>
                    </a:lnTo>
                    <a:lnTo>
                      <a:pt x="2378" y="3443"/>
                    </a:lnTo>
                    <a:lnTo>
                      <a:pt x="2316" y="3459"/>
                    </a:lnTo>
                    <a:lnTo>
                      <a:pt x="2251" y="3469"/>
                    </a:lnTo>
                    <a:lnTo>
                      <a:pt x="2186" y="3472"/>
                    </a:lnTo>
                    <a:lnTo>
                      <a:pt x="2120" y="3469"/>
                    </a:lnTo>
                    <a:lnTo>
                      <a:pt x="2055" y="3459"/>
                    </a:lnTo>
                    <a:lnTo>
                      <a:pt x="1993" y="3443"/>
                    </a:lnTo>
                    <a:lnTo>
                      <a:pt x="1934" y="3421"/>
                    </a:lnTo>
                    <a:lnTo>
                      <a:pt x="1877" y="3394"/>
                    </a:lnTo>
                    <a:lnTo>
                      <a:pt x="1825" y="3362"/>
                    </a:lnTo>
                    <a:lnTo>
                      <a:pt x="1775" y="3325"/>
                    </a:lnTo>
                    <a:lnTo>
                      <a:pt x="1729" y="3283"/>
                    </a:lnTo>
                    <a:lnTo>
                      <a:pt x="1688" y="3237"/>
                    </a:lnTo>
                    <a:lnTo>
                      <a:pt x="1650" y="3188"/>
                    </a:lnTo>
                    <a:lnTo>
                      <a:pt x="1618" y="3134"/>
                    </a:lnTo>
                    <a:lnTo>
                      <a:pt x="1591" y="3079"/>
                    </a:lnTo>
                    <a:lnTo>
                      <a:pt x="1569" y="3019"/>
                    </a:lnTo>
                    <a:lnTo>
                      <a:pt x="1553" y="2958"/>
                    </a:lnTo>
                    <a:lnTo>
                      <a:pt x="1543" y="2893"/>
                    </a:lnTo>
                    <a:lnTo>
                      <a:pt x="1540" y="2827"/>
                    </a:lnTo>
                    <a:lnTo>
                      <a:pt x="1543" y="2761"/>
                    </a:lnTo>
                    <a:lnTo>
                      <a:pt x="1553" y="2698"/>
                    </a:lnTo>
                    <a:lnTo>
                      <a:pt x="1569" y="2636"/>
                    </a:lnTo>
                    <a:lnTo>
                      <a:pt x="1591" y="2577"/>
                    </a:lnTo>
                    <a:lnTo>
                      <a:pt x="1618" y="2520"/>
                    </a:lnTo>
                    <a:lnTo>
                      <a:pt x="1650" y="2466"/>
                    </a:lnTo>
                    <a:lnTo>
                      <a:pt x="1688" y="2417"/>
                    </a:lnTo>
                    <a:lnTo>
                      <a:pt x="1729" y="2371"/>
                    </a:lnTo>
                    <a:lnTo>
                      <a:pt x="1775" y="2329"/>
                    </a:lnTo>
                    <a:lnTo>
                      <a:pt x="1825" y="2293"/>
                    </a:lnTo>
                    <a:lnTo>
                      <a:pt x="1877" y="2260"/>
                    </a:lnTo>
                    <a:lnTo>
                      <a:pt x="1934" y="2233"/>
                    </a:lnTo>
                    <a:lnTo>
                      <a:pt x="1993" y="2212"/>
                    </a:lnTo>
                    <a:lnTo>
                      <a:pt x="2055" y="2196"/>
                    </a:lnTo>
                    <a:lnTo>
                      <a:pt x="2120" y="2185"/>
                    </a:lnTo>
                    <a:lnTo>
                      <a:pt x="2186" y="2182"/>
                    </a:lnTo>
                    <a:close/>
                    <a:moveTo>
                      <a:pt x="944" y="1984"/>
                    </a:moveTo>
                    <a:lnTo>
                      <a:pt x="1491" y="1984"/>
                    </a:lnTo>
                    <a:lnTo>
                      <a:pt x="1505" y="1986"/>
                    </a:lnTo>
                    <a:lnTo>
                      <a:pt x="1519" y="1994"/>
                    </a:lnTo>
                    <a:lnTo>
                      <a:pt x="1531" y="2004"/>
                    </a:lnTo>
                    <a:lnTo>
                      <a:pt x="1537" y="2018"/>
                    </a:lnTo>
                    <a:lnTo>
                      <a:pt x="1540" y="2034"/>
                    </a:lnTo>
                    <a:lnTo>
                      <a:pt x="1540" y="2083"/>
                    </a:lnTo>
                    <a:lnTo>
                      <a:pt x="1537" y="2099"/>
                    </a:lnTo>
                    <a:lnTo>
                      <a:pt x="1531" y="2113"/>
                    </a:lnTo>
                    <a:lnTo>
                      <a:pt x="1519" y="2123"/>
                    </a:lnTo>
                    <a:lnTo>
                      <a:pt x="1505" y="2131"/>
                    </a:lnTo>
                    <a:lnTo>
                      <a:pt x="1491" y="2133"/>
                    </a:lnTo>
                    <a:lnTo>
                      <a:pt x="944" y="2133"/>
                    </a:lnTo>
                    <a:lnTo>
                      <a:pt x="928" y="2131"/>
                    </a:lnTo>
                    <a:lnTo>
                      <a:pt x="914" y="2123"/>
                    </a:lnTo>
                    <a:lnTo>
                      <a:pt x="904" y="2113"/>
                    </a:lnTo>
                    <a:lnTo>
                      <a:pt x="896" y="2099"/>
                    </a:lnTo>
                    <a:lnTo>
                      <a:pt x="894" y="2083"/>
                    </a:lnTo>
                    <a:lnTo>
                      <a:pt x="894" y="2034"/>
                    </a:lnTo>
                    <a:lnTo>
                      <a:pt x="896" y="2018"/>
                    </a:lnTo>
                    <a:lnTo>
                      <a:pt x="904" y="2004"/>
                    </a:lnTo>
                    <a:lnTo>
                      <a:pt x="914" y="1994"/>
                    </a:lnTo>
                    <a:lnTo>
                      <a:pt x="928" y="1986"/>
                    </a:lnTo>
                    <a:lnTo>
                      <a:pt x="944" y="1984"/>
                    </a:lnTo>
                    <a:close/>
                    <a:moveTo>
                      <a:pt x="769" y="1894"/>
                    </a:moveTo>
                    <a:lnTo>
                      <a:pt x="783" y="1897"/>
                    </a:lnTo>
                    <a:lnTo>
                      <a:pt x="795" y="1905"/>
                    </a:lnTo>
                    <a:lnTo>
                      <a:pt x="805" y="1916"/>
                    </a:lnTo>
                    <a:lnTo>
                      <a:pt x="810" y="1930"/>
                    </a:lnTo>
                    <a:lnTo>
                      <a:pt x="810" y="1943"/>
                    </a:lnTo>
                    <a:lnTo>
                      <a:pt x="807" y="1957"/>
                    </a:lnTo>
                    <a:lnTo>
                      <a:pt x="800" y="1970"/>
                    </a:lnTo>
                    <a:lnTo>
                      <a:pt x="616" y="2175"/>
                    </a:lnTo>
                    <a:lnTo>
                      <a:pt x="606" y="2183"/>
                    </a:lnTo>
                    <a:lnTo>
                      <a:pt x="594" y="2188"/>
                    </a:lnTo>
                    <a:lnTo>
                      <a:pt x="581" y="2191"/>
                    </a:lnTo>
                    <a:lnTo>
                      <a:pt x="567" y="2187"/>
                    </a:lnTo>
                    <a:lnTo>
                      <a:pt x="553" y="2180"/>
                    </a:lnTo>
                    <a:lnTo>
                      <a:pt x="439" y="2088"/>
                    </a:lnTo>
                    <a:lnTo>
                      <a:pt x="430" y="2078"/>
                    </a:lnTo>
                    <a:lnTo>
                      <a:pt x="423" y="2065"/>
                    </a:lnTo>
                    <a:lnTo>
                      <a:pt x="422" y="2052"/>
                    </a:lnTo>
                    <a:lnTo>
                      <a:pt x="425" y="2038"/>
                    </a:lnTo>
                    <a:lnTo>
                      <a:pt x="432" y="2024"/>
                    </a:lnTo>
                    <a:lnTo>
                      <a:pt x="442" y="2015"/>
                    </a:lnTo>
                    <a:lnTo>
                      <a:pt x="456" y="2010"/>
                    </a:lnTo>
                    <a:lnTo>
                      <a:pt x="470" y="2007"/>
                    </a:lnTo>
                    <a:lnTo>
                      <a:pt x="484" y="2011"/>
                    </a:lnTo>
                    <a:lnTo>
                      <a:pt x="496" y="2018"/>
                    </a:lnTo>
                    <a:lnTo>
                      <a:pt x="576" y="2082"/>
                    </a:lnTo>
                    <a:lnTo>
                      <a:pt x="731" y="1909"/>
                    </a:lnTo>
                    <a:lnTo>
                      <a:pt x="742" y="1899"/>
                    </a:lnTo>
                    <a:lnTo>
                      <a:pt x="755" y="1895"/>
                    </a:lnTo>
                    <a:lnTo>
                      <a:pt x="769" y="1894"/>
                    </a:lnTo>
                    <a:close/>
                    <a:moveTo>
                      <a:pt x="944" y="1588"/>
                    </a:moveTo>
                    <a:lnTo>
                      <a:pt x="1738" y="1588"/>
                    </a:lnTo>
                    <a:lnTo>
                      <a:pt x="1754" y="1590"/>
                    </a:lnTo>
                    <a:lnTo>
                      <a:pt x="1768" y="1597"/>
                    </a:lnTo>
                    <a:lnTo>
                      <a:pt x="1778" y="1608"/>
                    </a:lnTo>
                    <a:lnTo>
                      <a:pt x="1786" y="1621"/>
                    </a:lnTo>
                    <a:lnTo>
                      <a:pt x="1788" y="1637"/>
                    </a:lnTo>
                    <a:lnTo>
                      <a:pt x="1788" y="1687"/>
                    </a:lnTo>
                    <a:lnTo>
                      <a:pt x="1786" y="1702"/>
                    </a:lnTo>
                    <a:lnTo>
                      <a:pt x="1778" y="1716"/>
                    </a:lnTo>
                    <a:lnTo>
                      <a:pt x="1768" y="1727"/>
                    </a:lnTo>
                    <a:lnTo>
                      <a:pt x="1754" y="1734"/>
                    </a:lnTo>
                    <a:lnTo>
                      <a:pt x="1738" y="1736"/>
                    </a:lnTo>
                    <a:lnTo>
                      <a:pt x="944" y="1736"/>
                    </a:lnTo>
                    <a:lnTo>
                      <a:pt x="928" y="1734"/>
                    </a:lnTo>
                    <a:lnTo>
                      <a:pt x="914" y="1727"/>
                    </a:lnTo>
                    <a:lnTo>
                      <a:pt x="904" y="1716"/>
                    </a:lnTo>
                    <a:lnTo>
                      <a:pt x="896" y="1702"/>
                    </a:lnTo>
                    <a:lnTo>
                      <a:pt x="894" y="1687"/>
                    </a:lnTo>
                    <a:lnTo>
                      <a:pt x="894" y="1637"/>
                    </a:lnTo>
                    <a:lnTo>
                      <a:pt x="896" y="1621"/>
                    </a:lnTo>
                    <a:lnTo>
                      <a:pt x="904" y="1608"/>
                    </a:lnTo>
                    <a:lnTo>
                      <a:pt x="914" y="1597"/>
                    </a:lnTo>
                    <a:lnTo>
                      <a:pt x="928" y="1590"/>
                    </a:lnTo>
                    <a:lnTo>
                      <a:pt x="944" y="1588"/>
                    </a:lnTo>
                    <a:close/>
                    <a:moveTo>
                      <a:pt x="769" y="1472"/>
                    </a:moveTo>
                    <a:lnTo>
                      <a:pt x="783" y="1475"/>
                    </a:lnTo>
                    <a:lnTo>
                      <a:pt x="795" y="1483"/>
                    </a:lnTo>
                    <a:lnTo>
                      <a:pt x="805" y="1494"/>
                    </a:lnTo>
                    <a:lnTo>
                      <a:pt x="810" y="1508"/>
                    </a:lnTo>
                    <a:lnTo>
                      <a:pt x="810" y="1521"/>
                    </a:lnTo>
                    <a:lnTo>
                      <a:pt x="807" y="1535"/>
                    </a:lnTo>
                    <a:lnTo>
                      <a:pt x="800" y="1548"/>
                    </a:lnTo>
                    <a:lnTo>
                      <a:pt x="616" y="1753"/>
                    </a:lnTo>
                    <a:lnTo>
                      <a:pt x="606" y="1761"/>
                    </a:lnTo>
                    <a:lnTo>
                      <a:pt x="594" y="1767"/>
                    </a:lnTo>
                    <a:lnTo>
                      <a:pt x="581" y="1769"/>
                    </a:lnTo>
                    <a:lnTo>
                      <a:pt x="567" y="1765"/>
                    </a:lnTo>
                    <a:lnTo>
                      <a:pt x="553" y="1758"/>
                    </a:lnTo>
                    <a:lnTo>
                      <a:pt x="439" y="1667"/>
                    </a:lnTo>
                    <a:lnTo>
                      <a:pt x="430" y="1656"/>
                    </a:lnTo>
                    <a:lnTo>
                      <a:pt x="423" y="1643"/>
                    </a:lnTo>
                    <a:lnTo>
                      <a:pt x="422" y="1630"/>
                    </a:lnTo>
                    <a:lnTo>
                      <a:pt x="425" y="1615"/>
                    </a:lnTo>
                    <a:lnTo>
                      <a:pt x="432" y="1602"/>
                    </a:lnTo>
                    <a:lnTo>
                      <a:pt x="442" y="1593"/>
                    </a:lnTo>
                    <a:lnTo>
                      <a:pt x="456" y="1588"/>
                    </a:lnTo>
                    <a:lnTo>
                      <a:pt x="470" y="1586"/>
                    </a:lnTo>
                    <a:lnTo>
                      <a:pt x="484" y="1589"/>
                    </a:lnTo>
                    <a:lnTo>
                      <a:pt x="496" y="1596"/>
                    </a:lnTo>
                    <a:lnTo>
                      <a:pt x="576" y="1660"/>
                    </a:lnTo>
                    <a:lnTo>
                      <a:pt x="731" y="1487"/>
                    </a:lnTo>
                    <a:lnTo>
                      <a:pt x="742" y="1477"/>
                    </a:lnTo>
                    <a:lnTo>
                      <a:pt x="755" y="1473"/>
                    </a:lnTo>
                    <a:lnTo>
                      <a:pt x="769" y="1472"/>
                    </a:lnTo>
                    <a:close/>
                    <a:moveTo>
                      <a:pt x="944" y="1140"/>
                    </a:moveTo>
                    <a:lnTo>
                      <a:pt x="1738" y="1140"/>
                    </a:lnTo>
                    <a:lnTo>
                      <a:pt x="1754" y="1144"/>
                    </a:lnTo>
                    <a:lnTo>
                      <a:pt x="1768" y="1150"/>
                    </a:lnTo>
                    <a:lnTo>
                      <a:pt x="1778" y="1162"/>
                    </a:lnTo>
                    <a:lnTo>
                      <a:pt x="1786" y="1175"/>
                    </a:lnTo>
                    <a:lnTo>
                      <a:pt x="1788" y="1190"/>
                    </a:lnTo>
                    <a:lnTo>
                      <a:pt x="1788" y="1240"/>
                    </a:lnTo>
                    <a:lnTo>
                      <a:pt x="1786" y="1255"/>
                    </a:lnTo>
                    <a:lnTo>
                      <a:pt x="1778" y="1269"/>
                    </a:lnTo>
                    <a:lnTo>
                      <a:pt x="1768" y="1280"/>
                    </a:lnTo>
                    <a:lnTo>
                      <a:pt x="1754" y="1287"/>
                    </a:lnTo>
                    <a:lnTo>
                      <a:pt x="1738" y="1290"/>
                    </a:lnTo>
                    <a:lnTo>
                      <a:pt x="944" y="1290"/>
                    </a:lnTo>
                    <a:lnTo>
                      <a:pt x="928" y="1287"/>
                    </a:lnTo>
                    <a:lnTo>
                      <a:pt x="914" y="1280"/>
                    </a:lnTo>
                    <a:lnTo>
                      <a:pt x="904" y="1269"/>
                    </a:lnTo>
                    <a:lnTo>
                      <a:pt x="896" y="1255"/>
                    </a:lnTo>
                    <a:lnTo>
                      <a:pt x="894" y="1240"/>
                    </a:lnTo>
                    <a:lnTo>
                      <a:pt x="894" y="1190"/>
                    </a:lnTo>
                    <a:lnTo>
                      <a:pt x="896" y="1175"/>
                    </a:lnTo>
                    <a:lnTo>
                      <a:pt x="904" y="1162"/>
                    </a:lnTo>
                    <a:lnTo>
                      <a:pt x="914" y="1150"/>
                    </a:lnTo>
                    <a:lnTo>
                      <a:pt x="928" y="1144"/>
                    </a:lnTo>
                    <a:lnTo>
                      <a:pt x="944" y="1140"/>
                    </a:lnTo>
                    <a:close/>
                    <a:moveTo>
                      <a:pt x="769" y="1030"/>
                    </a:moveTo>
                    <a:lnTo>
                      <a:pt x="783" y="1034"/>
                    </a:lnTo>
                    <a:lnTo>
                      <a:pt x="795" y="1042"/>
                    </a:lnTo>
                    <a:lnTo>
                      <a:pt x="805" y="1053"/>
                    </a:lnTo>
                    <a:lnTo>
                      <a:pt x="810" y="1066"/>
                    </a:lnTo>
                    <a:lnTo>
                      <a:pt x="810" y="1081"/>
                    </a:lnTo>
                    <a:lnTo>
                      <a:pt x="807" y="1094"/>
                    </a:lnTo>
                    <a:lnTo>
                      <a:pt x="800" y="1106"/>
                    </a:lnTo>
                    <a:lnTo>
                      <a:pt x="616" y="1312"/>
                    </a:lnTo>
                    <a:lnTo>
                      <a:pt x="606" y="1320"/>
                    </a:lnTo>
                    <a:lnTo>
                      <a:pt x="594" y="1326"/>
                    </a:lnTo>
                    <a:lnTo>
                      <a:pt x="581" y="1327"/>
                    </a:lnTo>
                    <a:lnTo>
                      <a:pt x="567" y="1325"/>
                    </a:lnTo>
                    <a:lnTo>
                      <a:pt x="553" y="1317"/>
                    </a:lnTo>
                    <a:lnTo>
                      <a:pt x="439" y="1226"/>
                    </a:lnTo>
                    <a:lnTo>
                      <a:pt x="430" y="1215"/>
                    </a:lnTo>
                    <a:lnTo>
                      <a:pt x="423" y="1202"/>
                    </a:lnTo>
                    <a:lnTo>
                      <a:pt x="422" y="1188"/>
                    </a:lnTo>
                    <a:lnTo>
                      <a:pt x="425" y="1174"/>
                    </a:lnTo>
                    <a:lnTo>
                      <a:pt x="432" y="1162"/>
                    </a:lnTo>
                    <a:lnTo>
                      <a:pt x="442" y="1152"/>
                    </a:lnTo>
                    <a:lnTo>
                      <a:pt x="456" y="1146"/>
                    </a:lnTo>
                    <a:lnTo>
                      <a:pt x="470" y="1145"/>
                    </a:lnTo>
                    <a:lnTo>
                      <a:pt x="484" y="1147"/>
                    </a:lnTo>
                    <a:lnTo>
                      <a:pt x="496" y="1154"/>
                    </a:lnTo>
                    <a:lnTo>
                      <a:pt x="576" y="1218"/>
                    </a:lnTo>
                    <a:lnTo>
                      <a:pt x="731" y="1046"/>
                    </a:lnTo>
                    <a:lnTo>
                      <a:pt x="742" y="1036"/>
                    </a:lnTo>
                    <a:lnTo>
                      <a:pt x="755" y="1031"/>
                    </a:lnTo>
                    <a:lnTo>
                      <a:pt x="769" y="1030"/>
                    </a:lnTo>
                    <a:close/>
                    <a:moveTo>
                      <a:pt x="150" y="347"/>
                    </a:moveTo>
                    <a:lnTo>
                      <a:pt x="552" y="347"/>
                    </a:lnTo>
                    <a:lnTo>
                      <a:pt x="548" y="372"/>
                    </a:lnTo>
                    <a:lnTo>
                      <a:pt x="547" y="399"/>
                    </a:lnTo>
                    <a:lnTo>
                      <a:pt x="550" y="439"/>
                    </a:lnTo>
                    <a:lnTo>
                      <a:pt x="559" y="477"/>
                    </a:lnTo>
                    <a:lnTo>
                      <a:pt x="574" y="511"/>
                    </a:lnTo>
                    <a:lnTo>
                      <a:pt x="594" y="544"/>
                    </a:lnTo>
                    <a:lnTo>
                      <a:pt x="618" y="572"/>
                    </a:lnTo>
                    <a:lnTo>
                      <a:pt x="648" y="598"/>
                    </a:lnTo>
                    <a:lnTo>
                      <a:pt x="681" y="618"/>
                    </a:lnTo>
                    <a:lnTo>
                      <a:pt x="715" y="632"/>
                    </a:lnTo>
                    <a:lnTo>
                      <a:pt x="753" y="642"/>
                    </a:lnTo>
                    <a:lnTo>
                      <a:pt x="793" y="645"/>
                    </a:lnTo>
                    <a:lnTo>
                      <a:pt x="1442" y="645"/>
                    </a:lnTo>
                    <a:lnTo>
                      <a:pt x="1482" y="642"/>
                    </a:lnTo>
                    <a:lnTo>
                      <a:pt x="1520" y="632"/>
                    </a:lnTo>
                    <a:lnTo>
                      <a:pt x="1555" y="618"/>
                    </a:lnTo>
                    <a:lnTo>
                      <a:pt x="1588" y="597"/>
                    </a:lnTo>
                    <a:lnTo>
                      <a:pt x="1616" y="572"/>
                    </a:lnTo>
                    <a:lnTo>
                      <a:pt x="1641" y="543"/>
                    </a:lnTo>
                    <a:lnTo>
                      <a:pt x="1661" y="510"/>
                    </a:lnTo>
                    <a:lnTo>
                      <a:pt x="1676" y="475"/>
                    </a:lnTo>
                    <a:lnTo>
                      <a:pt x="1686" y="436"/>
                    </a:lnTo>
                    <a:lnTo>
                      <a:pt x="1689" y="396"/>
                    </a:lnTo>
                    <a:lnTo>
                      <a:pt x="1688" y="371"/>
                    </a:lnTo>
                    <a:lnTo>
                      <a:pt x="1683" y="347"/>
                    </a:lnTo>
                    <a:lnTo>
                      <a:pt x="1987" y="347"/>
                    </a:lnTo>
                    <a:lnTo>
                      <a:pt x="2029" y="349"/>
                    </a:lnTo>
                    <a:lnTo>
                      <a:pt x="2067" y="356"/>
                    </a:lnTo>
                    <a:lnTo>
                      <a:pt x="2101" y="366"/>
                    </a:lnTo>
                    <a:lnTo>
                      <a:pt x="2132" y="379"/>
                    </a:lnTo>
                    <a:lnTo>
                      <a:pt x="2159" y="396"/>
                    </a:lnTo>
                    <a:lnTo>
                      <a:pt x="2182" y="416"/>
                    </a:lnTo>
                    <a:lnTo>
                      <a:pt x="2201" y="438"/>
                    </a:lnTo>
                    <a:lnTo>
                      <a:pt x="2215" y="462"/>
                    </a:lnTo>
                    <a:lnTo>
                      <a:pt x="2226" y="488"/>
                    </a:lnTo>
                    <a:lnTo>
                      <a:pt x="2233" y="517"/>
                    </a:lnTo>
                    <a:lnTo>
                      <a:pt x="2235" y="546"/>
                    </a:lnTo>
                    <a:lnTo>
                      <a:pt x="2235" y="2036"/>
                    </a:lnTo>
                    <a:lnTo>
                      <a:pt x="2210" y="2035"/>
                    </a:lnTo>
                    <a:lnTo>
                      <a:pt x="2186" y="2034"/>
                    </a:lnTo>
                    <a:lnTo>
                      <a:pt x="2118" y="2037"/>
                    </a:lnTo>
                    <a:lnTo>
                      <a:pt x="2051" y="2045"/>
                    </a:lnTo>
                    <a:lnTo>
                      <a:pt x="1987" y="2060"/>
                    </a:lnTo>
                    <a:lnTo>
                      <a:pt x="1987" y="893"/>
                    </a:lnTo>
                    <a:lnTo>
                      <a:pt x="249" y="893"/>
                    </a:lnTo>
                    <a:lnTo>
                      <a:pt x="249" y="2876"/>
                    </a:lnTo>
                    <a:lnTo>
                      <a:pt x="1394" y="2876"/>
                    </a:lnTo>
                    <a:lnTo>
                      <a:pt x="1400" y="2942"/>
                    </a:lnTo>
                    <a:lnTo>
                      <a:pt x="1412" y="3005"/>
                    </a:lnTo>
                    <a:lnTo>
                      <a:pt x="1429" y="3066"/>
                    </a:lnTo>
                    <a:lnTo>
                      <a:pt x="1450" y="3125"/>
                    </a:lnTo>
                    <a:lnTo>
                      <a:pt x="199" y="3125"/>
                    </a:lnTo>
                    <a:lnTo>
                      <a:pt x="163" y="3122"/>
                    </a:lnTo>
                    <a:lnTo>
                      <a:pt x="130" y="3112"/>
                    </a:lnTo>
                    <a:lnTo>
                      <a:pt x="99" y="3097"/>
                    </a:lnTo>
                    <a:lnTo>
                      <a:pt x="71" y="3079"/>
                    </a:lnTo>
                    <a:lnTo>
                      <a:pt x="47" y="3054"/>
                    </a:lnTo>
                    <a:lnTo>
                      <a:pt x="27" y="3027"/>
                    </a:lnTo>
                    <a:lnTo>
                      <a:pt x="13" y="2995"/>
                    </a:lnTo>
                    <a:lnTo>
                      <a:pt x="3" y="2962"/>
                    </a:lnTo>
                    <a:lnTo>
                      <a:pt x="0" y="2926"/>
                    </a:lnTo>
                    <a:lnTo>
                      <a:pt x="0" y="546"/>
                    </a:lnTo>
                    <a:lnTo>
                      <a:pt x="3" y="513"/>
                    </a:lnTo>
                    <a:lnTo>
                      <a:pt x="9" y="483"/>
                    </a:lnTo>
                    <a:lnTo>
                      <a:pt x="21" y="455"/>
                    </a:lnTo>
                    <a:lnTo>
                      <a:pt x="36" y="428"/>
                    </a:lnTo>
                    <a:lnTo>
                      <a:pt x="53" y="405"/>
                    </a:lnTo>
                    <a:lnTo>
                      <a:pt x="71" y="385"/>
                    </a:lnTo>
                    <a:lnTo>
                      <a:pt x="91" y="369"/>
                    </a:lnTo>
                    <a:lnTo>
                      <a:pt x="111" y="358"/>
                    </a:lnTo>
                    <a:lnTo>
                      <a:pt x="131" y="349"/>
                    </a:lnTo>
                    <a:lnTo>
                      <a:pt x="150" y="347"/>
                    </a:lnTo>
                    <a:close/>
                    <a:moveTo>
                      <a:pt x="1118" y="99"/>
                    </a:moveTo>
                    <a:lnTo>
                      <a:pt x="1098" y="102"/>
                    </a:lnTo>
                    <a:lnTo>
                      <a:pt x="1080" y="109"/>
                    </a:lnTo>
                    <a:lnTo>
                      <a:pt x="1065" y="121"/>
                    </a:lnTo>
                    <a:lnTo>
                      <a:pt x="1053" y="136"/>
                    </a:lnTo>
                    <a:lnTo>
                      <a:pt x="1046" y="154"/>
                    </a:lnTo>
                    <a:lnTo>
                      <a:pt x="1043" y="174"/>
                    </a:lnTo>
                    <a:lnTo>
                      <a:pt x="1046" y="194"/>
                    </a:lnTo>
                    <a:lnTo>
                      <a:pt x="1053" y="211"/>
                    </a:lnTo>
                    <a:lnTo>
                      <a:pt x="1065" y="226"/>
                    </a:lnTo>
                    <a:lnTo>
                      <a:pt x="1080" y="238"/>
                    </a:lnTo>
                    <a:lnTo>
                      <a:pt x="1098" y="245"/>
                    </a:lnTo>
                    <a:lnTo>
                      <a:pt x="1118" y="248"/>
                    </a:lnTo>
                    <a:lnTo>
                      <a:pt x="1138" y="245"/>
                    </a:lnTo>
                    <a:lnTo>
                      <a:pt x="1156" y="238"/>
                    </a:lnTo>
                    <a:lnTo>
                      <a:pt x="1170" y="226"/>
                    </a:lnTo>
                    <a:lnTo>
                      <a:pt x="1182" y="211"/>
                    </a:lnTo>
                    <a:lnTo>
                      <a:pt x="1189" y="194"/>
                    </a:lnTo>
                    <a:lnTo>
                      <a:pt x="1193" y="174"/>
                    </a:lnTo>
                    <a:lnTo>
                      <a:pt x="1189" y="154"/>
                    </a:lnTo>
                    <a:lnTo>
                      <a:pt x="1182" y="136"/>
                    </a:lnTo>
                    <a:lnTo>
                      <a:pt x="1170" y="121"/>
                    </a:lnTo>
                    <a:lnTo>
                      <a:pt x="1156" y="109"/>
                    </a:lnTo>
                    <a:lnTo>
                      <a:pt x="1138" y="102"/>
                    </a:lnTo>
                    <a:lnTo>
                      <a:pt x="1118" y="99"/>
                    </a:lnTo>
                    <a:close/>
                    <a:moveTo>
                      <a:pt x="1116" y="0"/>
                    </a:moveTo>
                    <a:lnTo>
                      <a:pt x="1120" y="0"/>
                    </a:lnTo>
                    <a:lnTo>
                      <a:pt x="1150" y="3"/>
                    </a:lnTo>
                    <a:lnTo>
                      <a:pt x="1180" y="11"/>
                    </a:lnTo>
                    <a:lnTo>
                      <a:pt x="1206" y="23"/>
                    </a:lnTo>
                    <a:lnTo>
                      <a:pt x="1230" y="40"/>
                    </a:lnTo>
                    <a:lnTo>
                      <a:pt x="1252" y="61"/>
                    </a:lnTo>
                    <a:lnTo>
                      <a:pt x="1268" y="85"/>
                    </a:lnTo>
                    <a:lnTo>
                      <a:pt x="1281" y="112"/>
                    </a:lnTo>
                    <a:lnTo>
                      <a:pt x="1288" y="141"/>
                    </a:lnTo>
                    <a:lnTo>
                      <a:pt x="1292" y="171"/>
                    </a:lnTo>
                    <a:lnTo>
                      <a:pt x="1292" y="174"/>
                    </a:lnTo>
                    <a:lnTo>
                      <a:pt x="1294" y="194"/>
                    </a:lnTo>
                    <a:lnTo>
                      <a:pt x="1302" y="211"/>
                    </a:lnTo>
                    <a:lnTo>
                      <a:pt x="1314" y="226"/>
                    </a:lnTo>
                    <a:lnTo>
                      <a:pt x="1328" y="238"/>
                    </a:lnTo>
                    <a:lnTo>
                      <a:pt x="1345" y="245"/>
                    </a:lnTo>
                    <a:lnTo>
                      <a:pt x="1365" y="248"/>
                    </a:lnTo>
                    <a:lnTo>
                      <a:pt x="1442" y="248"/>
                    </a:lnTo>
                    <a:lnTo>
                      <a:pt x="1472" y="251"/>
                    </a:lnTo>
                    <a:lnTo>
                      <a:pt x="1499" y="260"/>
                    </a:lnTo>
                    <a:lnTo>
                      <a:pt x="1524" y="274"/>
                    </a:lnTo>
                    <a:lnTo>
                      <a:pt x="1547" y="291"/>
                    </a:lnTo>
                    <a:lnTo>
                      <a:pt x="1564" y="312"/>
                    </a:lnTo>
                    <a:lnTo>
                      <a:pt x="1578" y="338"/>
                    </a:lnTo>
                    <a:lnTo>
                      <a:pt x="1587" y="366"/>
                    </a:lnTo>
                    <a:lnTo>
                      <a:pt x="1590" y="396"/>
                    </a:lnTo>
                    <a:lnTo>
                      <a:pt x="1590" y="399"/>
                    </a:lnTo>
                    <a:lnTo>
                      <a:pt x="1587" y="428"/>
                    </a:lnTo>
                    <a:lnTo>
                      <a:pt x="1578" y="456"/>
                    </a:lnTo>
                    <a:lnTo>
                      <a:pt x="1564" y="481"/>
                    </a:lnTo>
                    <a:lnTo>
                      <a:pt x="1547" y="503"/>
                    </a:lnTo>
                    <a:lnTo>
                      <a:pt x="1524" y="521"/>
                    </a:lnTo>
                    <a:lnTo>
                      <a:pt x="1499" y="534"/>
                    </a:lnTo>
                    <a:lnTo>
                      <a:pt x="1472" y="543"/>
                    </a:lnTo>
                    <a:lnTo>
                      <a:pt x="1442" y="546"/>
                    </a:lnTo>
                    <a:lnTo>
                      <a:pt x="793" y="546"/>
                    </a:lnTo>
                    <a:lnTo>
                      <a:pt x="764" y="543"/>
                    </a:lnTo>
                    <a:lnTo>
                      <a:pt x="736" y="534"/>
                    </a:lnTo>
                    <a:lnTo>
                      <a:pt x="711" y="521"/>
                    </a:lnTo>
                    <a:lnTo>
                      <a:pt x="689" y="503"/>
                    </a:lnTo>
                    <a:lnTo>
                      <a:pt x="671" y="481"/>
                    </a:lnTo>
                    <a:lnTo>
                      <a:pt x="657" y="456"/>
                    </a:lnTo>
                    <a:lnTo>
                      <a:pt x="649" y="428"/>
                    </a:lnTo>
                    <a:lnTo>
                      <a:pt x="646" y="399"/>
                    </a:lnTo>
                    <a:lnTo>
                      <a:pt x="646" y="396"/>
                    </a:lnTo>
                    <a:lnTo>
                      <a:pt x="649" y="366"/>
                    </a:lnTo>
                    <a:lnTo>
                      <a:pt x="657" y="338"/>
                    </a:lnTo>
                    <a:lnTo>
                      <a:pt x="671" y="312"/>
                    </a:lnTo>
                    <a:lnTo>
                      <a:pt x="689" y="291"/>
                    </a:lnTo>
                    <a:lnTo>
                      <a:pt x="711" y="274"/>
                    </a:lnTo>
                    <a:lnTo>
                      <a:pt x="736" y="260"/>
                    </a:lnTo>
                    <a:lnTo>
                      <a:pt x="764" y="251"/>
                    </a:lnTo>
                    <a:lnTo>
                      <a:pt x="793" y="248"/>
                    </a:lnTo>
                    <a:lnTo>
                      <a:pt x="870" y="248"/>
                    </a:lnTo>
                    <a:lnTo>
                      <a:pt x="889" y="245"/>
                    </a:lnTo>
                    <a:lnTo>
                      <a:pt x="907" y="238"/>
                    </a:lnTo>
                    <a:lnTo>
                      <a:pt x="922" y="226"/>
                    </a:lnTo>
                    <a:lnTo>
                      <a:pt x="933" y="211"/>
                    </a:lnTo>
                    <a:lnTo>
                      <a:pt x="941" y="194"/>
                    </a:lnTo>
                    <a:lnTo>
                      <a:pt x="944" y="174"/>
                    </a:lnTo>
                    <a:lnTo>
                      <a:pt x="944" y="171"/>
                    </a:lnTo>
                    <a:lnTo>
                      <a:pt x="947" y="141"/>
                    </a:lnTo>
                    <a:lnTo>
                      <a:pt x="954" y="112"/>
                    </a:lnTo>
                    <a:lnTo>
                      <a:pt x="967" y="85"/>
                    </a:lnTo>
                    <a:lnTo>
                      <a:pt x="984" y="61"/>
                    </a:lnTo>
                    <a:lnTo>
                      <a:pt x="1005" y="40"/>
                    </a:lnTo>
                    <a:lnTo>
                      <a:pt x="1029" y="23"/>
                    </a:lnTo>
                    <a:lnTo>
                      <a:pt x="1056" y="11"/>
                    </a:lnTo>
                    <a:lnTo>
                      <a:pt x="1085" y="3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rgbClr val="68C9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grpSp>
          <p:nvGrpSpPr>
            <p:cNvPr id="16" name="그룹 6"/>
            <p:cNvGrpSpPr/>
            <p:nvPr/>
          </p:nvGrpSpPr>
          <p:grpSpPr>
            <a:xfrm>
              <a:off x="8432385" y="2229766"/>
              <a:ext cx="407781" cy="407781"/>
              <a:chOff x="6628866" y="6109611"/>
              <a:chExt cx="748389" cy="748389"/>
            </a:xfrm>
          </p:grpSpPr>
          <p:sp>
            <p:nvSpPr>
              <p:cNvPr id="17" name="타원 17"/>
              <p:cNvSpPr/>
              <p:nvPr/>
            </p:nvSpPr>
            <p:spPr>
              <a:xfrm>
                <a:off x="6628866" y="6109611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그룹 24"/>
              <p:cNvGrpSpPr/>
              <p:nvPr/>
            </p:nvGrpSpPr>
            <p:grpSpPr>
              <a:xfrm>
                <a:off x="6858236" y="6305343"/>
                <a:ext cx="304277" cy="337254"/>
                <a:chOff x="4006850" y="1601788"/>
                <a:chExt cx="322263" cy="357188"/>
              </a:xfrm>
              <a:solidFill>
                <a:srgbClr val="68C9F6"/>
              </a:solidFill>
            </p:grpSpPr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4125913" y="1674813"/>
                  <a:ext cx="141288" cy="109538"/>
                </a:xfrm>
                <a:custGeom>
                  <a:avLst/>
                  <a:gdLst>
                    <a:gd name="T0" fmla="*/ 680 w 1255"/>
                    <a:gd name="T1" fmla="*/ 0 h 963"/>
                    <a:gd name="T2" fmla="*/ 736 w 1255"/>
                    <a:gd name="T3" fmla="*/ 1 h 963"/>
                    <a:gd name="T4" fmla="*/ 793 w 1255"/>
                    <a:gd name="T5" fmla="*/ 6 h 963"/>
                    <a:gd name="T6" fmla="*/ 849 w 1255"/>
                    <a:gd name="T7" fmla="*/ 17 h 963"/>
                    <a:gd name="T8" fmla="*/ 904 w 1255"/>
                    <a:gd name="T9" fmla="*/ 32 h 963"/>
                    <a:gd name="T10" fmla="*/ 958 w 1255"/>
                    <a:gd name="T11" fmla="*/ 52 h 963"/>
                    <a:gd name="T12" fmla="*/ 1010 w 1255"/>
                    <a:gd name="T13" fmla="*/ 77 h 963"/>
                    <a:gd name="T14" fmla="*/ 1060 w 1255"/>
                    <a:gd name="T15" fmla="*/ 105 h 963"/>
                    <a:gd name="T16" fmla="*/ 1107 w 1255"/>
                    <a:gd name="T17" fmla="*/ 140 h 963"/>
                    <a:gd name="T18" fmla="*/ 1153 w 1255"/>
                    <a:gd name="T19" fmla="*/ 178 h 963"/>
                    <a:gd name="T20" fmla="*/ 1195 w 1255"/>
                    <a:gd name="T21" fmla="*/ 221 h 963"/>
                    <a:gd name="T22" fmla="*/ 1255 w 1255"/>
                    <a:gd name="T23" fmla="*/ 287 h 963"/>
                    <a:gd name="T24" fmla="*/ 1116 w 1255"/>
                    <a:gd name="T25" fmla="*/ 413 h 963"/>
                    <a:gd name="T26" fmla="*/ 1093 w 1255"/>
                    <a:gd name="T27" fmla="*/ 391 h 963"/>
                    <a:gd name="T28" fmla="*/ 1070 w 1255"/>
                    <a:gd name="T29" fmla="*/ 375 h 963"/>
                    <a:gd name="T30" fmla="*/ 1045 w 1255"/>
                    <a:gd name="T31" fmla="*/ 364 h 963"/>
                    <a:gd name="T32" fmla="*/ 1021 w 1255"/>
                    <a:gd name="T33" fmla="*/ 357 h 963"/>
                    <a:gd name="T34" fmla="*/ 997 w 1255"/>
                    <a:gd name="T35" fmla="*/ 354 h 963"/>
                    <a:gd name="T36" fmla="*/ 974 w 1255"/>
                    <a:gd name="T37" fmla="*/ 354 h 963"/>
                    <a:gd name="T38" fmla="*/ 952 w 1255"/>
                    <a:gd name="T39" fmla="*/ 356 h 963"/>
                    <a:gd name="T40" fmla="*/ 930 w 1255"/>
                    <a:gd name="T41" fmla="*/ 361 h 963"/>
                    <a:gd name="T42" fmla="*/ 911 w 1255"/>
                    <a:gd name="T43" fmla="*/ 367 h 963"/>
                    <a:gd name="T44" fmla="*/ 894 w 1255"/>
                    <a:gd name="T45" fmla="*/ 373 h 963"/>
                    <a:gd name="T46" fmla="*/ 878 w 1255"/>
                    <a:gd name="T47" fmla="*/ 380 h 963"/>
                    <a:gd name="T48" fmla="*/ 866 w 1255"/>
                    <a:gd name="T49" fmla="*/ 386 h 963"/>
                    <a:gd name="T50" fmla="*/ 857 w 1255"/>
                    <a:gd name="T51" fmla="*/ 391 h 963"/>
                    <a:gd name="T52" fmla="*/ 851 w 1255"/>
                    <a:gd name="T53" fmla="*/ 395 h 963"/>
                    <a:gd name="T54" fmla="*/ 849 w 1255"/>
                    <a:gd name="T55" fmla="*/ 396 h 963"/>
                    <a:gd name="T56" fmla="*/ 699 w 1255"/>
                    <a:gd name="T57" fmla="*/ 532 h 963"/>
                    <a:gd name="T58" fmla="*/ 676 w 1255"/>
                    <a:gd name="T59" fmla="*/ 556 h 963"/>
                    <a:gd name="T60" fmla="*/ 657 w 1255"/>
                    <a:gd name="T61" fmla="*/ 581 h 963"/>
                    <a:gd name="T62" fmla="*/ 645 w 1255"/>
                    <a:gd name="T63" fmla="*/ 605 h 963"/>
                    <a:gd name="T64" fmla="*/ 638 w 1255"/>
                    <a:gd name="T65" fmla="*/ 631 h 963"/>
                    <a:gd name="T66" fmla="*/ 635 w 1255"/>
                    <a:gd name="T67" fmla="*/ 654 h 963"/>
                    <a:gd name="T68" fmla="*/ 635 w 1255"/>
                    <a:gd name="T69" fmla="*/ 677 h 963"/>
                    <a:gd name="T70" fmla="*/ 638 w 1255"/>
                    <a:gd name="T71" fmla="*/ 700 h 963"/>
                    <a:gd name="T72" fmla="*/ 643 w 1255"/>
                    <a:gd name="T73" fmla="*/ 720 h 963"/>
                    <a:gd name="T74" fmla="*/ 650 w 1255"/>
                    <a:gd name="T75" fmla="*/ 739 h 963"/>
                    <a:gd name="T76" fmla="*/ 657 w 1255"/>
                    <a:gd name="T77" fmla="*/ 757 h 963"/>
                    <a:gd name="T78" fmla="*/ 666 w 1255"/>
                    <a:gd name="T79" fmla="*/ 771 h 963"/>
                    <a:gd name="T80" fmla="*/ 673 w 1255"/>
                    <a:gd name="T81" fmla="*/ 783 h 963"/>
                    <a:gd name="T82" fmla="*/ 679 w 1255"/>
                    <a:gd name="T83" fmla="*/ 792 h 963"/>
                    <a:gd name="T84" fmla="*/ 684 w 1255"/>
                    <a:gd name="T85" fmla="*/ 799 h 963"/>
                    <a:gd name="T86" fmla="*/ 686 w 1255"/>
                    <a:gd name="T87" fmla="*/ 802 h 963"/>
                    <a:gd name="T88" fmla="*/ 505 w 1255"/>
                    <a:gd name="T89" fmla="*/ 963 h 963"/>
                    <a:gd name="T90" fmla="*/ 0 w 1255"/>
                    <a:gd name="T91" fmla="*/ 400 h 963"/>
                    <a:gd name="T92" fmla="*/ 255 w 1255"/>
                    <a:gd name="T93" fmla="*/ 170 h 963"/>
                    <a:gd name="T94" fmla="*/ 302 w 1255"/>
                    <a:gd name="T95" fmla="*/ 133 h 963"/>
                    <a:gd name="T96" fmla="*/ 352 w 1255"/>
                    <a:gd name="T97" fmla="*/ 99 h 963"/>
                    <a:gd name="T98" fmla="*/ 403 w 1255"/>
                    <a:gd name="T99" fmla="*/ 71 h 963"/>
                    <a:gd name="T100" fmla="*/ 457 w 1255"/>
                    <a:gd name="T101" fmla="*/ 46 h 963"/>
                    <a:gd name="T102" fmla="*/ 511 w 1255"/>
                    <a:gd name="T103" fmla="*/ 28 h 963"/>
                    <a:gd name="T104" fmla="*/ 567 w 1255"/>
                    <a:gd name="T105" fmla="*/ 13 h 963"/>
                    <a:gd name="T106" fmla="*/ 623 w 1255"/>
                    <a:gd name="T107" fmla="*/ 4 h 963"/>
                    <a:gd name="T108" fmla="*/ 680 w 1255"/>
                    <a:gd name="T109" fmla="*/ 0 h 9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55" h="963">
                      <a:moveTo>
                        <a:pt x="680" y="0"/>
                      </a:moveTo>
                      <a:lnTo>
                        <a:pt x="736" y="1"/>
                      </a:lnTo>
                      <a:lnTo>
                        <a:pt x="793" y="6"/>
                      </a:lnTo>
                      <a:lnTo>
                        <a:pt x="849" y="17"/>
                      </a:lnTo>
                      <a:lnTo>
                        <a:pt x="904" y="32"/>
                      </a:lnTo>
                      <a:lnTo>
                        <a:pt x="958" y="52"/>
                      </a:lnTo>
                      <a:lnTo>
                        <a:pt x="1010" y="77"/>
                      </a:lnTo>
                      <a:lnTo>
                        <a:pt x="1060" y="105"/>
                      </a:lnTo>
                      <a:lnTo>
                        <a:pt x="1107" y="140"/>
                      </a:lnTo>
                      <a:lnTo>
                        <a:pt x="1153" y="178"/>
                      </a:lnTo>
                      <a:lnTo>
                        <a:pt x="1195" y="221"/>
                      </a:lnTo>
                      <a:lnTo>
                        <a:pt x="1255" y="287"/>
                      </a:lnTo>
                      <a:lnTo>
                        <a:pt x="1116" y="413"/>
                      </a:lnTo>
                      <a:lnTo>
                        <a:pt x="1093" y="391"/>
                      </a:lnTo>
                      <a:lnTo>
                        <a:pt x="1070" y="375"/>
                      </a:lnTo>
                      <a:lnTo>
                        <a:pt x="1045" y="364"/>
                      </a:lnTo>
                      <a:lnTo>
                        <a:pt x="1021" y="357"/>
                      </a:lnTo>
                      <a:lnTo>
                        <a:pt x="997" y="354"/>
                      </a:lnTo>
                      <a:lnTo>
                        <a:pt x="974" y="354"/>
                      </a:lnTo>
                      <a:lnTo>
                        <a:pt x="952" y="356"/>
                      </a:lnTo>
                      <a:lnTo>
                        <a:pt x="930" y="361"/>
                      </a:lnTo>
                      <a:lnTo>
                        <a:pt x="911" y="367"/>
                      </a:lnTo>
                      <a:lnTo>
                        <a:pt x="894" y="373"/>
                      </a:lnTo>
                      <a:lnTo>
                        <a:pt x="878" y="380"/>
                      </a:lnTo>
                      <a:lnTo>
                        <a:pt x="866" y="386"/>
                      </a:lnTo>
                      <a:lnTo>
                        <a:pt x="857" y="391"/>
                      </a:lnTo>
                      <a:lnTo>
                        <a:pt x="851" y="395"/>
                      </a:lnTo>
                      <a:lnTo>
                        <a:pt x="849" y="396"/>
                      </a:lnTo>
                      <a:lnTo>
                        <a:pt x="699" y="532"/>
                      </a:lnTo>
                      <a:lnTo>
                        <a:pt x="676" y="556"/>
                      </a:lnTo>
                      <a:lnTo>
                        <a:pt x="657" y="581"/>
                      </a:lnTo>
                      <a:lnTo>
                        <a:pt x="645" y="605"/>
                      </a:lnTo>
                      <a:lnTo>
                        <a:pt x="638" y="631"/>
                      </a:lnTo>
                      <a:lnTo>
                        <a:pt x="635" y="654"/>
                      </a:lnTo>
                      <a:lnTo>
                        <a:pt x="635" y="677"/>
                      </a:lnTo>
                      <a:lnTo>
                        <a:pt x="638" y="700"/>
                      </a:lnTo>
                      <a:lnTo>
                        <a:pt x="643" y="720"/>
                      </a:lnTo>
                      <a:lnTo>
                        <a:pt x="650" y="739"/>
                      </a:lnTo>
                      <a:lnTo>
                        <a:pt x="657" y="757"/>
                      </a:lnTo>
                      <a:lnTo>
                        <a:pt x="666" y="771"/>
                      </a:lnTo>
                      <a:lnTo>
                        <a:pt x="673" y="783"/>
                      </a:lnTo>
                      <a:lnTo>
                        <a:pt x="679" y="792"/>
                      </a:lnTo>
                      <a:lnTo>
                        <a:pt x="684" y="799"/>
                      </a:lnTo>
                      <a:lnTo>
                        <a:pt x="686" y="802"/>
                      </a:lnTo>
                      <a:lnTo>
                        <a:pt x="505" y="963"/>
                      </a:lnTo>
                      <a:lnTo>
                        <a:pt x="0" y="400"/>
                      </a:lnTo>
                      <a:lnTo>
                        <a:pt x="255" y="170"/>
                      </a:lnTo>
                      <a:lnTo>
                        <a:pt x="302" y="133"/>
                      </a:lnTo>
                      <a:lnTo>
                        <a:pt x="352" y="99"/>
                      </a:lnTo>
                      <a:lnTo>
                        <a:pt x="403" y="71"/>
                      </a:lnTo>
                      <a:lnTo>
                        <a:pt x="457" y="46"/>
                      </a:lnTo>
                      <a:lnTo>
                        <a:pt x="511" y="28"/>
                      </a:lnTo>
                      <a:lnTo>
                        <a:pt x="567" y="13"/>
                      </a:lnTo>
                      <a:lnTo>
                        <a:pt x="623" y="4"/>
                      </a:lnTo>
                      <a:lnTo>
                        <a:pt x="6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0" name="Freeform 18"/>
                <p:cNvSpPr>
                  <a:spLocks/>
                </p:cNvSpPr>
                <p:nvPr/>
              </p:nvSpPr>
              <p:spPr bwMode="auto">
                <a:xfrm>
                  <a:off x="4006850" y="1725613"/>
                  <a:ext cx="234950" cy="233363"/>
                </a:xfrm>
                <a:custGeom>
                  <a:avLst/>
                  <a:gdLst>
                    <a:gd name="T0" fmla="*/ 992 w 2072"/>
                    <a:gd name="T1" fmla="*/ 0 h 2058"/>
                    <a:gd name="T2" fmla="*/ 2072 w 2072"/>
                    <a:gd name="T3" fmla="*/ 1204 h 2058"/>
                    <a:gd name="T4" fmla="*/ 1350 w 2072"/>
                    <a:gd name="T5" fmla="*/ 1852 h 2058"/>
                    <a:gd name="T6" fmla="*/ 1309 w 2072"/>
                    <a:gd name="T7" fmla="*/ 1886 h 2058"/>
                    <a:gd name="T8" fmla="*/ 1266 w 2072"/>
                    <a:gd name="T9" fmla="*/ 1916 h 2058"/>
                    <a:gd name="T10" fmla="*/ 1220 w 2072"/>
                    <a:gd name="T11" fmla="*/ 1945 h 2058"/>
                    <a:gd name="T12" fmla="*/ 1172 w 2072"/>
                    <a:gd name="T13" fmla="*/ 1970 h 2058"/>
                    <a:gd name="T14" fmla="*/ 1122 w 2072"/>
                    <a:gd name="T15" fmla="*/ 1993 h 2058"/>
                    <a:gd name="T16" fmla="*/ 1070 w 2072"/>
                    <a:gd name="T17" fmla="*/ 2011 h 2058"/>
                    <a:gd name="T18" fmla="*/ 1018 w 2072"/>
                    <a:gd name="T19" fmla="*/ 2027 h 2058"/>
                    <a:gd name="T20" fmla="*/ 964 w 2072"/>
                    <a:gd name="T21" fmla="*/ 2040 h 2058"/>
                    <a:gd name="T22" fmla="*/ 910 w 2072"/>
                    <a:gd name="T23" fmla="*/ 2050 h 2058"/>
                    <a:gd name="T24" fmla="*/ 856 w 2072"/>
                    <a:gd name="T25" fmla="*/ 2056 h 2058"/>
                    <a:gd name="T26" fmla="*/ 801 w 2072"/>
                    <a:gd name="T27" fmla="*/ 2058 h 2058"/>
                    <a:gd name="T28" fmla="*/ 747 w 2072"/>
                    <a:gd name="T29" fmla="*/ 2057 h 2058"/>
                    <a:gd name="T30" fmla="*/ 694 w 2072"/>
                    <a:gd name="T31" fmla="*/ 2052 h 2058"/>
                    <a:gd name="T32" fmla="*/ 642 w 2072"/>
                    <a:gd name="T33" fmla="*/ 2044 h 2058"/>
                    <a:gd name="T34" fmla="*/ 592 w 2072"/>
                    <a:gd name="T35" fmla="*/ 2032 h 2058"/>
                    <a:gd name="T36" fmla="*/ 542 w 2072"/>
                    <a:gd name="T37" fmla="*/ 2015 h 2058"/>
                    <a:gd name="T38" fmla="*/ 494 w 2072"/>
                    <a:gd name="T39" fmla="*/ 1995 h 2058"/>
                    <a:gd name="T40" fmla="*/ 449 w 2072"/>
                    <a:gd name="T41" fmla="*/ 1971 h 2058"/>
                    <a:gd name="T42" fmla="*/ 406 w 2072"/>
                    <a:gd name="T43" fmla="*/ 1943 h 2058"/>
                    <a:gd name="T44" fmla="*/ 367 w 2072"/>
                    <a:gd name="T45" fmla="*/ 1910 h 2058"/>
                    <a:gd name="T46" fmla="*/ 330 w 2072"/>
                    <a:gd name="T47" fmla="*/ 1874 h 2058"/>
                    <a:gd name="T48" fmla="*/ 138 w 2072"/>
                    <a:gd name="T49" fmla="*/ 1661 h 2058"/>
                    <a:gd name="T50" fmla="*/ 106 w 2072"/>
                    <a:gd name="T51" fmla="*/ 1620 h 2058"/>
                    <a:gd name="T52" fmla="*/ 77 w 2072"/>
                    <a:gd name="T53" fmla="*/ 1577 h 2058"/>
                    <a:gd name="T54" fmla="*/ 54 w 2072"/>
                    <a:gd name="T55" fmla="*/ 1532 h 2058"/>
                    <a:gd name="T56" fmla="*/ 35 w 2072"/>
                    <a:gd name="T57" fmla="*/ 1484 h 2058"/>
                    <a:gd name="T58" fmla="*/ 20 w 2072"/>
                    <a:gd name="T59" fmla="*/ 1435 h 2058"/>
                    <a:gd name="T60" fmla="*/ 9 w 2072"/>
                    <a:gd name="T61" fmla="*/ 1384 h 2058"/>
                    <a:gd name="T62" fmla="*/ 3 w 2072"/>
                    <a:gd name="T63" fmla="*/ 1331 h 2058"/>
                    <a:gd name="T64" fmla="*/ 0 w 2072"/>
                    <a:gd name="T65" fmla="*/ 1278 h 2058"/>
                    <a:gd name="T66" fmla="*/ 1 w 2072"/>
                    <a:gd name="T67" fmla="*/ 1225 h 2058"/>
                    <a:gd name="T68" fmla="*/ 6 w 2072"/>
                    <a:gd name="T69" fmla="*/ 1171 h 2058"/>
                    <a:gd name="T70" fmla="*/ 14 w 2072"/>
                    <a:gd name="T71" fmla="*/ 1117 h 2058"/>
                    <a:gd name="T72" fmla="*/ 26 w 2072"/>
                    <a:gd name="T73" fmla="*/ 1064 h 2058"/>
                    <a:gd name="T74" fmla="*/ 41 w 2072"/>
                    <a:gd name="T75" fmla="*/ 1011 h 2058"/>
                    <a:gd name="T76" fmla="*/ 60 w 2072"/>
                    <a:gd name="T77" fmla="*/ 959 h 2058"/>
                    <a:gd name="T78" fmla="*/ 81 w 2072"/>
                    <a:gd name="T79" fmla="*/ 908 h 2058"/>
                    <a:gd name="T80" fmla="*/ 106 w 2072"/>
                    <a:gd name="T81" fmla="*/ 860 h 2058"/>
                    <a:gd name="T82" fmla="*/ 133 w 2072"/>
                    <a:gd name="T83" fmla="*/ 813 h 2058"/>
                    <a:gd name="T84" fmla="*/ 164 w 2072"/>
                    <a:gd name="T85" fmla="*/ 768 h 2058"/>
                    <a:gd name="T86" fmla="*/ 197 w 2072"/>
                    <a:gd name="T87" fmla="*/ 725 h 2058"/>
                    <a:gd name="T88" fmla="*/ 232 w 2072"/>
                    <a:gd name="T89" fmla="*/ 685 h 2058"/>
                    <a:gd name="T90" fmla="*/ 270 w 2072"/>
                    <a:gd name="T91" fmla="*/ 649 h 2058"/>
                    <a:gd name="T92" fmla="*/ 992 w 2072"/>
                    <a:gd name="T93" fmla="*/ 0 h 2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72" h="2058">
                      <a:moveTo>
                        <a:pt x="992" y="0"/>
                      </a:moveTo>
                      <a:lnTo>
                        <a:pt x="2072" y="1204"/>
                      </a:lnTo>
                      <a:lnTo>
                        <a:pt x="1350" y="1852"/>
                      </a:lnTo>
                      <a:lnTo>
                        <a:pt x="1309" y="1886"/>
                      </a:lnTo>
                      <a:lnTo>
                        <a:pt x="1266" y="1916"/>
                      </a:lnTo>
                      <a:lnTo>
                        <a:pt x="1220" y="1945"/>
                      </a:lnTo>
                      <a:lnTo>
                        <a:pt x="1172" y="1970"/>
                      </a:lnTo>
                      <a:lnTo>
                        <a:pt x="1122" y="1993"/>
                      </a:lnTo>
                      <a:lnTo>
                        <a:pt x="1070" y="2011"/>
                      </a:lnTo>
                      <a:lnTo>
                        <a:pt x="1018" y="2027"/>
                      </a:lnTo>
                      <a:lnTo>
                        <a:pt x="964" y="2040"/>
                      </a:lnTo>
                      <a:lnTo>
                        <a:pt x="910" y="2050"/>
                      </a:lnTo>
                      <a:lnTo>
                        <a:pt x="856" y="2056"/>
                      </a:lnTo>
                      <a:lnTo>
                        <a:pt x="801" y="2058"/>
                      </a:lnTo>
                      <a:lnTo>
                        <a:pt x="747" y="2057"/>
                      </a:lnTo>
                      <a:lnTo>
                        <a:pt x="694" y="2052"/>
                      </a:lnTo>
                      <a:lnTo>
                        <a:pt x="642" y="2044"/>
                      </a:lnTo>
                      <a:lnTo>
                        <a:pt x="592" y="2032"/>
                      </a:lnTo>
                      <a:lnTo>
                        <a:pt x="542" y="2015"/>
                      </a:lnTo>
                      <a:lnTo>
                        <a:pt x="494" y="1995"/>
                      </a:lnTo>
                      <a:lnTo>
                        <a:pt x="449" y="1971"/>
                      </a:lnTo>
                      <a:lnTo>
                        <a:pt x="406" y="1943"/>
                      </a:lnTo>
                      <a:lnTo>
                        <a:pt x="367" y="1910"/>
                      </a:lnTo>
                      <a:lnTo>
                        <a:pt x="330" y="1874"/>
                      </a:lnTo>
                      <a:lnTo>
                        <a:pt x="138" y="1661"/>
                      </a:lnTo>
                      <a:lnTo>
                        <a:pt x="106" y="1620"/>
                      </a:lnTo>
                      <a:lnTo>
                        <a:pt x="77" y="1577"/>
                      </a:lnTo>
                      <a:lnTo>
                        <a:pt x="54" y="1532"/>
                      </a:lnTo>
                      <a:lnTo>
                        <a:pt x="35" y="1484"/>
                      </a:lnTo>
                      <a:lnTo>
                        <a:pt x="20" y="1435"/>
                      </a:lnTo>
                      <a:lnTo>
                        <a:pt x="9" y="1384"/>
                      </a:lnTo>
                      <a:lnTo>
                        <a:pt x="3" y="1331"/>
                      </a:lnTo>
                      <a:lnTo>
                        <a:pt x="0" y="1278"/>
                      </a:lnTo>
                      <a:lnTo>
                        <a:pt x="1" y="1225"/>
                      </a:lnTo>
                      <a:lnTo>
                        <a:pt x="6" y="1171"/>
                      </a:lnTo>
                      <a:lnTo>
                        <a:pt x="14" y="1117"/>
                      </a:lnTo>
                      <a:lnTo>
                        <a:pt x="26" y="1064"/>
                      </a:lnTo>
                      <a:lnTo>
                        <a:pt x="41" y="1011"/>
                      </a:lnTo>
                      <a:lnTo>
                        <a:pt x="60" y="959"/>
                      </a:lnTo>
                      <a:lnTo>
                        <a:pt x="81" y="908"/>
                      </a:lnTo>
                      <a:lnTo>
                        <a:pt x="106" y="860"/>
                      </a:lnTo>
                      <a:lnTo>
                        <a:pt x="133" y="813"/>
                      </a:lnTo>
                      <a:lnTo>
                        <a:pt x="164" y="768"/>
                      </a:lnTo>
                      <a:lnTo>
                        <a:pt x="197" y="725"/>
                      </a:lnTo>
                      <a:lnTo>
                        <a:pt x="232" y="685"/>
                      </a:lnTo>
                      <a:lnTo>
                        <a:pt x="270" y="649"/>
                      </a:lnTo>
                      <a:lnTo>
                        <a:pt x="99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4191000" y="1716088"/>
                  <a:ext cx="111125" cy="141288"/>
                </a:xfrm>
                <a:custGeom>
                  <a:avLst/>
                  <a:gdLst>
                    <a:gd name="T0" fmla="*/ 754 w 984"/>
                    <a:gd name="T1" fmla="*/ 0 h 1236"/>
                    <a:gd name="T2" fmla="*/ 814 w 984"/>
                    <a:gd name="T3" fmla="*/ 66 h 1236"/>
                    <a:gd name="T4" fmla="*/ 853 w 984"/>
                    <a:gd name="T5" fmla="*/ 113 h 1236"/>
                    <a:gd name="T6" fmla="*/ 887 w 984"/>
                    <a:gd name="T7" fmla="*/ 162 h 1236"/>
                    <a:gd name="T8" fmla="*/ 915 w 984"/>
                    <a:gd name="T9" fmla="*/ 214 h 1236"/>
                    <a:gd name="T10" fmla="*/ 939 w 984"/>
                    <a:gd name="T11" fmla="*/ 267 h 1236"/>
                    <a:gd name="T12" fmla="*/ 957 w 984"/>
                    <a:gd name="T13" fmla="*/ 321 h 1236"/>
                    <a:gd name="T14" fmla="*/ 971 w 984"/>
                    <a:gd name="T15" fmla="*/ 377 h 1236"/>
                    <a:gd name="T16" fmla="*/ 980 w 984"/>
                    <a:gd name="T17" fmla="*/ 433 h 1236"/>
                    <a:gd name="T18" fmla="*/ 984 w 984"/>
                    <a:gd name="T19" fmla="*/ 490 h 1236"/>
                    <a:gd name="T20" fmla="*/ 983 w 984"/>
                    <a:gd name="T21" fmla="*/ 547 h 1236"/>
                    <a:gd name="T22" fmla="*/ 978 w 984"/>
                    <a:gd name="T23" fmla="*/ 603 h 1236"/>
                    <a:gd name="T24" fmla="*/ 968 w 984"/>
                    <a:gd name="T25" fmla="*/ 659 h 1236"/>
                    <a:gd name="T26" fmla="*/ 953 w 984"/>
                    <a:gd name="T27" fmla="*/ 714 h 1236"/>
                    <a:gd name="T28" fmla="*/ 933 w 984"/>
                    <a:gd name="T29" fmla="*/ 768 h 1236"/>
                    <a:gd name="T30" fmla="*/ 908 w 984"/>
                    <a:gd name="T31" fmla="*/ 819 h 1236"/>
                    <a:gd name="T32" fmla="*/ 880 w 984"/>
                    <a:gd name="T33" fmla="*/ 870 h 1236"/>
                    <a:gd name="T34" fmla="*/ 845 w 984"/>
                    <a:gd name="T35" fmla="*/ 918 h 1236"/>
                    <a:gd name="T36" fmla="*/ 806 w 984"/>
                    <a:gd name="T37" fmla="*/ 963 h 1236"/>
                    <a:gd name="T38" fmla="*/ 764 w 984"/>
                    <a:gd name="T39" fmla="*/ 1006 h 1236"/>
                    <a:gd name="T40" fmla="*/ 507 w 984"/>
                    <a:gd name="T41" fmla="*/ 1236 h 1236"/>
                    <a:gd name="T42" fmla="*/ 0 w 984"/>
                    <a:gd name="T43" fmla="*/ 671 h 1236"/>
                    <a:gd name="T44" fmla="*/ 180 w 984"/>
                    <a:gd name="T45" fmla="*/ 509 h 1236"/>
                    <a:gd name="T46" fmla="*/ 180 w 984"/>
                    <a:gd name="T47" fmla="*/ 507 h 1236"/>
                    <a:gd name="T48" fmla="*/ 205 w 984"/>
                    <a:gd name="T49" fmla="*/ 530 h 1236"/>
                    <a:gd name="T50" fmla="*/ 229 w 984"/>
                    <a:gd name="T51" fmla="*/ 548 h 1236"/>
                    <a:gd name="T52" fmla="*/ 254 w 984"/>
                    <a:gd name="T53" fmla="*/ 559 h 1236"/>
                    <a:gd name="T54" fmla="*/ 279 w 984"/>
                    <a:gd name="T55" fmla="*/ 566 h 1236"/>
                    <a:gd name="T56" fmla="*/ 303 w 984"/>
                    <a:gd name="T57" fmla="*/ 569 h 1236"/>
                    <a:gd name="T58" fmla="*/ 328 w 984"/>
                    <a:gd name="T59" fmla="*/ 568 h 1236"/>
                    <a:gd name="T60" fmla="*/ 350 w 984"/>
                    <a:gd name="T61" fmla="*/ 565 h 1236"/>
                    <a:gd name="T62" fmla="*/ 372 w 984"/>
                    <a:gd name="T63" fmla="*/ 559 h 1236"/>
                    <a:gd name="T64" fmla="*/ 391 w 984"/>
                    <a:gd name="T65" fmla="*/ 552 h 1236"/>
                    <a:gd name="T66" fmla="*/ 409 w 984"/>
                    <a:gd name="T67" fmla="*/ 545 h 1236"/>
                    <a:gd name="T68" fmla="*/ 423 w 984"/>
                    <a:gd name="T69" fmla="*/ 536 h 1236"/>
                    <a:gd name="T70" fmla="*/ 436 w 984"/>
                    <a:gd name="T71" fmla="*/ 529 h 1236"/>
                    <a:gd name="T72" fmla="*/ 445 w 984"/>
                    <a:gd name="T73" fmla="*/ 523 h 1236"/>
                    <a:gd name="T74" fmla="*/ 451 w 984"/>
                    <a:gd name="T75" fmla="*/ 519 h 1236"/>
                    <a:gd name="T76" fmla="*/ 453 w 984"/>
                    <a:gd name="T77" fmla="*/ 518 h 1236"/>
                    <a:gd name="T78" fmla="*/ 595 w 984"/>
                    <a:gd name="T79" fmla="*/ 391 h 1236"/>
                    <a:gd name="T80" fmla="*/ 618 w 984"/>
                    <a:gd name="T81" fmla="*/ 366 h 1236"/>
                    <a:gd name="T82" fmla="*/ 635 w 984"/>
                    <a:gd name="T83" fmla="*/ 342 h 1236"/>
                    <a:gd name="T84" fmla="*/ 647 w 984"/>
                    <a:gd name="T85" fmla="*/ 317 h 1236"/>
                    <a:gd name="T86" fmla="*/ 655 w 984"/>
                    <a:gd name="T87" fmla="*/ 293 h 1236"/>
                    <a:gd name="T88" fmla="*/ 659 w 984"/>
                    <a:gd name="T89" fmla="*/ 269 h 1236"/>
                    <a:gd name="T90" fmla="*/ 659 w 984"/>
                    <a:gd name="T91" fmla="*/ 246 h 1236"/>
                    <a:gd name="T92" fmla="*/ 656 w 984"/>
                    <a:gd name="T93" fmla="*/ 224 h 1236"/>
                    <a:gd name="T94" fmla="*/ 651 w 984"/>
                    <a:gd name="T95" fmla="*/ 203 h 1236"/>
                    <a:gd name="T96" fmla="*/ 644 w 984"/>
                    <a:gd name="T97" fmla="*/ 185 h 1236"/>
                    <a:gd name="T98" fmla="*/ 637 w 984"/>
                    <a:gd name="T99" fmla="*/ 169 h 1236"/>
                    <a:gd name="T100" fmla="*/ 630 w 984"/>
                    <a:gd name="T101" fmla="*/ 154 h 1236"/>
                    <a:gd name="T102" fmla="*/ 624 w 984"/>
                    <a:gd name="T103" fmla="*/ 142 h 1236"/>
                    <a:gd name="T104" fmla="*/ 618 w 984"/>
                    <a:gd name="T105" fmla="*/ 134 h 1236"/>
                    <a:gd name="T106" fmla="*/ 614 w 984"/>
                    <a:gd name="T107" fmla="*/ 128 h 1236"/>
                    <a:gd name="T108" fmla="*/ 613 w 984"/>
                    <a:gd name="T109" fmla="*/ 127 h 1236"/>
                    <a:gd name="T110" fmla="*/ 754 w 984"/>
                    <a:gd name="T111" fmla="*/ 0 h 1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84" h="1236">
                      <a:moveTo>
                        <a:pt x="754" y="0"/>
                      </a:moveTo>
                      <a:lnTo>
                        <a:pt x="814" y="66"/>
                      </a:lnTo>
                      <a:lnTo>
                        <a:pt x="853" y="113"/>
                      </a:lnTo>
                      <a:lnTo>
                        <a:pt x="887" y="162"/>
                      </a:lnTo>
                      <a:lnTo>
                        <a:pt x="915" y="214"/>
                      </a:lnTo>
                      <a:lnTo>
                        <a:pt x="939" y="267"/>
                      </a:lnTo>
                      <a:lnTo>
                        <a:pt x="957" y="321"/>
                      </a:lnTo>
                      <a:lnTo>
                        <a:pt x="971" y="377"/>
                      </a:lnTo>
                      <a:lnTo>
                        <a:pt x="980" y="433"/>
                      </a:lnTo>
                      <a:lnTo>
                        <a:pt x="984" y="490"/>
                      </a:lnTo>
                      <a:lnTo>
                        <a:pt x="983" y="547"/>
                      </a:lnTo>
                      <a:lnTo>
                        <a:pt x="978" y="603"/>
                      </a:lnTo>
                      <a:lnTo>
                        <a:pt x="968" y="659"/>
                      </a:lnTo>
                      <a:lnTo>
                        <a:pt x="953" y="714"/>
                      </a:lnTo>
                      <a:lnTo>
                        <a:pt x="933" y="768"/>
                      </a:lnTo>
                      <a:lnTo>
                        <a:pt x="908" y="819"/>
                      </a:lnTo>
                      <a:lnTo>
                        <a:pt x="880" y="870"/>
                      </a:lnTo>
                      <a:lnTo>
                        <a:pt x="845" y="918"/>
                      </a:lnTo>
                      <a:lnTo>
                        <a:pt x="806" y="963"/>
                      </a:lnTo>
                      <a:lnTo>
                        <a:pt x="764" y="1006"/>
                      </a:lnTo>
                      <a:lnTo>
                        <a:pt x="507" y="1236"/>
                      </a:lnTo>
                      <a:lnTo>
                        <a:pt x="0" y="671"/>
                      </a:lnTo>
                      <a:lnTo>
                        <a:pt x="180" y="509"/>
                      </a:lnTo>
                      <a:lnTo>
                        <a:pt x="180" y="507"/>
                      </a:lnTo>
                      <a:lnTo>
                        <a:pt x="205" y="530"/>
                      </a:lnTo>
                      <a:lnTo>
                        <a:pt x="229" y="548"/>
                      </a:lnTo>
                      <a:lnTo>
                        <a:pt x="254" y="559"/>
                      </a:lnTo>
                      <a:lnTo>
                        <a:pt x="279" y="566"/>
                      </a:lnTo>
                      <a:lnTo>
                        <a:pt x="303" y="569"/>
                      </a:lnTo>
                      <a:lnTo>
                        <a:pt x="328" y="568"/>
                      </a:lnTo>
                      <a:lnTo>
                        <a:pt x="350" y="565"/>
                      </a:lnTo>
                      <a:lnTo>
                        <a:pt x="372" y="559"/>
                      </a:lnTo>
                      <a:lnTo>
                        <a:pt x="391" y="552"/>
                      </a:lnTo>
                      <a:lnTo>
                        <a:pt x="409" y="545"/>
                      </a:lnTo>
                      <a:lnTo>
                        <a:pt x="423" y="536"/>
                      </a:lnTo>
                      <a:lnTo>
                        <a:pt x="436" y="529"/>
                      </a:lnTo>
                      <a:lnTo>
                        <a:pt x="445" y="523"/>
                      </a:lnTo>
                      <a:lnTo>
                        <a:pt x="451" y="519"/>
                      </a:lnTo>
                      <a:lnTo>
                        <a:pt x="453" y="518"/>
                      </a:lnTo>
                      <a:lnTo>
                        <a:pt x="595" y="391"/>
                      </a:lnTo>
                      <a:lnTo>
                        <a:pt x="618" y="366"/>
                      </a:lnTo>
                      <a:lnTo>
                        <a:pt x="635" y="342"/>
                      </a:lnTo>
                      <a:lnTo>
                        <a:pt x="647" y="317"/>
                      </a:lnTo>
                      <a:lnTo>
                        <a:pt x="655" y="293"/>
                      </a:lnTo>
                      <a:lnTo>
                        <a:pt x="659" y="269"/>
                      </a:lnTo>
                      <a:lnTo>
                        <a:pt x="659" y="246"/>
                      </a:lnTo>
                      <a:lnTo>
                        <a:pt x="656" y="224"/>
                      </a:lnTo>
                      <a:lnTo>
                        <a:pt x="651" y="203"/>
                      </a:lnTo>
                      <a:lnTo>
                        <a:pt x="644" y="185"/>
                      </a:lnTo>
                      <a:lnTo>
                        <a:pt x="637" y="169"/>
                      </a:lnTo>
                      <a:lnTo>
                        <a:pt x="630" y="154"/>
                      </a:lnTo>
                      <a:lnTo>
                        <a:pt x="624" y="142"/>
                      </a:lnTo>
                      <a:lnTo>
                        <a:pt x="618" y="134"/>
                      </a:lnTo>
                      <a:lnTo>
                        <a:pt x="614" y="128"/>
                      </a:lnTo>
                      <a:lnTo>
                        <a:pt x="613" y="127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>
                  <a:off x="4267200" y="1601788"/>
                  <a:ext cx="61913" cy="114300"/>
                </a:xfrm>
                <a:custGeom>
                  <a:avLst/>
                  <a:gdLst>
                    <a:gd name="T0" fmla="*/ 351 w 546"/>
                    <a:gd name="T1" fmla="*/ 3 h 1016"/>
                    <a:gd name="T2" fmla="*/ 442 w 546"/>
                    <a:gd name="T3" fmla="*/ 23 h 1016"/>
                    <a:gd name="T4" fmla="*/ 538 w 546"/>
                    <a:gd name="T5" fmla="*/ 60 h 1016"/>
                    <a:gd name="T6" fmla="*/ 546 w 546"/>
                    <a:gd name="T7" fmla="*/ 72 h 1016"/>
                    <a:gd name="T8" fmla="*/ 540 w 546"/>
                    <a:gd name="T9" fmla="*/ 91 h 1016"/>
                    <a:gd name="T10" fmla="*/ 521 w 546"/>
                    <a:gd name="T11" fmla="*/ 113 h 1016"/>
                    <a:gd name="T12" fmla="*/ 499 w 546"/>
                    <a:gd name="T13" fmla="*/ 125 h 1016"/>
                    <a:gd name="T14" fmla="*/ 480 w 546"/>
                    <a:gd name="T15" fmla="*/ 125 h 1016"/>
                    <a:gd name="T16" fmla="*/ 386 w 546"/>
                    <a:gd name="T17" fmla="*/ 89 h 1016"/>
                    <a:gd name="T18" fmla="*/ 305 w 546"/>
                    <a:gd name="T19" fmla="*/ 72 h 1016"/>
                    <a:gd name="T20" fmla="*/ 235 w 546"/>
                    <a:gd name="T21" fmla="*/ 68 h 1016"/>
                    <a:gd name="T22" fmla="*/ 178 w 546"/>
                    <a:gd name="T23" fmla="*/ 75 h 1016"/>
                    <a:gd name="T24" fmla="*/ 136 w 546"/>
                    <a:gd name="T25" fmla="*/ 90 h 1016"/>
                    <a:gd name="T26" fmla="*/ 107 w 546"/>
                    <a:gd name="T27" fmla="*/ 111 h 1016"/>
                    <a:gd name="T28" fmla="*/ 88 w 546"/>
                    <a:gd name="T29" fmla="*/ 145 h 1016"/>
                    <a:gd name="T30" fmla="*/ 82 w 546"/>
                    <a:gd name="T31" fmla="*/ 191 h 1016"/>
                    <a:gd name="T32" fmla="*/ 93 w 546"/>
                    <a:gd name="T33" fmla="*/ 247 h 1016"/>
                    <a:gd name="T34" fmla="*/ 124 w 546"/>
                    <a:gd name="T35" fmla="*/ 310 h 1016"/>
                    <a:gd name="T36" fmla="*/ 180 w 546"/>
                    <a:gd name="T37" fmla="*/ 377 h 1016"/>
                    <a:gd name="T38" fmla="*/ 262 w 546"/>
                    <a:gd name="T39" fmla="*/ 449 h 1016"/>
                    <a:gd name="T40" fmla="*/ 330 w 546"/>
                    <a:gd name="T41" fmla="*/ 523 h 1016"/>
                    <a:gd name="T42" fmla="*/ 372 w 546"/>
                    <a:gd name="T43" fmla="*/ 594 h 1016"/>
                    <a:gd name="T44" fmla="*/ 389 w 546"/>
                    <a:gd name="T45" fmla="*/ 665 h 1016"/>
                    <a:gd name="T46" fmla="*/ 381 w 546"/>
                    <a:gd name="T47" fmla="*/ 733 h 1016"/>
                    <a:gd name="T48" fmla="*/ 347 w 546"/>
                    <a:gd name="T49" fmla="*/ 799 h 1016"/>
                    <a:gd name="T50" fmla="*/ 302 w 546"/>
                    <a:gd name="T51" fmla="*/ 856 h 1016"/>
                    <a:gd name="T52" fmla="*/ 253 w 546"/>
                    <a:gd name="T53" fmla="*/ 904 h 1016"/>
                    <a:gd name="T54" fmla="*/ 202 w 546"/>
                    <a:gd name="T55" fmla="*/ 944 h 1016"/>
                    <a:gd name="T56" fmla="*/ 154 w 546"/>
                    <a:gd name="T57" fmla="*/ 974 h 1016"/>
                    <a:gd name="T58" fmla="*/ 114 w 546"/>
                    <a:gd name="T59" fmla="*/ 996 h 1016"/>
                    <a:gd name="T60" fmla="*/ 85 w 546"/>
                    <a:gd name="T61" fmla="*/ 1011 h 1016"/>
                    <a:gd name="T62" fmla="*/ 71 w 546"/>
                    <a:gd name="T63" fmla="*/ 1016 h 1016"/>
                    <a:gd name="T64" fmla="*/ 5 w 546"/>
                    <a:gd name="T65" fmla="*/ 932 h 1016"/>
                    <a:gd name="T66" fmla="*/ 28 w 546"/>
                    <a:gd name="T67" fmla="*/ 923 h 1016"/>
                    <a:gd name="T68" fmla="*/ 57 w 546"/>
                    <a:gd name="T69" fmla="*/ 916 h 1016"/>
                    <a:gd name="T70" fmla="*/ 85 w 546"/>
                    <a:gd name="T71" fmla="*/ 911 h 1016"/>
                    <a:gd name="T72" fmla="*/ 134 w 546"/>
                    <a:gd name="T73" fmla="*/ 895 h 1016"/>
                    <a:gd name="T74" fmla="*/ 199 w 546"/>
                    <a:gd name="T75" fmla="*/ 862 h 1016"/>
                    <a:gd name="T76" fmla="*/ 242 w 546"/>
                    <a:gd name="T77" fmla="*/ 829 h 1016"/>
                    <a:gd name="T78" fmla="*/ 269 w 546"/>
                    <a:gd name="T79" fmla="*/ 802 h 1016"/>
                    <a:gd name="T80" fmla="*/ 281 w 546"/>
                    <a:gd name="T81" fmla="*/ 786 h 1016"/>
                    <a:gd name="T82" fmla="*/ 289 w 546"/>
                    <a:gd name="T83" fmla="*/ 773 h 1016"/>
                    <a:gd name="T84" fmla="*/ 301 w 546"/>
                    <a:gd name="T85" fmla="*/ 748 h 1016"/>
                    <a:gd name="T86" fmla="*/ 309 w 546"/>
                    <a:gd name="T87" fmla="*/ 717 h 1016"/>
                    <a:gd name="T88" fmla="*/ 308 w 546"/>
                    <a:gd name="T89" fmla="*/ 681 h 1016"/>
                    <a:gd name="T90" fmla="*/ 295 w 546"/>
                    <a:gd name="T91" fmla="*/ 639 h 1016"/>
                    <a:gd name="T92" fmla="*/ 268 w 546"/>
                    <a:gd name="T93" fmla="*/ 590 h 1016"/>
                    <a:gd name="T94" fmla="*/ 222 w 546"/>
                    <a:gd name="T95" fmla="*/ 535 h 1016"/>
                    <a:gd name="T96" fmla="*/ 155 w 546"/>
                    <a:gd name="T97" fmla="*/ 473 h 1016"/>
                    <a:gd name="T98" fmla="*/ 87 w 546"/>
                    <a:gd name="T99" fmla="*/ 407 h 1016"/>
                    <a:gd name="T100" fmla="*/ 39 w 546"/>
                    <a:gd name="T101" fmla="*/ 340 h 1016"/>
                    <a:gd name="T102" fmla="*/ 12 w 546"/>
                    <a:gd name="T103" fmla="*/ 272 h 1016"/>
                    <a:gd name="T104" fmla="*/ 8 w 546"/>
                    <a:gd name="T105" fmla="*/ 206 h 1016"/>
                    <a:gd name="T106" fmla="*/ 27 w 546"/>
                    <a:gd name="T107" fmla="*/ 144 h 1016"/>
                    <a:gd name="T108" fmla="*/ 67 w 546"/>
                    <a:gd name="T109" fmla="*/ 86 h 1016"/>
                    <a:gd name="T110" fmla="*/ 123 w 546"/>
                    <a:gd name="T111" fmla="*/ 41 h 1016"/>
                    <a:gd name="T112" fmla="*/ 190 w 546"/>
                    <a:gd name="T113" fmla="*/ 13 h 1016"/>
                    <a:gd name="T114" fmla="*/ 267 w 546"/>
                    <a:gd name="T115" fmla="*/ 0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6" h="1016">
                      <a:moveTo>
                        <a:pt x="309" y="0"/>
                      </a:moveTo>
                      <a:lnTo>
                        <a:pt x="351" y="3"/>
                      </a:lnTo>
                      <a:lnTo>
                        <a:pt x="396" y="11"/>
                      </a:lnTo>
                      <a:lnTo>
                        <a:pt x="442" y="23"/>
                      </a:lnTo>
                      <a:lnTo>
                        <a:pt x="490" y="39"/>
                      </a:lnTo>
                      <a:lnTo>
                        <a:pt x="538" y="60"/>
                      </a:lnTo>
                      <a:lnTo>
                        <a:pt x="544" y="64"/>
                      </a:lnTo>
                      <a:lnTo>
                        <a:pt x="546" y="72"/>
                      </a:lnTo>
                      <a:lnTo>
                        <a:pt x="545" y="81"/>
                      </a:lnTo>
                      <a:lnTo>
                        <a:pt x="540" y="91"/>
                      </a:lnTo>
                      <a:lnTo>
                        <a:pt x="532" y="102"/>
                      </a:lnTo>
                      <a:lnTo>
                        <a:pt x="521" y="113"/>
                      </a:lnTo>
                      <a:lnTo>
                        <a:pt x="510" y="120"/>
                      </a:lnTo>
                      <a:lnTo>
                        <a:pt x="499" y="125"/>
                      </a:lnTo>
                      <a:lnTo>
                        <a:pt x="489" y="127"/>
                      </a:lnTo>
                      <a:lnTo>
                        <a:pt x="480" y="125"/>
                      </a:lnTo>
                      <a:lnTo>
                        <a:pt x="432" y="105"/>
                      </a:lnTo>
                      <a:lnTo>
                        <a:pt x="386" y="89"/>
                      </a:lnTo>
                      <a:lnTo>
                        <a:pt x="344" y="79"/>
                      </a:lnTo>
                      <a:lnTo>
                        <a:pt x="305" y="72"/>
                      </a:lnTo>
                      <a:lnTo>
                        <a:pt x="268" y="68"/>
                      </a:lnTo>
                      <a:lnTo>
                        <a:pt x="235" y="68"/>
                      </a:lnTo>
                      <a:lnTo>
                        <a:pt x="205" y="70"/>
                      </a:lnTo>
                      <a:lnTo>
                        <a:pt x="178" y="75"/>
                      </a:lnTo>
                      <a:lnTo>
                        <a:pt x="155" y="82"/>
                      </a:lnTo>
                      <a:lnTo>
                        <a:pt x="136" y="90"/>
                      </a:lnTo>
                      <a:lnTo>
                        <a:pt x="119" y="100"/>
                      </a:lnTo>
                      <a:lnTo>
                        <a:pt x="107" y="111"/>
                      </a:lnTo>
                      <a:lnTo>
                        <a:pt x="96" y="126"/>
                      </a:lnTo>
                      <a:lnTo>
                        <a:pt x="88" y="145"/>
                      </a:lnTo>
                      <a:lnTo>
                        <a:pt x="83" y="167"/>
                      </a:lnTo>
                      <a:lnTo>
                        <a:pt x="82" y="191"/>
                      </a:lnTo>
                      <a:lnTo>
                        <a:pt x="85" y="218"/>
                      </a:lnTo>
                      <a:lnTo>
                        <a:pt x="93" y="247"/>
                      </a:lnTo>
                      <a:lnTo>
                        <a:pt x="105" y="278"/>
                      </a:lnTo>
                      <a:lnTo>
                        <a:pt x="124" y="310"/>
                      </a:lnTo>
                      <a:lnTo>
                        <a:pt x="149" y="343"/>
                      </a:lnTo>
                      <a:lnTo>
                        <a:pt x="180" y="377"/>
                      </a:lnTo>
                      <a:lnTo>
                        <a:pt x="219" y="411"/>
                      </a:lnTo>
                      <a:lnTo>
                        <a:pt x="262" y="449"/>
                      </a:lnTo>
                      <a:lnTo>
                        <a:pt x="298" y="486"/>
                      </a:lnTo>
                      <a:lnTo>
                        <a:pt x="330" y="523"/>
                      </a:lnTo>
                      <a:lnTo>
                        <a:pt x="353" y="559"/>
                      </a:lnTo>
                      <a:lnTo>
                        <a:pt x="372" y="594"/>
                      </a:lnTo>
                      <a:lnTo>
                        <a:pt x="383" y="630"/>
                      </a:lnTo>
                      <a:lnTo>
                        <a:pt x="389" y="665"/>
                      </a:lnTo>
                      <a:lnTo>
                        <a:pt x="388" y="699"/>
                      </a:lnTo>
                      <a:lnTo>
                        <a:pt x="381" y="733"/>
                      </a:lnTo>
                      <a:lnTo>
                        <a:pt x="368" y="766"/>
                      </a:lnTo>
                      <a:lnTo>
                        <a:pt x="347" y="799"/>
                      </a:lnTo>
                      <a:lnTo>
                        <a:pt x="326" y="828"/>
                      </a:lnTo>
                      <a:lnTo>
                        <a:pt x="302" y="856"/>
                      </a:lnTo>
                      <a:lnTo>
                        <a:pt x="278" y="880"/>
                      </a:lnTo>
                      <a:lnTo>
                        <a:pt x="253" y="904"/>
                      </a:lnTo>
                      <a:lnTo>
                        <a:pt x="227" y="924"/>
                      </a:lnTo>
                      <a:lnTo>
                        <a:pt x="202" y="944"/>
                      </a:lnTo>
                      <a:lnTo>
                        <a:pt x="177" y="960"/>
                      </a:lnTo>
                      <a:lnTo>
                        <a:pt x="154" y="974"/>
                      </a:lnTo>
                      <a:lnTo>
                        <a:pt x="132" y="986"/>
                      </a:lnTo>
                      <a:lnTo>
                        <a:pt x="114" y="996"/>
                      </a:lnTo>
                      <a:lnTo>
                        <a:pt x="98" y="1005"/>
                      </a:lnTo>
                      <a:lnTo>
                        <a:pt x="85" y="1011"/>
                      </a:lnTo>
                      <a:lnTo>
                        <a:pt x="76" y="1015"/>
                      </a:lnTo>
                      <a:lnTo>
                        <a:pt x="71" y="1016"/>
                      </a:lnTo>
                      <a:lnTo>
                        <a:pt x="0" y="939"/>
                      </a:lnTo>
                      <a:lnTo>
                        <a:pt x="5" y="932"/>
                      </a:lnTo>
                      <a:lnTo>
                        <a:pt x="14" y="927"/>
                      </a:lnTo>
                      <a:lnTo>
                        <a:pt x="28" y="923"/>
                      </a:lnTo>
                      <a:lnTo>
                        <a:pt x="42" y="919"/>
                      </a:lnTo>
                      <a:lnTo>
                        <a:pt x="57" y="916"/>
                      </a:lnTo>
                      <a:lnTo>
                        <a:pt x="72" y="913"/>
                      </a:lnTo>
                      <a:lnTo>
                        <a:pt x="85" y="911"/>
                      </a:lnTo>
                      <a:lnTo>
                        <a:pt x="94" y="910"/>
                      </a:lnTo>
                      <a:lnTo>
                        <a:pt x="134" y="895"/>
                      </a:lnTo>
                      <a:lnTo>
                        <a:pt x="169" y="879"/>
                      </a:lnTo>
                      <a:lnTo>
                        <a:pt x="199" y="862"/>
                      </a:lnTo>
                      <a:lnTo>
                        <a:pt x="223" y="846"/>
                      </a:lnTo>
                      <a:lnTo>
                        <a:pt x="242" y="829"/>
                      </a:lnTo>
                      <a:lnTo>
                        <a:pt x="258" y="815"/>
                      </a:lnTo>
                      <a:lnTo>
                        <a:pt x="269" y="802"/>
                      </a:lnTo>
                      <a:lnTo>
                        <a:pt x="277" y="792"/>
                      </a:lnTo>
                      <a:lnTo>
                        <a:pt x="281" y="786"/>
                      </a:lnTo>
                      <a:lnTo>
                        <a:pt x="282" y="784"/>
                      </a:lnTo>
                      <a:lnTo>
                        <a:pt x="289" y="773"/>
                      </a:lnTo>
                      <a:lnTo>
                        <a:pt x="295" y="761"/>
                      </a:lnTo>
                      <a:lnTo>
                        <a:pt x="301" y="748"/>
                      </a:lnTo>
                      <a:lnTo>
                        <a:pt x="306" y="734"/>
                      </a:lnTo>
                      <a:lnTo>
                        <a:pt x="309" y="717"/>
                      </a:lnTo>
                      <a:lnTo>
                        <a:pt x="310" y="700"/>
                      </a:lnTo>
                      <a:lnTo>
                        <a:pt x="308" y="681"/>
                      </a:lnTo>
                      <a:lnTo>
                        <a:pt x="302" y="660"/>
                      </a:lnTo>
                      <a:lnTo>
                        <a:pt x="295" y="639"/>
                      </a:lnTo>
                      <a:lnTo>
                        <a:pt x="283" y="616"/>
                      </a:lnTo>
                      <a:lnTo>
                        <a:pt x="268" y="590"/>
                      </a:lnTo>
                      <a:lnTo>
                        <a:pt x="248" y="564"/>
                      </a:lnTo>
                      <a:lnTo>
                        <a:pt x="222" y="535"/>
                      </a:lnTo>
                      <a:lnTo>
                        <a:pt x="192" y="505"/>
                      </a:lnTo>
                      <a:lnTo>
                        <a:pt x="155" y="473"/>
                      </a:lnTo>
                      <a:lnTo>
                        <a:pt x="118" y="441"/>
                      </a:lnTo>
                      <a:lnTo>
                        <a:pt x="87" y="407"/>
                      </a:lnTo>
                      <a:lnTo>
                        <a:pt x="60" y="373"/>
                      </a:lnTo>
                      <a:lnTo>
                        <a:pt x="39" y="340"/>
                      </a:lnTo>
                      <a:lnTo>
                        <a:pt x="24" y="306"/>
                      </a:lnTo>
                      <a:lnTo>
                        <a:pt x="12" y="272"/>
                      </a:lnTo>
                      <a:lnTo>
                        <a:pt x="7" y="239"/>
                      </a:lnTo>
                      <a:lnTo>
                        <a:pt x="8" y="206"/>
                      </a:lnTo>
                      <a:lnTo>
                        <a:pt x="14" y="175"/>
                      </a:lnTo>
                      <a:lnTo>
                        <a:pt x="27" y="144"/>
                      </a:lnTo>
                      <a:lnTo>
                        <a:pt x="44" y="115"/>
                      </a:lnTo>
                      <a:lnTo>
                        <a:pt x="67" y="86"/>
                      </a:lnTo>
                      <a:lnTo>
                        <a:pt x="94" y="62"/>
                      </a:lnTo>
                      <a:lnTo>
                        <a:pt x="123" y="41"/>
                      </a:lnTo>
                      <a:lnTo>
                        <a:pt x="156" y="25"/>
                      </a:lnTo>
                      <a:lnTo>
                        <a:pt x="190" y="13"/>
                      </a:lnTo>
                      <a:lnTo>
                        <a:pt x="227" y="4"/>
                      </a:lnTo>
                      <a:lnTo>
                        <a:pt x="267" y="0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3" name="Freeform 21"/>
                <p:cNvSpPr>
                  <a:spLocks/>
                </p:cNvSpPr>
                <p:nvPr/>
              </p:nvSpPr>
              <p:spPr bwMode="auto">
                <a:xfrm>
                  <a:off x="4211638" y="1727200"/>
                  <a:ext cx="41275" cy="39688"/>
                </a:xfrm>
                <a:custGeom>
                  <a:avLst/>
                  <a:gdLst>
                    <a:gd name="T0" fmla="*/ 263 w 366"/>
                    <a:gd name="T1" fmla="*/ 0 h 351"/>
                    <a:gd name="T2" fmla="*/ 283 w 366"/>
                    <a:gd name="T3" fmla="*/ 3 h 351"/>
                    <a:gd name="T4" fmla="*/ 303 w 366"/>
                    <a:gd name="T5" fmla="*/ 11 h 351"/>
                    <a:gd name="T6" fmla="*/ 322 w 366"/>
                    <a:gd name="T7" fmla="*/ 22 h 351"/>
                    <a:gd name="T8" fmla="*/ 338 w 366"/>
                    <a:gd name="T9" fmla="*/ 37 h 351"/>
                    <a:gd name="T10" fmla="*/ 350 w 366"/>
                    <a:gd name="T11" fmla="*/ 54 h 351"/>
                    <a:gd name="T12" fmla="*/ 360 w 366"/>
                    <a:gd name="T13" fmla="*/ 75 h 351"/>
                    <a:gd name="T14" fmla="*/ 365 w 366"/>
                    <a:gd name="T15" fmla="*/ 95 h 351"/>
                    <a:gd name="T16" fmla="*/ 366 w 366"/>
                    <a:gd name="T17" fmla="*/ 115 h 351"/>
                    <a:gd name="T18" fmla="*/ 363 w 366"/>
                    <a:gd name="T19" fmla="*/ 136 h 351"/>
                    <a:gd name="T20" fmla="*/ 356 w 366"/>
                    <a:gd name="T21" fmla="*/ 156 h 351"/>
                    <a:gd name="T22" fmla="*/ 344 w 366"/>
                    <a:gd name="T23" fmla="*/ 175 h 351"/>
                    <a:gd name="T24" fmla="*/ 330 w 366"/>
                    <a:gd name="T25" fmla="*/ 191 h 351"/>
                    <a:gd name="T26" fmla="*/ 182 w 366"/>
                    <a:gd name="T27" fmla="*/ 323 h 351"/>
                    <a:gd name="T28" fmla="*/ 164 w 366"/>
                    <a:gd name="T29" fmla="*/ 336 h 351"/>
                    <a:gd name="T30" fmla="*/ 145 w 366"/>
                    <a:gd name="T31" fmla="*/ 346 h 351"/>
                    <a:gd name="T32" fmla="*/ 124 w 366"/>
                    <a:gd name="T33" fmla="*/ 351 h 351"/>
                    <a:gd name="T34" fmla="*/ 103 w 366"/>
                    <a:gd name="T35" fmla="*/ 351 h 351"/>
                    <a:gd name="T36" fmla="*/ 83 w 366"/>
                    <a:gd name="T37" fmla="*/ 348 h 351"/>
                    <a:gd name="T38" fmla="*/ 63 w 366"/>
                    <a:gd name="T39" fmla="*/ 340 h 351"/>
                    <a:gd name="T40" fmla="*/ 44 w 366"/>
                    <a:gd name="T41" fmla="*/ 330 h 351"/>
                    <a:gd name="T42" fmla="*/ 28 w 366"/>
                    <a:gd name="T43" fmla="*/ 315 h 351"/>
                    <a:gd name="T44" fmla="*/ 15 w 366"/>
                    <a:gd name="T45" fmla="*/ 297 h 351"/>
                    <a:gd name="T46" fmla="*/ 6 w 366"/>
                    <a:gd name="T47" fmla="*/ 277 h 351"/>
                    <a:gd name="T48" fmla="*/ 1 w 366"/>
                    <a:gd name="T49" fmla="*/ 257 h 351"/>
                    <a:gd name="T50" fmla="*/ 0 w 366"/>
                    <a:gd name="T51" fmla="*/ 236 h 351"/>
                    <a:gd name="T52" fmla="*/ 3 w 366"/>
                    <a:gd name="T53" fmla="*/ 215 h 351"/>
                    <a:gd name="T54" fmla="*/ 10 w 366"/>
                    <a:gd name="T55" fmla="*/ 196 h 351"/>
                    <a:gd name="T56" fmla="*/ 22 w 366"/>
                    <a:gd name="T57" fmla="*/ 178 h 351"/>
                    <a:gd name="T58" fmla="*/ 37 w 366"/>
                    <a:gd name="T59" fmla="*/ 161 h 351"/>
                    <a:gd name="T60" fmla="*/ 183 w 366"/>
                    <a:gd name="T61" fmla="*/ 29 h 351"/>
                    <a:gd name="T62" fmla="*/ 202 w 366"/>
                    <a:gd name="T63" fmla="*/ 16 h 351"/>
                    <a:gd name="T64" fmla="*/ 221 w 366"/>
                    <a:gd name="T65" fmla="*/ 7 h 351"/>
                    <a:gd name="T66" fmla="*/ 241 w 366"/>
                    <a:gd name="T67" fmla="*/ 1 h 351"/>
                    <a:gd name="T68" fmla="*/ 263 w 366"/>
                    <a:gd name="T69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6" h="351">
                      <a:moveTo>
                        <a:pt x="263" y="0"/>
                      </a:moveTo>
                      <a:lnTo>
                        <a:pt x="283" y="3"/>
                      </a:lnTo>
                      <a:lnTo>
                        <a:pt x="303" y="11"/>
                      </a:lnTo>
                      <a:lnTo>
                        <a:pt x="322" y="22"/>
                      </a:lnTo>
                      <a:lnTo>
                        <a:pt x="338" y="37"/>
                      </a:lnTo>
                      <a:lnTo>
                        <a:pt x="350" y="54"/>
                      </a:lnTo>
                      <a:lnTo>
                        <a:pt x="360" y="75"/>
                      </a:lnTo>
                      <a:lnTo>
                        <a:pt x="365" y="95"/>
                      </a:lnTo>
                      <a:lnTo>
                        <a:pt x="366" y="115"/>
                      </a:lnTo>
                      <a:lnTo>
                        <a:pt x="363" y="136"/>
                      </a:lnTo>
                      <a:lnTo>
                        <a:pt x="356" y="156"/>
                      </a:lnTo>
                      <a:lnTo>
                        <a:pt x="344" y="175"/>
                      </a:lnTo>
                      <a:lnTo>
                        <a:pt x="330" y="191"/>
                      </a:lnTo>
                      <a:lnTo>
                        <a:pt x="182" y="323"/>
                      </a:lnTo>
                      <a:lnTo>
                        <a:pt x="164" y="336"/>
                      </a:lnTo>
                      <a:lnTo>
                        <a:pt x="145" y="346"/>
                      </a:lnTo>
                      <a:lnTo>
                        <a:pt x="124" y="351"/>
                      </a:lnTo>
                      <a:lnTo>
                        <a:pt x="103" y="351"/>
                      </a:lnTo>
                      <a:lnTo>
                        <a:pt x="83" y="348"/>
                      </a:lnTo>
                      <a:lnTo>
                        <a:pt x="63" y="340"/>
                      </a:lnTo>
                      <a:lnTo>
                        <a:pt x="44" y="330"/>
                      </a:lnTo>
                      <a:lnTo>
                        <a:pt x="28" y="315"/>
                      </a:lnTo>
                      <a:lnTo>
                        <a:pt x="15" y="297"/>
                      </a:lnTo>
                      <a:lnTo>
                        <a:pt x="6" y="277"/>
                      </a:lnTo>
                      <a:lnTo>
                        <a:pt x="1" y="257"/>
                      </a:lnTo>
                      <a:lnTo>
                        <a:pt x="0" y="236"/>
                      </a:lnTo>
                      <a:lnTo>
                        <a:pt x="3" y="215"/>
                      </a:lnTo>
                      <a:lnTo>
                        <a:pt x="10" y="196"/>
                      </a:lnTo>
                      <a:lnTo>
                        <a:pt x="22" y="178"/>
                      </a:lnTo>
                      <a:lnTo>
                        <a:pt x="37" y="161"/>
                      </a:lnTo>
                      <a:lnTo>
                        <a:pt x="183" y="29"/>
                      </a:lnTo>
                      <a:lnTo>
                        <a:pt x="202" y="16"/>
                      </a:lnTo>
                      <a:lnTo>
                        <a:pt x="221" y="7"/>
                      </a:lnTo>
                      <a:lnTo>
                        <a:pt x="241" y="1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4" name="그룹 2"/>
            <p:cNvGrpSpPr/>
            <p:nvPr/>
          </p:nvGrpSpPr>
          <p:grpSpPr>
            <a:xfrm>
              <a:off x="8432384" y="2931978"/>
              <a:ext cx="407782" cy="407782"/>
              <a:chOff x="11761371" y="5014505"/>
              <a:chExt cx="748389" cy="748389"/>
            </a:xfrm>
          </p:grpSpPr>
          <p:sp>
            <p:nvSpPr>
              <p:cNvPr id="25" name="타원 12"/>
              <p:cNvSpPr/>
              <p:nvPr/>
            </p:nvSpPr>
            <p:spPr>
              <a:xfrm>
                <a:off x="11761371" y="5014505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" name="Group 28"/>
              <p:cNvGrpSpPr>
                <a:grpSpLocks noChangeAspect="1"/>
              </p:cNvGrpSpPr>
              <p:nvPr/>
            </p:nvGrpSpPr>
            <p:grpSpPr bwMode="auto">
              <a:xfrm>
                <a:off x="11969730" y="5265998"/>
                <a:ext cx="310215" cy="271499"/>
                <a:chOff x="496" y="4251"/>
                <a:chExt cx="641" cy="561"/>
              </a:xfrm>
              <a:solidFill>
                <a:srgbClr val="68C9F6"/>
              </a:solidFill>
            </p:grpSpPr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709" y="4720"/>
                  <a:ext cx="88" cy="92"/>
                </a:xfrm>
                <a:custGeom>
                  <a:avLst/>
                  <a:gdLst>
                    <a:gd name="T0" fmla="*/ 0 w 526"/>
                    <a:gd name="T1" fmla="*/ 0 h 553"/>
                    <a:gd name="T2" fmla="*/ 526 w 526"/>
                    <a:gd name="T3" fmla="*/ 250 h 553"/>
                    <a:gd name="T4" fmla="*/ 97 w 526"/>
                    <a:gd name="T5" fmla="*/ 542 h 553"/>
                    <a:gd name="T6" fmla="*/ 81 w 526"/>
                    <a:gd name="T7" fmla="*/ 549 h 553"/>
                    <a:gd name="T8" fmla="*/ 65 w 526"/>
                    <a:gd name="T9" fmla="*/ 553 h 553"/>
                    <a:gd name="T10" fmla="*/ 49 w 526"/>
                    <a:gd name="T11" fmla="*/ 552 h 553"/>
                    <a:gd name="T12" fmla="*/ 34 w 526"/>
                    <a:gd name="T13" fmla="*/ 546 h 553"/>
                    <a:gd name="T14" fmla="*/ 20 w 526"/>
                    <a:gd name="T15" fmla="*/ 535 h 553"/>
                    <a:gd name="T16" fmla="*/ 9 w 526"/>
                    <a:gd name="T17" fmla="*/ 522 h 553"/>
                    <a:gd name="T18" fmla="*/ 2 w 526"/>
                    <a:gd name="T19" fmla="*/ 507 h 553"/>
                    <a:gd name="T20" fmla="*/ 0 w 526"/>
                    <a:gd name="T21" fmla="*/ 490 h 553"/>
                    <a:gd name="T22" fmla="*/ 0 w 526"/>
                    <a:gd name="T23" fmla="*/ 0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6" h="553">
                      <a:moveTo>
                        <a:pt x="0" y="0"/>
                      </a:moveTo>
                      <a:lnTo>
                        <a:pt x="526" y="250"/>
                      </a:lnTo>
                      <a:lnTo>
                        <a:pt x="97" y="542"/>
                      </a:lnTo>
                      <a:lnTo>
                        <a:pt x="81" y="549"/>
                      </a:lnTo>
                      <a:lnTo>
                        <a:pt x="65" y="553"/>
                      </a:lnTo>
                      <a:lnTo>
                        <a:pt x="49" y="552"/>
                      </a:lnTo>
                      <a:lnTo>
                        <a:pt x="34" y="546"/>
                      </a:lnTo>
                      <a:lnTo>
                        <a:pt x="20" y="535"/>
                      </a:lnTo>
                      <a:lnTo>
                        <a:pt x="9" y="522"/>
                      </a:lnTo>
                      <a:lnTo>
                        <a:pt x="2" y="507"/>
                      </a:lnTo>
                      <a:lnTo>
                        <a:pt x="0" y="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496" y="4251"/>
                  <a:ext cx="641" cy="530"/>
                </a:xfrm>
                <a:custGeom>
                  <a:avLst/>
                  <a:gdLst>
                    <a:gd name="T0" fmla="*/ 3785 w 3847"/>
                    <a:gd name="T1" fmla="*/ 0 h 3180"/>
                    <a:gd name="T2" fmla="*/ 3800 w 3847"/>
                    <a:gd name="T3" fmla="*/ 2 h 3180"/>
                    <a:gd name="T4" fmla="*/ 3814 w 3847"/>
                    <a:gd name="T5" fmla="*/ 7 h 3180"/>
                    <a:gd name="T6" fmla="*/ 3827 w 3847"/>
                    <a:gd name="T7" fmla="*/ 16 h 3180"/>
                    <a:gd name="T8" fmla="*/ 3839 w 3847"/>
                    <a:gd name="T9" fmla="*/ 31 h 3180"/>
                    <a:gd name="T10" fmla="*/ 3846 w 3847"/>
                    <a:gd name="T11" fmla="*/ 49 h 3180"/>
                    <a:gd name="T12" fmla="*/ 3847 w 3847"/>
                    <a:gd name="T13" fmla="*/ 66 h 3180"/>
                    <a:gd name="T14" fmla="*/ 3842 w 3847"/>
                    <a:gd name="T15" fmla="*/ 85 h 3180"/>
                    <a:gd name="T16" fmla="*/ 2642 w 3847"/>
                    <a:gd name="T17" fmla="*/ 3110 h 3180"/>
                    <a:gd name="T18" fmla="*/ 2631 w 3847"/>
                    <a:gd name="T19" fmla="*/ 3130 h 3180"/>
                    <a:gd name="T20" fmla="*/ 2617 w 3847"/>
                    <a:gd name="T21" fmla="*/ 3147 h 3180"/>
                    <a:gd name="T22" fmla="*/ 2600 w 3847"/>
                    <a:gd name="T23" fmla="*/ 3161 h 3180"/>
                    <a:gd name="T24" fmla="*/ 2579 w 3847"/>
                    <a:gd name="T25" fmla="*/ 3172 h 3180"/>
                    <a:gd name="T26" fmla="*/ 2559 w 3847"/>
                    <a:gd name="T27" fmla="*/ 3178 h 3180"/>
                    <a:gd name="T28" fmla="*/ 2539 w 3847"/>
                    <a:gd name="T29" fmla="*/ 3180 h 3180"/>
                    <a:gd name="T30" fmla="*/ 2514 w 3847"/>
                    <a:gd name="T31" fmla="*/ 3177 h 3180"/>
                    <a:gd name="T32" fmla="*/ 2491 w 3847"/>
                    <a:gd name="T33" fmla="*/ 3168 h 3180"/>
                    <a:gd name="T34" fmla="*/ 1278 w 3847"/>
                    <a:gd name="T35" fmla="*/ 2591 h 3180"/>
                    <a:gd name="T36" fmla="*/ 2984 w 3847"/>
                    <a:gd name="T37" fmla="*/ 878 h 3180"/>
                    <a:gd name="T38" fmla="*/ 1036 w 3847"/>
                    <a:gd name="T39" fmla="*/ 2477 h 3180"/>
                    <a:gd name="T40" fmla="*/ 63 w 3847"/>
                    <a:gd name="T41" fmla="*/ 2014 h 3180"/>
                    <a:gd name="T42" fmla="*/ 42 w 3847"/>
                    <a:gd name="T43" fmla="*/ 2000 h 3180"/>
                    <a:gd name="T44" fmla="*/ 24 w 3847"/>
                    <a:gd name="T45" fmla="*/ 1983 h 3180"/>
                    <a:gd name="T46" fmla="*/ 11 w 3847"/>
                    <a:gd name="T47" fmla="*/ 1963 h 3180"/>
                    <a:gd name="T48" fmla="*/ 3 w 3847"/>
                    <a:gd name="T49" fmla="*/ 1940 h 3180"/>
                    <a:gd name="T50" fmla="*/ 0 w 3847"/>
                    <a:gd name="T51" fmla="*/ 1915 h 3180"/>
                    <a:gd name="T52" fmla="*/ 2 w 3847"/>
                    <a:gd name="T53" fmla="*/ 1891 h 3180"/>
                    <a:gd name="T54" fmla="*/ 10 w 3847"/>
                    <a:gd name="T55" fmla="*/ 1867 h 3180"/>
                    <a:gd name="T56" fmla="*/ 23 w 3847"/>
                    <a:gd name="T57" fmla="*/ 1846 h 3180"/>
                    <a:gd name="T58" fmla="*/ 41 w 3847"/>
                    <a:gd name="T59" fmla="*/ 1829 h 3180"/>
                    <a:gd name="T60" fmla="*/ 62 w 3847"/>
                    <a:gd name="T61" fmla="*/ 1816 h 3180"/>
                    <a:gd name="T62" fmla="*/ 3757 w 3847"/>
                    <a:gd name="T63" fmla="*/ 5 h 3180"/>
                    <a:gd name="T64" fmla="*/ 3771 w 3847"/>
                    <a:gd name="T65" fmla="*/ 1 h 3180"/>
                    <a:gd name="T66" fmla="*/ 3785 w 3847"/>
                    <a:gd name="T67" fmla="*/ 0 h 3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847" h="3180">
                      <a:moveTo>
                        <a:pt x="3785" y="0"/>
                      </a:moveTo>
                      <a:lnTo>
                        <a:pt x="3800" y="2"/>
                      </a:lnTo>
                      <a:lnTo>
                        <a:pt x="3814" y="7"/>
                      </a:lnTo>
                      <a:lnTo>
                        <a:pt x="3827" y="16"/>
                      </a:lnTo>
                      <a:lnTo>
                        <a:pt x="3839" y="31"/>
                      </a:lnTo>
                      <a:lnTo>
                        <a:pt x="3846" y="49"/>
                      </a:lnTo>
                      <a:lnTo>
                        <a:pt x="3847" y="66"/>
                      </a:lnTo>
                      <a:lnTo>
                        <a:pt x="3842" y="85"/>
                      </a:lnTo>
                      <a:lnTo>
                        <a:pt x="2642" y="3110"/>
                      </a:lnTo>
                      <a:lnTo>
                        <a:pt x="2631" y="3130"/>
                      </a:lnTo>
                      <a:lnTo>
                        <a:pt x="2617" y="3147"/>
                      </a:lnTo>
                      <a:lnTo>
                        <a:pt x="2600" y="3161"/>
                      </a:lnTo>
                      <a:lnTo>
                        <a:pt x="2579" y="3172"/>
                      </a:lnTo>
                      <a:lnTo>
                        <a:pt x="2559" y="3178"/>
                      </a:lnTo>
                      <a:lnTo>
                        <a:pt x="2539" y="3180"/>
                      </a:lnTo>
                      <a:lnTo>
                        <a:pt x="2514" y="3177"/>
                      </a:lnTo>
                      <a:lnTo>
                        <a:pt x="2491" y="3168"/>
                      </a:lnTo>
                      <a:lnTo>
                        <a:pt x="1278" y="2591"/>
                      </a:lnTo>
                      <a:lnTo>
                        <a:pt x="2984" y="878"/>
                      </a:lnTo>
                      <a:lnTo>
                        <a:pt x="1036" y="2477"/>
                      </a:lnTo>
                      <a:lnTo>
                        <a:pt x="63" y="2014"/>
                      </a:lnTo>
                      <a:lnTo>
                        <a:pt x="42" y="2000"/>
                      </a:lnTo>
                      <a:lnTo>
                        <a:pt x="24" y="1983"/>
                      </a:lnTo>
                      <a:lnTo>
                        <a:pt x="11" y="1963"/>
                      </a:lnTo>
                      <a:lnTo>
                        <a:pt x="3" y="1940"/>
                      </a:lnTo>
                      <a:lnTo>
                        <a:pt x="0" y="1915"/>
                      </a:lnTo>
                      <a:lnTo>
                        <a:pt x="2" y="1891"/>
                      </a:lnTo>
                      <a:lnTo>
                        <a:pt x="10" y="1867"/>
                      </a:lnTo>
                      <a:lnTo>
                        <a:pt x="23" y="1846"/>
                      </a:lnTo>
                      <a:lnTo>
                        <a:pt x="41" y="1829"/>
                      </a:lnTo>
                      <a:lnTo>
                        <a:pt x="62" y="1816"/>
                      </a:lnTo>
                      <a:lnTo>
                        <a:pt x="3757" y="5"/>
                      </a:lnTo>
                      <a:lnTo>
                        <a:pt x="3771" y="1"/>
                      </a:lnTo>
                      <a:lnTo>
                        <a:pt x="37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9" name="그룹 3"/>
            <p:cNvGrpSpPr/>
            <p:nvPr/>
          </p:nvGrpSpPr>
          <p:grpSpPr>
            <a:xfrm>
              <a:off x="8438529" y="3701155"/>
              <a:ext cx="407782" cy="407782"/>
              <a:chOff x="10924249" y="6040130"/>
              <a:chExt cx="748389" cy="748389"/>
            </a:xfrm>
          </p:grpSpPr>
          <p:sp>
            <p:nvSpPr>
              <p:cNvPr id="30" name="타원 16"/>
              <p:cNvSpPr/>
              <p:nvPr/>
            </p:nvSpPr>
            <p:spPr>
              <a:xfrm>
                <a:off x="10924249" y="6040130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Group 14"/>
              <p:cNvGrpSpPr>
                <a:grpSpLocks noChangeAspect="1"/>
              </p:cNvGrpSpPr>
              <p:nvPr/>
            </p:nvGrpSpPr>
            <p:grpSpPr bwMode="auto">
              <a:xfrm>
                <a:off x="11145931" y="6268648"/>
                <a:ext cx="286936" cy="243391"/>
                <a:chOff x="3669" y="3943"/>
                <a:chExt cx="626" cy="531"/>
              </a:xfrm>
              <a:solidFill>
                <a:srgbClr val="68C9F6"/>
              </a:solidFill>
            </p:grpSpPr>
            <p:sp>
              <p:nvSpPr>
                <p:cNvPr id="32" name="Freeform 16"/>
                <p:cNvSpPr>
                  <a:spLocks noEditPoints="1"/>
                </p:cNvSpPr>
                <p:nvPr/>
              </p:nvSpPr>
              <p:spPr bwMode="auto">
                <a:xfrm>
                  <a:off x="3669" y="3943"/>
                  <a:ext cx="626" cy="531"/>
                </a:xfrm>
                <a:custGeom>
                  <a:avLst/>
                  <a:gdLst>
                    <a:gd name="T0" fmla="*/ 1532 w 3756"/>
                    <a:gd name="T1" fmla="*/ 2536 h 3186"/>
                    <a:gd name="T2" fmla="*/ 1516 w 3756"/>
                    <a:gd name="T3" fmla="*/ 2550 h 3186"/>
                    <a:gd name="T4" fmla="*/ 1450 w 3756"/>
                    <a:gd name="T5" fmla="*/ 2904 h 3186"/>
                    <a:gd name="T6" fmla="*/ 1457 w 3756"/>
                    <a:gd name="T7" fmla="*/ 2929 h 3186"/>
                    <a:gd name="T8" fmla="*/ 1481 w 3756"/>
                    <a:gd name="T9" fmla="*/ 2941 h 3186"/>
                    <a:gd name="T10" fmla="*/ 2288 w 3756"/>
                    <a:gd name="T11" fmla="*/ 2937 h 3186"/>
                    <a:gd name="T12" fmla="*/ 2304 w 3756"/>
                    <a:gd name="T13" fmla="*/ 2921 h 3186"/>
                    <a:gd name="T14" fmla="*/ 2306 w 3756"/>
                    <a:gd name="T15" fmla="*/ 2905 h 3186"/>
                    <a:gd name="T16" fmla="*/ 2243 w 3756"/>
                    <a:gd name="T17" fmla="*/ 2560 h 3186"/>
                    <a:gd name="T18" fmla="*/ 2233 w 3756"/>
                    <a:gd name="T19" fmla="*/ 2542 h 3186"/>
                    <a:gd name="T20" fmla="*/ 2214 w 3756"/>
                    <a:gd name="T21" fmla="*/ 2534 h 3186"/>
                    <a:gd name="T22" fmla="*/ 585 w 3756"/>
                    <a:gd name="T23" fmla="*/ 305 h 3186"/>
                    <a:gd name="T24" fmla="*/ 560 w 3756"/>
                    <a:gd name="T25" fmla="*/ 314 h 3186"/>
                    <a:gd name="T26" fmla="*/ 544 w 3756"/>
                    <a:gd name="T27" fmla="*/ 336 h 3186"/>
                    <a:gd name="T28" fmla="*/ 542 w 3756"/>
                    <a:gd name="T29" fmla="*/ 1890 h 3186"/>
                    <a:gd name="T30" fmla="*/ 553 w 3756"/>
                    <a:gd name="T31" fmla="*/ 1921 h 3186"/>
                    <a:gd name="T32" fmla="*/ 3188 w 3756"/>
                    <a:gd name="T33" fmla="*/ 1930 h 3186"/>
                    <a:gd name="T34" fmla="*/ 3211 w 3756"/>
                    <a:gd name="T35" fmla="*/ 1906 h 3186"/>
                    <a:gd name="T36" fmla="*/ 3214 w 3756"/>
                    <a:gd name="T37" fmla="*/ 350 h 3186"/>
                    <a:gd name="T38" fmla="*/ 3206 w 3756"/>
                    <a:gd name="T39" fmla="*/ 324 h 3186"/>
                    <a:gd name="T40" fmla="*/ 3185 w 3756"/>
                    <a:gd name="T41" fmla="*/ 308 h 3186"/>
                    <a:gd name="T42" fmla="*/ 585 w 3756"/>
                    <a:gd name="T43" fmla="*/ 305 h 3186"/>
                    <a:gd name="T44" fmla="*/ 3170 w 3756"/>
                    <a:gd name="T45" fmla="*/ 0 h 3186"/>
                    <a:gd name="T46" fmla="*/ 3263 w 3756"/>
                    <a:gd name="T47" fmla="*/ 13 h 3186"/>
                    <a:gd name="T48" fmla="*/ 3346 w 3756"/>
                    <a:gd name="T49" fmla="*/ 48 h 3186"/>
                    <a:gd name="T50" fmla="*/ 3418 w 3756"/>
                    <a:gd name="T51" fmla="*/ 103 h 3186"/>
                    <a:gd name="T52" fmla="*/ 3473 w 3756"/>
                    <a:gd name="T53" fmla="*/ 173 h 3186"/>
                    <a:gd name="T54" fmla="*/ 3508 w 3756"/>
                    <a:gd name="T55" fmla="*/ 256 h 3186"/>
                    <a:gd name="T56" fmla="*/ 3520 w 3756"/>
                    <a:gd name="T57" fmla="*/ 350 h 3186"/>
                    <a:gd name="T58" fmla="*/ 3518 w 3756"/>
                    <a:gd name="T59" fmla="*/ 1931 h 3186"/>
                    <a:gd name="T60" fmla="*/ 3500 w 3756"/>
                    <a:gd name="T61" fmla="*/ 2009 h 3186"/>
                    <a:gd name="T62" fmla="*/ 3516 w 3756"/>
                    <a:gd name="T63" fmla="*/ 2049 h 3186"/>
                    <a:gd name="T64" fmla="*/ 3754 w 3756"/>
                    <a:gd name="T65" fmla="*/ 3006 h 3186"/>
                    <a:gd name="T66" fmla="*/ 3753 w 3756"/>
                    <a:gd name="T67" fmla="*/ 3060 h 3186"/>
                    <a:gd name="T68" fmla="*/ 3729 w 3756"/>
                    <a:gd name="T69" fmla="*/ 3116 h 3186"/>
                    <a:gd name="T70" fmla="*/ 3687 w 3756"/>
                    <a:gd name="T71" fmla="*/ 3158 h 3186"/>
                    <a:gd name="T72" fmla="*/ 3631 w 3756"/>
                    <a:gd name="T73" fmla="*/ 3182 h 3186"/>
                    <a:gd name="T74" fmla="*/ 157 w 3756"/>
                    <a:gd name="T75" fmla="*/ 3186 h 3186"/>
                    <a:gd name="T76" fmla="*/ 101 w 3756"/>
                    <a:gd name="T77" fmla="*/ 3175 h 3186"/>
                    <a:gd name="T78" fmla="*/ 52 w 3756"/>
                    <a:gd name="T79" fmla="*/ 3146 h 3186"/>
                    <a:gd name="T80" fmla="*/ 18 w 3756"/>
                    <a:gd name="T81" fmla="*/ 3101 h 3186"/>
                    <a:gd name="T82" fmla="*/ 1 w 3756"/>
                    <a:gd name="T83" fmla="*/ 3047 h 3186"/>
                    <a:gd name="T84" fmla="*/ 5 w 3756"/>
                    <a:gd name="T85" fmla="*/ 2991 h 3186"/>
                    <a:gd name="T86" fmla="*/ 247 w 3756"/>
                    <a:gd name="T87" fmla="*/ 2028 h 3186"/>
                    <a:gd name="T88" fmla="*/ 245 w 3756"/>
                    <a:gd name="T89" fmla="*/ 1970 h 3186"/>
                    <a:gd name="T90" fmla="*/ 236 w 3756"/>
                    <a:gd name="T91" fmla="*/ 1890 h 3186"/>
                    <a:gd name="T92" fmla="*/ 239 w 3756"/>
                    <a:gd name="T93" fmla="*/ 302 h 3186"/>
                    <a:gd name="T94" fmla="*/ 263 w 3756"/>
                    <a:gd name="T95" fmla="*/ 214 h 3186"/>
                    <a:gd name="T96" fmla="*/ 308 w 3756"/>
                    <a:gd name="T97" fmla="*/ 136 h 3186"/>
                    <a:gd name="T98" fmla="*/ 372 w 3756"/>
                    <a:gd name="T99" fmla="*/ 73 h 3186"/>
                    <a:gd name="T100" fmla="*/ 450 w 3756"/>
                    <a:gd name="T101" fmla="*/ 27 h 3186"/>
                    <a:gd name="T102" fmla="*/ 538 w 3756"/>
                    <a:gd name="T103" fmla="*/ 3 h 3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756" h="3186">
                      <a:moveTo>
                        <a:pt x="1542" y="2534"/>
                      </a:moveTo>
                      <a:lnTo>
                        <a:pt x="1532" y="2536"/>
                      </a:lnTo>
                      <a:lnTo>
                        <a:pt x="1523" y="2542"/>
                      </a:lnTo>
                      <a:lnTo>
                        <a:pt x="1516" y="2550"/>
                      </a:lnTo>
                      <a:lnTo>
                        <a:pt x="1513" y="2560"/>
                      </a:lnTo>
                      <a:lnTo>
                        <a:pt x="1450" y="2904"/>
                      </a:lnTo>
                      <a:lnTo>
                        <a:pt x="1451" y="2917"/>
                      </a:lnTo>
                      <a:lnTo>
                        <a:pt x="1457" y="2929"/>
                      </a:lnTo>
                      <a:lnTo>
                        <a:pt x="1467" y="2937"/>
                      </a:lnTo>
                      <a:lnTo>
                        <a:pt x="1481" y="2941"/>
                      </a:lnTo>
                      <a:lnTo>
                        <a:pt x="2275" y="2941"/>
                      </a:lnTo>
                      <a:lnTo>
                        <a:pt x="2288" y="2937"/>
                      </a:lnTo>
                      <a:lnTo>
                        <a:pt x="2297" y="2932"/>
                      </a:lnTo>
                      <a:lnTo>
                        <a:pt x="2304" y="2921"/>
                      </a:lnTo>
                      <a:lnTo>
                        <a:pt x="2306" y="2909"/>
                      </a:lnTo>
                      <a:lnTo>
                        <a:pt x="2306" y="2905"/>
                      </a:lnTo>
                      <a:lnTo>
                        <a:pt x="2305" y="2901"/>
                      </a:lnTo>
                      <a:lnTo>
                        <a:pt x="2243" y="2560"/>
                      </a:lnTo>
                      <a:lnTo>
                        <a:pt x="2240" y="2550"/>
                      </a:lnTo>
                      <a:lnTo>
                        <a:pt x="2233" y="2542"/>
                      </a:lnTo>
                      <a:lnTo>
                        <a:pt x="2224" y="2536"/>
                      </a:lnTo>
                      <a:lnTo>
                        <a:pt x="2214" y="2534"/>
                      </a:lnTo>
                      <a:lnTo>
                        <a:pt x="1542" y="2534"/>
                      </a:lnTo>
                      <a:close/>
                      <a:moveTo>
                        <a:pt x="585" y="305"/>
                      </a:moveTo>
                      <a:lnTo>
                        <a:pt x="571" y="308"/>
                      </a:lnTo>
                      <a:lnTo>
                        <a:pt x="560" y="314"/>
                      </a:lnTo>
                      <a:lnTo>
                        <a:pt x="550" y="324"/>
                      </a:lnTo>
                      <a:lnTo>
                        <a:pt x="544" y="336"/>
                      </a:lnTo>
                      <a:lnTo>
                        <a:pt x="542" y="350"/>
                      </a:lnTo>
                      <a:lnTo>
                        <a:pt x="542" y="1890"/>
                      </a:lnTo>
                      <a:lnTo>
                        <a:pt x="544" y="1906"/>
                      </a:lnTo>
                      <a:lnTo>
                        <a:pt x="553" y="1921"/>
                      </a:lnTo>
                      <a:lnTo>
                        <a:pt x="567" y="1930"/>
                      </a:lnTo>
                      <a:lnTo>
                        <a:pt x="3188" y="1930"/>
                      </a:lnTo>
                      <a:lnTo>
                        <a:pt x="3202" y="1921"/>
                      </a:lnTo>
                      <a:lnTo>
                        <a:pt x="3211" y="1906"/>
                      </a:lnTo>
                      <a:lnTo>
                        <a:pt x="3214" y="1890"/>
                      </a:lnTo>
                      <a:lnTo>
                        <a:pt x="3214" y="350"/>
                      </a:lnTo>
                      <a:lnTo>
                        <a:pt x="3212" y="336"/>
                      </a:lnTo>
                      <a:lnTo>
                        <a:pt x="3206" y="324"/>
                      </a:lnTo>
                      <a:lnTo>
                        <a:pt x="3196" y="314"/>
                      </a:lnTo>
                      <a:lnTo>
                        <a:pt x="3185" y="308"/>
                      </a:lnTo>
                      <a:lnTo>
                        <a:pt x="3170" y="305"/>
                      </a:lnTo>
                      <a:lnTo>
                        <a:pt x="585" y="305"/>
                      </a:lnTo>
                      <a:close/>
                      <a:moveTo>
                        <a:pt x="585" y="0"/>
                      </a:moveTo>
                      <a:lnTo>
                        <a:pt x="3170" y="0"/>
                      </a:lnTo>
                      <a:lnTo>
                        <a:pt x="3218" y="3"/>
                      </a:lnTo>
                      <a:lnTo>
                        <a:pt x="3263" y="13"/>
                      </a:lnTo>
                      <a:lnTo>
                        <a:pt x="3306" y="27"/>
                      </a:lnTo>
                      <a:lnTo>
                        <a:pt x="3346" y="48"/>
                      </a:lnTo>
                      <a:lnTo>
                        <a:pt x="3384" y="73"/>
                      </a:lnTo>
                      <a:lnTo>
                        <a:pt x="3418" y="103"/>
                      </a:lnTo>
                      <a:lnTo>
                        <a:pt x="3448" y="136"/>
                      </a:lnTo>
                      <a:lnTo>
                        <a:pt x="3473" y="173"/>
                      </a:lnTo>
                      <a:lnTo>
                        <a:pt x="3493" y="214"/>
                      </a:lnTo>
                      <a:lnTo>
                        <a:pt x="3508" y="256"/>
                      </a:lnTo>
                      <a:lnTo>
                        <a:pt x="3517" y="302"/>
                      </a:lnTo>
                      <a:lnTo>
                        <a:pt x="3520" y="350"/>
                      </a:lnTo>
                      <a:lnTo>
                        <a:pt x="3520" y="1890"/>
                      </a:lnTo>
                      <a:lnTo>
                        <a:pt x="3518" y="1931"/>
                      </a:lnTo>
                      <a:lnTo>
                        <a:pt x="3510" y="1970"/>
                      </a:lnTo>
                      <a:lnTo>
                        <a:pt x="3500" y="2009"/>
                      </a:lnTo>
                      <a:lnTo>
                        <a:pt x="3509" y="2028"/>
                      </a:lnTo>
                      <a:lnTo>
                        <a:pt x="3516" y="2049"/>
                      </a:lnTo>
                      <a:lnTo>
                        <a:pt x="3749" y="2983"/>
                      </a:lnTo>
                      <a:lnTo>
                        <a:pt x="3754" y="3006"/>
                      </a:lnTo>
                      <a:lnTo>
                        <a:pt x="3756" y="3029"/>
                      </a:lnTo>
                      <a:lnTo>
                        <a:pt x="3753" y="3060"/>
                      </a:lnTo>
                      <a:lnTo>
                        <a:pt x="3743" y="3090"/>
                      </a:lnTo>
                      <a:lnTo>
                        <a:pt x="3729" y="3116"/>
                      </a:lnTo>
                      <a:lnTo>
                        <a:pt x="3710" y="3140"/>
                      </a:lnTo>
                      <a:lnTo>
                        <a:pt x="3687" y="3158"/>
                      </a:lnTo>
                      <a:lnTo>
                        <a:pt x="3660" y="3173"/>
                      </a:lnTo>
                      <a:lnTo>
                        <a:pt x="3631" y="3182"/>
                      </a:lnTo>
                      <a:lnTo>
                        <a:pt x="3599" y="3186"/>
                      </a:lnTo>
                      <a:lnTo>
                        <a:pt x="157" y="3186"/>
                      </a:lnTo>
                      <a:lnTo>
                        <a:pt x="129" y="3183"/>
                      </a:lnTo>
                      <a:lnTo>
                        <a:pt x="101" y="3175"/>
                      </a:lnTo>
                      <a:lnTo>
                        <a:pt x="75" y="3163"/>
                      </a:lnTo>
                      <a:lnTo>
                        <a:pt x="52" y="3146"/>
                      </a:lnTo>
                      <a:lnTo>
                        <a:pt x="33" y="3125"/>
                      </a:lnTo>
                      <a:lnTo>
                        <a:pt x="18" y="3101"/>
                      </a:lnTo>
                      <a:lnTo>
                        <a:pt x="7" y="3075"/>
                      </a:lnTo>
                      <a:lnTo>
                        <a:pt x="1" y="3047"/>
                      </a:lnTo>
                      <a:lnTo>
                        <a:pt x="0" y="3019"/>
                      </a:lnTo>
                      <a:lnTo>
                        <a:pt x="5" y="2991"/>
                      </a:lnTo>
                      <a:lnTo>
                        <a:pt x="240" y="2049"/>
                      </a:lnTo>
                      <a:lnTo>
                        <a:pt x="247" y="2028"/>
                      </a:lnTo>
                      <a:lnTo>
                        <a:pt x="256" y="2009"/>
                      </a:lnTo>
                      <a:lnTo>
                        <a:pt x="245" y="1970"/>
                      </a:lnTo>
                      <a:lnTo>
                        <a:pt x="238" y="1931"/>
                      </a:lnTo>
                      <a:lnTo>
                        <a:pt x="236" y="1890"/>
                      </a:lnTo>
                      <a:lnTo>
                        <a:pt x="236" y="350"/>
                      </a:lnTo>
                      <a:lnTo>
                        <a:pt x="239" y="302"/>
                      </a:lnTo>
                      <a:lnTo>
                        <a:pt x="248" y="256"/>
                      </a:lnTo>
                      <a:lnTo>
                        <a:pt x="263" y="214"/>
                      </a:lnTo>
                      <a:lnTo>
                        <a:pt x="283" y="173"/>
                      </a:lnTo>
                      <a:lnTo>
                        <a:pt x="308" y="136"/>
                      </a:lnTo>
                      <a:lnTo>
                        <a:pt x="338" y="103"/>
                      </a:lnTo>
                      <a:lnTo>
                        <a:pt x="372" y="73"/>
                      </a:lnTo>
                      <a:lnTo>
                        <a:pt x="409" y="48"/>
                      </a:lnTo>
                      <a:lnTo>
                        <a:pt x="450" y="27"/>
                      </a:lnTo>
                      <a:lnTo>
                        <a:pt x="493" y="13"/>
                      </a:lnTo>
                      <a:lnTo>
                        <a:pt x="538" y="3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33" name="Freeform 17"/>
                <p:cNvSpPr>
                  <a:spLocks/>
                </p:cNvSpPr>
                <p:nvPr/>
              </p:nvSpPr>
              <p:spPr bwMode="auto">
                <a:xfrm>
                  <a:off x="3928" y="4071"/>
                  <a:ext cx="108" cy="109"/>
                </a:xfrm>
                <a:custGeom>
                  <a:avLst/>
                  <a:gdLst>
                    <a:gd name="T0" fmla="*/ 49 w 654"/>
                    <a:gd name="T1" fmla="*/ 0 h 654"/>
                    <a:gd name="T2" fmla="*/ 63 w 654"/>
                    <a:gd name="T3" fmla="*/ 2 h 654"/>
                    <a:gd name="T4" fmla="*/ 515 w 654"/>
                    <a:gd name="T5" fmla="*/ 174 h 654"/>
                    <a:gd name="T6" fmla="*/ 527 w 654"/>
                    <a:gd name="T7" fmla="*/ 181 h 654"/>
                    <a:gd name="T8" fmla="*/ 536 w 654"/>
                    <a:gd name="T9" fmla="*/ 192 h 654"/>
                    <a:gd name="T10" fmla="*/ 542 w 654"/>
                    <a:gd name="T11" fmla="*/ 205 h 654"/>
                    <a:gd name="T12" fmla="*/ 544 w 654"/>
                    <a:gd name="T13" fmla="*/ 220 h 654"/>
                    <a:gd name="T14" fmla="*/ 541 w 654"/>
                    <a:gd name="T15" fmla="*/ 234 h 654"/>
                    <a:gd name="T16" fmla="*/ 534 w 654"/>
                    <a:gd name="T17" fmla="*/ 247 h 654"/>
                    <a:gd name="T18" fmla="*/ 524 w 654"/>
                    <a:gd name="T19" fmla="*/ 256 h 654"/>
                    <a:gd name="T20" fmla="*/ 510 w 654"/>
                    <a:gd name="T21" fmla="*/ 262 h 654"/>
                    <a:gd name="T22" fmla="*/ 412 w 654"/>
                    <a:gd name="T23" fmla="*/ 289 h 654"/>
                    <a:gd name="T24" fmla="*/ 641 w 654"/>
                    <a:gd name="T25" fmla="*/ 518 h 654"/>
                    <a:gd name="T26" fmla="*/ 649 w 654"/>
                    <a:gd name="T27" fmla="*/ 529 h 654"/>
                    <a:gd name="T28" fmla="*/ 654 w 654"/>
                    <a:gd name="T29" fmla="*/ 543 h 654"/>
                    <a:gd name="T30" fmla="*/ 654 w 654"/>
                    <a:gd name="T31" fmla="*/ 558 h 654"/>
                    <a:gd name="T32" fmla="*/ 649 w 654"/>
                    <a:gd name="T33" fmla="*/ 572 h 654"/>
                    <a:gd name="T34" fmla="*/ 641 w 654"/>
                    <a:gd name="T35" fmla="*/ 583 h 654"/>
                    <a:gd name="T36" fmla="*/ 583 w 654"/>
                    <a:gd name="T37" fmla="*/ 641 h 654"/>
                    <a:gd name="T38" fmla="*/ 571 w 654"/>
                    <a:gd name="T39" fmla="*/ 649 h 654"/>
                    <a:gd name="T40" fmla="*/ 557 w 654"/>
                    <a:gd name="T41" fmla="*/ 654 h 654"/>
                    <a:gd name="T42" fmla="*/ 543 w 654"/>
                    <a:gd name="T43" fmla="*/ 654 h 654"/>
                    <a:gd name="T44" fmla="*/ 530 w 654"/>
                    <a:gd name="T45" fmla="*/ 649 h 654"/>
                    <a:gd name="T46" fmla="*/ 517 w 654"/>
                    <a:gd name="T47" fmla="*/ 641 h 654"/>
                    <a:gd name="T48" fmla="*/ 289 w 654"/>
                    <a:gd name="T49" fmla="*/ 412 h 654"/>
                    <a:gd name="T50" fmla="*/ 262 w 654"/>
                    <a:gd name="T51" fmla="*/ 510 h 654"/>
                    <a:gd name="T52" fmla="*/ 256 w 654"/>
                    <a:gd name="T53" fmla="*/ 524 h 654"/>
                    <a:gd name="T54" fmla="*/ 246 w 654"/>
                    <a:gd name="T55" fmla="*/ 534 h 654"/>
                    <a:gd name="T56" fmla="*/ 234 w 654"/>
                    <a:gd name="T57" fmla="*/ 541 h 654"/>
                    <a:gd name="T58" fmla="*/ 220 w 654"/>
                    <a:gd name="T59" fmla="*/ 544 h 654"/>
                    <a:gd name="T60" fmla="*/ 205 w 654"/>
                    <a:gd name="T61" fmla="*/ 543 h 654"/>
                    <a:gd name="T62" fmla="*/ 192 w 654"/>
                    <a:gd name="T63" fmla="*/ 536 h 654"/>
                    <a:gd name="T64" fmla="*/ 181 w 654"/>
                    <a:gd name="T65" fmla="*/ 527 h 654"/>
                    <a:gd name="T66" fmla="*/ 174 w 654"/>
                    <a:gd name="T67" fmla="*/ 515 h 654"/>
                    <a:gd name="T68" fmla="*/ 3 w 654"/>
                    <a:gd name="T69" fmla="*/ 62 h 654"/>
                    <a:gd name="T70" fmla="*/ 0 w 654"/>
                    <a:gd name="T71" fmla="*/ 50 h 654"/>
                    <a:gd name="T72" fmla="*/ 0 w 654"/>
                    <a:gd name="T73" fmla="*/ 36 h 654"/>
                    <a:gd name="T74" fmla="*/ 5 w 654"/>
                    <a:gd name="T75" fmla="*/ 24 h 654"/>
                    <a:gd name="T76" fmla="*/ 14 w 654"/>
                    <a:gd name="T77" fmla="*/ 13 h 654"/>
                    <a:gd name="T78" fmla="*/ 24 w 654"/>
                    <a:gd name="T79" fmla="*/ 5 h 654"/>
                    <a:gd name="T80" fmla="*/ 37 w 654"/>
                    <a:gd name="T81" fmla="*/ 1 h 654"/>
                    <a:gd name="T82" fmla="*/ 49 w 654"/>
                    <a:gd name="T83" fmla="*/ 0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54" h="654">
                      <a:moveTo>
                        <a:pt x="49" y="0"/>
                      </a:moveTo>
                      <a:lnTo>
                        <a:pt x="63" y="2"/>
                      </a:lnTo>
                      <a:lnTo>
                        <a:pt x="515" y="174"/>
                      </a:lnTo>
                      <a:lnTo>
                        <a:pt x="527" y="181"/>
                      </a:lnTo>
                      <a:lnTo>
                        <a:pt x="536" y="192"/>
                      </a:lnTo>
                      <a:lnTo>
                        <a:pt x="542" y="205"/>
                      </a:lnTo>
                      <a:lnTo>
                        <a:pt x="544" y="220"/>
                      </a:lnTo>
                      <a:lnTo>
                        <a:pt x="541" y="234"/>
                      </a:lnTo>
                      <a:lnTo>
                        <a:pt x="534" y="247"/>
                      </a:lnTo>
                      <a:lnTo>
                        <a:pt x="524" y="256"/>
                      </a:lnTo>
                      <a:lnTo>
                        <a:pt x="510" y="262"/>
                      </a:lnTo>
                      <a:lnTo>
                        <a:pt x="412" y="289"/>
                      </a:lnTo>
                      <a:lnTo>
                        <a:pt x="641" y="518"/>
                      </a:lnTo>
                      <a:lnTo>
                        <a:pt x="649" y="529"/>
                      </a:lnTo>
                      <a:lnTo>
                        <a:pt x="654" y="543"/>
                      </a:lnTo>
                      <a:lnTo>
                        <a:pt x="654" y="558"/>
                      </a:lnTo>
                      <a:lnTo>
                        <a:pt x="649" y="572"/>
                      </a:lnTo>
                      <a:lnTo>
                        <a:pt x="641" y="583"/>
                      </a:lnTo>
                      <a:lnTo>
                        <a:pt x="583" y="641"/>
                      </a:lnTo>
                      <a:lnTo>
                        <a:pt x="571" y="649"/>
                      </a:lnTo>
                      <a:lnTo>
                        <a:pt x="557" y="654"/>
                      </a:lnTo>
                      <a:lnTo>
                        <a:pt x="543" y="654"/>
                      </a:lnTo>
                      <a:lnTo>
                        <a:pt x="530" y="649"/>
                      </a:lnTo>
                      <a:lnTo>
                        <a:pt x="517" y="641"/>
                      </a:lnTo>
                      <a:lnTo>
                        <a:pt x="289" y="412"/>
                      </a:lnTo>
                      <a:lnTo>
                        <a:pt x="262" y="510"/>
                      </a:lnTo>
                      <a:lnTo>
                        <a:pt x="256" y="524"/>
                      </a:lnTo>
                      <a:lnTo>
                        <a:pt x="246" y="534"/>
                      </a:lnTo>
                      <a:lnTo>
                        <a:pt x="234" y="541"/>
                      </a:lnTo>
                      <a:lnTo>
                        <a:pt x="220" y="544"/>
                      </a:lnTo>
                      <a:lnTo>
                        <a:pt x="205" y="543"/>
                      </a:lnTo>
                      <a:lnTo>
                        <a:pt x="192" y="536"/>
                      </a:lnTo>
                      <a:lnTo>
                        <a:pt x="181" y="527"/>
                      </a:lnTo>
                      <a:lnTo>
                        <a:pt x="174" y="515"/>
                      </a:lnTo>
                      <a:lnTo>
                        <a:pt x="3" y="62"/>
                      </a:lnTo>
                      <a:lnTo>
                        <a:pt x="0" y="50"/>
                      </a:lnTo>
                      <a:lnTo>
                        <a:pt x="0" y="36"/>
                      </a:lnTo>
                      <a:lnTo>
                        <a:pt x="5" y="24"/>
                      </a:lnTo>
                      <a:lnTo>
                        <a:pt x="14" y="13"/>
                      </a:lnTo>
                      <a:lnTo>
                        <a:pt x="24" y="5"/>
                      </a:lnTo>
                      <a:lnTo>
                        <a:pt x="37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</p:grpSp>
      <p:sp>
        <p:nvSpPr>
          <p:cNvPr id="35" name="矩形 34"/>
          <p:cNvSpPr/>
          <p:nvPr/>
        </p:nvSpPr>
        <p:spPr>
          <a:xfrm>
            <a:off x="2868598" y="485907"/>
            <a:ext cx="26564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FZYaoTi" panose="02010601030101010101" pitchFamily="2" charset="-122"/>
                <a:ea typeface="FZYaoTi" panose="02010601030101010101" pitchFamily="2" charset="-122"/>
              </a:rPr>
              <a:t>用電注意事項</a:t>
            </a:r>
            <a:endParaRPr lang="zh-TW" alt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64351" y="1898516"/>
            <a:ext cx="2765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22" y="1181201"/>
            <a:ext cx="5523085" cy="5288938"/>
          </a:xfrm>
          <a:prstGeom prst="rect">
            <a:avLst/>
          </a:prstGeom>
        </p:spPr>
      </p:pic>
      <p:grpSp>
        <p:nvGrpSpPr>
          <p:cNvPr id="46" name="Groupe 112"/>
          <p:cNvGrpSpPr/>
          <p:nvPr/>
        </p:nvGrpSpPr>
        <p:grpSpPr>
          <a:xfrm>
            <a:off x="7971163" y="6016714"/>
            <a:ext cx="579698" cy="645663"/>
            <a:chOff x="3943350" y="6613525"/>
            <a:chExt cx="895350" cy="1184275"/>
          </a:xfrm>
        </p:grpSpPr>
        <p:grpSp>
          <p:nvGrpSpPr>
            <p:cNvPr id="47" name="Groupe 113"/>
            <p:cNvGrpSpPr/>
            <p:nvPr/>
          </p:nvGrpSpPr>
          <p:grpSpPr>
            <a:xfrm>
              <a:off x="3943350" y="6613525"/>
              <a:ext cx="895350" cy="1184275"/>
              <a:chOff x="3943350" y="6613525"/>
              <a:chExt cx="895350" cy="1184275"/>
            </a:xfrm>
          </p:grpSpPr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3943350" y="6664325"/>
                <a:ext cx="352425" cy="933450"/>
              </a:xfrm>
              <a:custGeom>
                <a:avLst/>
                <a:gdLst>
                  <a:gd name="T0" fmla="*/ 102 w 222"/>
                  <a:gd name="T1" fmla="*/ 0 h 588"/>
                  <a:gd name="T2" fmla="*/ 0 w 222"/>
                  <a:gd name="T3" fmla="*/ 588 h 588"/>
                  <a:gd name="T4" fmla="*/ 222 w 222"/>
                  <a:gd name="T5" fmla="*/ 566 h 588"/>
                  <a:gd name="T6" fmla="*/ 102 w 222"/>
                  <a:gd name="T7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588">
                    <a:moveTo>
                      <a:pt x="102" y="0"/>
                    </a:moveTo>
                    <a:lnTo>
                      <a:pt x="0" y="588"/>
                    </a:lnTo>
                    <a:lnTo>
                      <a:pt x="222" y="56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7C1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4105275" y="6613525"/>
                <a:ext cx="733425" cy="1184275"/>
              </a:xfrm>
              <a:custGeom>
                <a:avLst/>
                <a:gdLst>
                  <a:gd name="T0" fmla="*/ 54 w 462"/>
                  <a:gd name="T1" fmla="*/ 746 h 746"/>
                  <a:gd name="T2" fmla="*/ 462 w 462"/>
                  <a:gd name="T3" fmla="*/ 700 h 746"/>
                  <a:gd name="T4" fmla="*/ 414 w 462"/>
                  <a:gd name="T5" fmla="*/ 0 h 746"/>
                  <a:gd name="T6" fmla="*/ 0 w 462"/>
                  <a:gd name="T7" fmla="*/ 28 h 746"/>
                  <a:gd name="T8" fmla="*/ 54 w 462"/>
                  <a:gd name="T9" fmla="*/ 746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746">
                    <a:moveTo>
                      <a:pt x="54" y="746"/>
                    </a:moveTo>
                    <a:lnTo>
                      <a:pt x="462" y="700"/>
                    </a:lnTo>
                    <a:lnTo>
                      <a:pt x="414" y="0"/>
                    </a:lnTo>
                    <a:lnTo>
                      <a:pt x="0" y="28"/>
                    </a:lnTo>
                    <a:lnTo>
                      <a:pt x="54" y="746"/>
                    </a:lnTo>
                    <a:close/>
                  </a:path>
                </a:pathLst>
              </a:custGeom>
              <a:solidFill>
                <a:srgbClr val="FBD9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auto">
              <a:xfrm>
                <a:off x="4752975" y="7616825"/>
                <a:ext cx="53975" cy="79375"/>
              </a:xfrm>
              <a:custGeom>
                <a:avLst/>
                <a:gdLst>
                  <a:gd name="T0" fmla="*/ 20 w 34"/>
                  <a:gd name="T1" fmla="*/ 38 h 50"/>
                  <a:gd name="T2" fmla="*/ 26 w 34"/>
                  <a:gd name="T3" fmla="*/ 32 h 50"/>
                  <a:gd name="T4" fmla="*/ 26 w 34"/>
                  <a:gd name="T5" fmla="*/ 32 h 50"/>
                  <a:gd name="T6" fmla="*/ 30 w 34"/>
                  <a:gd name="T7" fmla="*/ 24 h 50"/>
                  <a:gd name="T8" fmla="*/ 32 w 34"/>
                  <a:gd name="T9" fmla="*/ 16 h 50"/>
                  <a:gd name="T10" fmla="*/ 32 w 34"/>
                  <a:gd name="T11" fmla="*/ 16 h 50"/>
                  <a:gd name="T12" fmla="*/ 30 w 34"/>
                  <a:gd name="T13" fmla="*/ 8 h 50"/>
                  <a:gd name="T14" fmla="*/ 26 w 34"/>
                  <a:gd name="T15" fmla="*/ 4 h 50"/>
                  <a:gd name="T16" fmla="*/ 20 w 34"/>
                  <a:gd name="T17" fmla="*/ 0 h 50"/>
                  <a:gd name="T18" fmla="*/ 14 w 34"/>
                  <a:gd name="T19" fmla="*/ 0 h 50"/>
                  <a:gd name="T20" fmla="*/ 14 w 34"/>
                  <a:gd name="T21" fmla="*/ 0 h 50"/>
                  <a:gd name="T22" fmla="*/ 8 w 34"/>
                  <a:gd name="T23" fmla="*/ 2 h 50"/>
                  <a:gd name="T24" fmla="*/ 4 w 34"/>
                  <a:gd name="T25" fmla="*/ 6 h 50"/>
                  <a:gd name="T26" fmla="*/ 2 w 34"/>
                  <a:gd name="T27" fmla="*/ 12 h 50"/>
                  <a:gd name="T28" fmla="*/ 0 w 34"/>
                  <a:gd name="T29" fmla="*/ 20 h 50"/>
                  <a:gd name="T30" fmla="*/ 12 w 34"/>
                  <a:gd name="T31" fmla="*/ 18 h 50"/>
                  <a:gd name="T32" fmla="*/ 12 w 34"/>
                  <a:gd name="T33" fmla="*/ 18 h 50"/>
                  <a:gd name="T34" fmla="*/ 12 w 34"/>
                  <a:gd name="T35" fmla="*/ 16 h 50"/>
                  <a:gd name="T36" fmla="*/ 12 w 34"/>
                  <a:gd name="T37" fmla="*/ 16 h 50"/>
                  <a:gd name="T38" fmla="*/ 12 w 34"/>
                  <a:gd name="T39" fmla="*/ 12 h 50"/>
                  <a:gd name="T40" fmla="*/ 16 w 34"/>
                  <a:gd name="T41" fmla="*/ 10 h 50"/>
                  <a:gd name="T42" fmla="*/ 16 w 34"/>
                  <a:gd name="T43" fmla="*/ 10 h 50"/>
                  <a:gd name="T44" fmla="*/ 18 w 34"/>
                  <a:gd name="T45" fmla="*/ 12 h 50"/>
                  <a:gd name="T46" fmla="*/ 20 w 34"/>
                  <a:gd name="T47" fmla="*/ 16 h 50"/>
                  <a:gd name="T48" fmla="*/ 20 w 34"/>
                  <a:gd name="T49" fmla="*/ 16 h 50"/>
                  <a:gd name="T50" fmla="*/ 20 w 34"/>
                  <a:gd name="T51" fmla="*/ 22 h 50"/>
                  <a:gd name="T52" fmla="*/ 16 w 34"/>
                  <a:gd name="T53" fmla="*/ 28 h 50"/>
                  <a:gd name="T54" fmla="*/ 2 w 34"/>
                  <a:gd name="T55" fmla="*/ 50 h 50"/>
                  <a:gd name="T56" fmla="*/ 34 w 34"/>
                  <a:gd name="T57" fmla="*/ 48 h 50"/>
                  <a:gd name="T58" fmla="*/ 34 w 34"/>
                  <a:gd name="T59" fmla="*/ 38 h 50"/>
                  <a:gd name="T60" fmla="*/ 20 w 34"/>
                  <a:gd name="T61" fmla="*/ 3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" h="50">
                    <a:moveTo>
                      <a:pt x="20" y="38"/>
                    </a:moveTo>
                    <a:lnTo>
                      <a:pt x="26" y="32"/>
                    </a:lnTo>
                    <a:lnTo>
                      <a:pt x="26" y="32"/>
                    </a:lnTo>
                    <a:lnTo>
                      <a:pt x="30" y="24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6" y="28"/>
                    </a:lnTo>
                    <a:lnTo>
                      <a:pt x="2" y="50"/>
                    </a:lnTo>
                    <a:lnTo>
                      <a:pt x="34" y="48"/>
                    </a:lnTo>
                    <a:lnTo>
                      <a:pt x="34" y="38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4302125" y="6864350"/>
              <a:ext cx="393700" cy="600075"/>
            </a:xfrm>
            <a:custGeom>
              <a:avLst/>
              <a:gdLst>
                <a:gd name="T0" fmla="*/ 188 w 248"/>
                <a:gd name="T1" fmla="*/ 236 h 378"/>
                <a:gd name="T2" fmla="*/ 208 w 248"/>
                <a:gd name="T3" fmla="*/ 210 h 378"/>
                <a:gd name="T4" fmla="*/ 220 w 248"/>
                <a:gd name="T5" fmla="*/ 184 h 378"/>
                <a:gd name="T6" fmla="*/ 228 w 248"/>
                <a:gd name="T7" fmla="*/ 154 h 378"/>
                <a:gd name="T8" fmla="*/ 230 w 248"/>
                <a:gd name="T9" fmla="*/ 118 h 378"/>
                <a:gd name="T10" fmla="*/ 228 w 248"/>
                <a:gd name="T11" fmla="*/ 104 h 378"/>
                <a:gd name="T12" fmla="*/ 222 w 248"/>
                <a:gd name="T13" fmla="*/ 78 h 378"/>
                <a:gd name="T14" fmla="*/ 204 w 248"/>
                <a:gd name="T15" fmla="*/ 46 h 378"/>
                <a:gd name="T16" fmla="*/ 172 w 248"/>
                <a:gd name="T17" fmla="*/ 16 h 378"/>
                <a:gd name="T18" fmla="*/ 130 w 248"/>
                <a:gd name="T19" fmla="*/ 2 h 378"/>
                <a:gd name="T20" fmla="*/ 106 w 248"/>
                <a:gd name="T21" fmla="*/ 0 h 378"/>
                <a:gd name="T22" fmla="*/ 82 w 248"/>
                <a:gd name="T23" fmla="*/ 4 h 378"/>
                <a:gd name="T24" fmla="*/ 60 w 248"/>
                <a:gd name="T25" fmla="*/ 14 h 378"/>
                <a:gd name="T26" fmla="*/ 42 w 248"/>
                <a:gd name="T27" fmla="*/ 26 h 378"/>
                <a:gd name="T28" fmla="*/ 26 w 248"/>
                <a:gd name="T29" fmla="*/ 44 h 378"/>
                <a:gd name="T30" fmla="*/ 6 w 248"/>
                <a:gd name="T31" fmla="*/ 88 h 378"/>
                <a:gd name="T32" fmla="*/ 0 w 248"/>
                <a:gd name="T33" fmla="*/ 144 h 378"/>
                <a:gd name="T34" fmla="*/ 84 w 248"/>
                <a:gd name="T35" fmla="*/ 138 h 378"/>
                <a:gd name="T36" fmla="*/ 82 w 248"/>
                <a:gd name="T37" fmla="*/ 124 h 378"/>
                <a:gd name="T38" fmla="*/ 86 w 248"/>
                <a:gd name="T39" fmla="*/ 100 h 378"/>
                <a:gd name="T40" fmla="*/ 94 w 248"/>
                <a:gd name="T41" fmla="*/ 88 h 378"/>
                <a:gd name="T42" fmla="*/ 104 w 248"/>
                <a:gd name="T43" fmla="*/ 80 h 378"/>
                <a:gd name="T44" fmla="*/ 112 w 248"/>
                <a:gd name="T45" fmla="*/ 78 h 378"/>
                <a:gd name="T46" fmla="*/ 126 w 248"/>
                <a:gd name="T47" fmla="*/ 82 h 378"/>
                <a:gd name="T48" fmla="*/ 138 w 248"/>
                <a:gd name="T49" fmla="*/ 92 h 378"/>
                <a:gd name="T50" fmla="*/ 146 w 248"/>
                <a:gd name="T51" fmla="*/ 106 h 378"/>
                <a:gd name="T52" fmla="*/ 150 w 248"/>
                <a:gd name="T53" fmla="*/ 122 h 378"/>
                <a:gd name="T54" fmla="*/ 150 w 248"/>
                <a:gd name="T55" fmla="*/ 134 h 378"/>
                <a:gd name="T56" fmla="*/ 142 w 248"/>
                <a:gd name="T57" fmla="*/ 170 h 378"/>
                <a:gd name="T58" fmla="*/ 120 w 248"/>
                <a:gd name="T59" fmla="*/ 212 h 378"/>
                <a:gd name="T60" fmla="*/ 248 w 248"/>
                <a:gd name="T61" fmla="*/ 362 h 378"/>
                <a:gd name="T62" fmla="*/ 146 w 248"/>
                <a:gd name="T63" fmla="*/ 29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8" h="378">
                  <a:moveTo>
                    <a:pt x="146" y="290"/>
                  </a:moveTo>
                  <a:lnTo>
                    <a:pt x="188" y="236"/>
                  </a:lnTo>
                  <a:lnTo>
                    <a:pt x="188" y="236"/>
                  </a:lnTo>
                  <a:lnTo>
                    <a:pt x="208" y="210"/>
                  </a:lnTo>
                  <a:lnTo>
                    <a:pt x="214" y="196"/>
                  </a:lnTo>
                  <a:lnTo>
                    <a:pt x="220" y="184"/>
                  </a:lnTo>
                  <a:lnTo>
                    <a:pt x="226" y="168"/>
                  </a:lnTo>
                  <a:lnTo>
                    <a:pt x="228" y="154"/>
                  </a:lnTo>
                  <a:lnTo>
                    <a:pt x="230" y="138"/>
                  </a:lnTo>
                  <a:lnTo>
                    <a:pt x="230" y="118"/>
                  </a:lnTo>
                  <a:lnTo>
                    <a:pt x="230" y="118"/>
                  </a:lnTo>
                  <a:lnTo>
                    <a:pt x="228" y="104"/>
                  </a:lnTo>
                  <a:lnTo>
                    <a:pt x="226" y="92"/>
                  </a:lnTo>
                  <a:lnTo>
                    <a:pt x="222" y="78"/>
                  </a:lnTo>
                  <a:lnTo>
                    <a:pt x="216" y="68"/>
                  </a:lnTo>
                  <a:lnTo>
                    <a:pt x="204" y="46"/>
                  </a:lnTo>
                  <a:lnTo>
                    <a:pt x="190" y="30"/>
                  </a:lnTo>
                  <a:lnTo>
                    <a:pt x="172" y="16"/>
                  </a:lnTo>
                  <a:lnTo>
                    <a:pt x="152" y="6"/>
                  </a:lnTo>
                  <a:lnTo>
                    <a:pt x="13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4" y="2"/>
                  </a:lnTo>
                  <a:lnTo>
                    <a:pt x="82" y="4"/>
                  </a:lnTo>
                  <a:lnTo>
                    <a:pt x="70" y="8"/>
                  </a:lnTo>
                  <a:lnTo>
                    <a:pt x="60" y="14"/>
                  </a:lnTo>
                  <a:lnTo>
                    <a:pt x="50" y="20"/>
                  </a:lnTo>
                  <a:lnTo>
                    <a:pt x="42" y="26"/>
                  </a:lnTo>
                  <a:lnTo>
                    <a:pt x="34" y="34"/>
                  </a:lnTo>
                  <a:lnTo>
                    <a:pt x="26" y="44"/>
                  </a:lnTo>
                  <a:lnTo>
                    <a:pt x="14" y="64"/>
                  </a:lnTo>
                  <a:lnTo>
                    <a:pt x="6" y="88"/>
                  </a:lnTo>
                  <a:lnTo>
                    <a:pt x="0" y="116"/>
                  </a:lnTo>
                  <a:lnTo>
                    <a:pt x="0" y="144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4" y="106"/>
                  </a:lnTo>
                  <a:lnTo>
                    <a:pt x="86" y="100"/>
                  </a:lnTo>
                  <a:lnTo>
                    <a:pt x="90" y="92"/>
                  </a:lnTo>
                  <a:lnTo>
                    <a:pt x="94" y="88"/>
                  </a:lnTo>
                  <a:lnTo>
                    <a:pt x="98" y="82"/>
                  </a:lnTo>
                  <a:lnTo>
                    <a:pt x="104" y="8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20" y="78"/>
                  </a:lnTo>
                  <a:lnTo>
                    <a:pt x="126" y="82"/>
                  </a:lnTo>
                  <a:lnTo>
                    <a:pt x="132" y="86"/>
                  </a:lnTo>
                  <a:lnTo>
                    <a:pt x="138" y="92"/>
                  </a:lnTo>
                  <a:lnTo>
                    <a:pt x="142" y="98"/>
                  </a:lnTo>
                  <a:lnTo>
                    <a:pt x="146" y="106"/>
                  </a:lnTo>
                  <a:lnTo>
                    <a:pt x="148" y="114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0" y="134"/>
                  </a:lnTo>
                  <a:lnTo>
                    <a:pt x="148" y="146"/>
                  </a:lnTo>
                  <a:lnTo>
                    <a:pt x="142" y="170"/>
                  </a:lnTo>
                  <a:lnTo>
                    <a:pt x="132" y="192"/>
                  </a:lnTo>
                  <a:lnTo>
                    <a:pt x="120" y="212"/>
                  </a:lnTo>
                  <a:lnTo>
                    <a:pt x="10" y="378"/>
                  </a:lnTo>
                  <a:lnTo>
                    <a:pt x="248" y="362"/>
                  </a:lnTo>
                  <a:lnTo>
                    <a:pt x="244" y="284"/>
                  </a:lnTo>
                  <a:lnTo>
                    <a:pt x="146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824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양쪽 모서리가 둥근 사각형 8"/>
          <p:cNvSpPr/>
          <p:nvPr/>
        </p:nvSpPr>
        <p:spPr>
          <a:xfrm rot="10800000">
            <a:off x="305473" y="940949"/>
            <a:ext cx="7936008" cy="5648377"/>
          </a:xfrm>
          <a:prstGeom prst="round2SameRect">
            <a:avLst>
              <a:gd name="adj1" fmla="val 2255"/>
              <a:gd name="adj2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9512" y="413082"/>
            <a:ext cx="8810763" cy="3684558"/>
            <a:chOff x="204229" y="424379"/>
            <a:chExt cx="8810763" cy="3684558"/>
          </a:xfrm>
        </p:grpSpPr>
        <p:sp>
          <p:nvSpPr>
            <p:cNvPr id="3" name="모서리가 둥근 직사각형 46"/>
            <p:cNvSpPr/>
            <p:nvPr/>
          </p:nvSpPr>
          <p:spPr>
            <a:xfrm>
              <a:off x="204229" y="433363"/>
              <a:ext cx="8383115" cy="693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ZYaoTi" panose="02010601030101010101" pitchFamily="2" charset="-122"/>
                <a:ea typeface="FZYaoTi" panose="02010601030101010101" pitchFamily="2" charset="-122"/>
              </a:endParaRPr>
            </a:p>
          </p:txBody>
        </p:sp>
        <p:sp>
          <p:nvSpPr>
            <p:cNvPr id="4" name="양쪽 모서리가 둥근 사각형 5"/>
            <p:cNvSpPr/>
            <p:nvPr/>
          </p:nvSpPr>
          <p:spPr>
            <a:xfrm rot="16200000">
              <a:off x="8271535" y="369892"/>
              <a:ext cx="688969" cy="797944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그룹 15"/>
            <p:cNvGrpSpPr/>
            <p:nvPr/>
          </p:nvGrpSpPr>
          <p:grpSpPr>
            <a:xfrm>
              <a:off x="8373445" y="558010"/>
              <a:ext cx="322753" cy="406995"/>
              <a:chOff x="7773822" y="2641380"/>
              <a:chExt cx="322753" cy="406995"/>
            </a:xfrm>
          </p:grpSpPr>
          <p:sp>
            <p:nvSpPr>
              <p:cNvPr id="27" name="도넛 13"/>
              <p:cNvSpPr/>
              <p:nvPr/>
            </p:nvSpPr>
            <p:spPr>
              <a:xfrm>
                <a:off x="7773822" y="2641380"/>
                <a:ext cx="264046" cy="297640"/>
              </a:xfrm>
              <a:prstGeom prst="donut">
                <a:avLst>
                  <a:gd name="adj" fmla="val 15379"/>
                </a:avLst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양쪽 모서리가 둥근 사각형 14"/>
              <p:cNvSpPr/>
              <p:nvPr/>
            </p:nvSpPr>
            <p:spPr>
              <a:xfrm rot="18900000">
                <a:off x="8050856" y="2850869"/>
                <a:ext cx="45719" cy="197506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그룹 1"/>
            <p:cNvGrpSpPr/>
            <p:nvPr/>
          </p:nvGrpSpPr>
          <p:grpSpPr>
            <a:xfrm>
              <a:off x="8422119" y="1412776"/>
              <a:ext cx="409393" cy="409393"/>
              <a:chOff x="11155340" y="4003139"/>
              <a:chExt cx="748389" cy="748389"/>
            </a:xfrm>
          </p:grpSpPr>
          <p:sp>
            <p:nvSpPr>
              <p:cNvPr id="25" name="타원 10"/>
              <p:cNvSpPr/>
              <p:nvPr/>
            </p:nvSpPr>
            <p:spPr>
              <a:xfrm>
                <a:off x="11155340" y="4003139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11432867" y="4224301"/>
                <a:ext cx="249294" cy="306063"/>
              </a:xfrm>
              <a:custGeom>
                <a:avLst/>
                <a:gdLst>
                  <a:gd name="T0" fmla="*/ 1930 w 2831"/>
                  <a:gd name="T1" fmla="*/ 2787 h 3472"/>
                  <a:gd name="T2" fmla="*/ 1791 w 2831"/>
                  <a:gd name="T3" fmla="*/ 2855 h 3472"/>
                  <a:gd name="T4" fmla="*/ 2114 w 2831"/>
                  <a:gd name="T5" fmla="*/ 3172 h 3472"/>
                  <a:gd name="T6" fmla="*/ 2628 w 2831"/>
                  <a:gd name="T7" fmla="*/ 2656 h 3472"/>
                  <a:gd name="T8" fmla="*/ 2538 w 2831"/>
                  <a:gd name="T9" fmla="*/ 2529 h 3472"/>
                  <a:gd name="T10" fmla="*/ 1440 w 2831"/>
                  <a:gd name="T11" fmla="*/ 2529 h 3472"/>
                  <a:gd name="T12" fmla="*/ 914 w 2831"/>
                  <a:gd name="T13" fmla="*/ 2569 h 3472"/>
                  <a:gd name="T14" fmla="*/ 928 w 2831"/>
                  <a:gd name="T15" fmla="*/ 2433 h 3472"/>
                  <a:gd name="T16" fmla="*/ 807 w 2831"/>
                  <a:gd name="T17" fmla="*/ 2382 h 3472"/>
                  <a:gd name="T18" fmla="*/ 439 w 2831"/>
                  <a:gd name="T19" fmla="*/ 2514 h 3472"/>
                  <a:gd name="T20" fmla="*/ 470 w 2831"/>
                  <a:gd name="T21" fmla="*/ 2433 h 3472"/>
                  <a:gd name="T22" fmla="*/ 2186 w 2831"/>
                  <a:gd name="T23" fmla="*/ 2182 h 3472"/>
                  <a:gd name="T24" fmla="*/ 2642 w 2831"/>
                  <a:gd name="T25" fmla="*/ 2371 h 3472"/>
                  <a:gd name="T26" fmla="*/ 2831 w 2831"/>
                  <a:gd name="T27" fmla="*/ 2827 h 3472"/>
                  <a:gd name="T28" fmla="*/ 2642 w 2831"/>
                  <a:gd name="T29" fmla="*/ 3283 h 3472"/>
                  <a:gd name="T30" fmla="*/ 2186 w 2831"/>
                  <a:gd name="T31" fmla="*/ 3472 h 3472"/>
                  <a:gd name="T32" fmla="*/ 1729 w 2831"/>
                  <a:gd name="T33" fmla="*/ 3283 h 3472"/>
                  <a:gd name="T34" fmla="*/ 1540 w 2831"/>
                  <a:gd name="T35" fmla="*/ 2827 h 3472"/>
                  <a:gd name="T36" fmla="*/ 1729 w 2831"/>
                  <a:gd name="T37" fmla="*/ 2371 h 3472"/>
                  <a:gd name="T38" fmla="*/ 2186 w 2831"/>
                  <a:gd name="T39" fmla="*/ 2182 h 3472"/>
                  <a:gd name="T40" fmla="*/ 1540 w 2831"/>
                  <a:gd name="T41" fmla="*/ 2083 h 3472"/>
                  <a:gd name="T42" fmla="*/ 914 w 2831"/>
                  <a:gd name="T43" fmla="*/ 2123 h 3472"/>
                  <a:gd name="T44" fmla="*/ 928 w 2831"/>
                  <a:gd name="T45" fmla="*/ 1986 h 3472"/>
                  <a:gd name="T46" fmla="*/ 807 w 2831"/>
                  <a:gd name="T47" fmla="*/ 1957 h 3472"/>
                  <a:gd name="T48" fmla="*/ 439 w 2831"/>
                  <a:gd name="T49" fmla="*/ 2088 h 3472"/>
                  <a:gd name="T50" fmla="*/ 470 w 2831"/>
                  <a:gd name="T51" fmla="*/ 2007 h 3472"/>
                  <a:gd name="T52" fmla="*/ 944 w 2831"/>
                  <a:gd name="T53" fmla="*/ 1588 h 3472"/>
                  <a:gd name="T54" fmla="*/ 1786 w 2831"/>
                  <a:gd name="T55" fmla="*/ 1702 h 3472"/>
                  <a:gd name="T56" fmla="*/ 904 w 2831"/>
                  <a:gd name="T57" fmla="*/ 1716 h 3472"/>
                  <a:gd name="T58" fmla="*/ 944 w 2831"/>
                  <a:gd name="T59" fmla="*/ 1588 h 3472"/>
                  <a:gd name="T60" fmla="*/ 800 w 2831"/>
                  <a:gd name="T61" fmla="*/ 1548 h 3472"/>
                  <a:gd name="T62" fmla="*/ 430 w 2831"/>
                  <a:gd name="T63" fmla="*/ 1656 h 3472"/>
                  <a:gd name="T64" fmla="*/ 484 w 2831"/>
                  <a:gd name="T65" fmla="*/ 1589 h 3472"/>
                  <a:gd name="T66" fmla="*/ 1738 w 2831"/>
                  <a:gd name="T67" fmla="*/ 1140 h 3472"/>
                  <a:gd name="T68" fmla="*/ 1778 w 2831"/>
                  <a:gd name="T69" fmla="*/ 1269 h 3472"/>
                  <a:gd name="T70" fmla="*/ 896 w 2831"/>
                  <a:gd name="T71" fmla="*/ 1255 h 3472"/>
                  <a:gd name="T72" fmla="*/ 769 w 2831"/>
                  <a:gd name="T73" fmla="*/ 1030 h 3472"/>
                  <a:gd name="T74" fmla="*/ 616 w 2831"/>
                  <a:gd name="T75" fmla="*/ 1312 h 3472"/>
                  <a:gd name="T76" fmla="*/ 423 w 2831"/>
                  <a:gd name="T77" fmla="*/ 1202 h 3472"/>
                  <a:gd name="T78" fmla="*/ 496 w 2831"/>
                  <a:gd name="T79" fmla="*/ 1154 h 3472"/>
                  <a:gd name="T80" fmla="*/ 548 w 2831"/>
                  <a:gd name="T81" fmla="*/ 372 h 3472"/>
                  <a:gd name="T82" fmla="*/ 681 w 2831"/>
                  <a:gd name="T83" fmla="*/ 618 h 3472"/>
                  <a:gd name="T84" fmla="*/ 1588 w 2831"/>
                  <a:gd name="T85" fmla="*/ 597 h 3472"/>
                  <a:gd name="T86" fmla="*/ 1683 w 2831"/>
                  <a:gd name="T87" fmla="*/ 347 h 3472"/>
                  <a:gd name="T88" fmla="*/ 2201 w 2831"/>
                  <a:gd name="T89" fmla="*/ 438 h 3472"/>
                  <a:gd name="T90" fmla="*/ 2118 w 2831"/>
                  <a:gd name="T91" fmla="*/ 2037 h 3472"/>
                  <a:gd name="T92" fmla="*/ 1412 w 2831"/>
                  <a:gd name="T93" fmla="*/ 3005 h 3472"/>
                  <a:gd name="T94" fmla="*/ 47 w 2831"/>
                  <a:gd name="T95" fmla="*/ 3054 h 3472"/>
                  <a:gd name="T96" fmla="*/ 21 w 2831"/>
                  <a:gd name="T97" fmla="*/ 455 h 3472"/>
                  <a:gd name="T98" fmla="*/ 1118 w 2831"/>
                  <a:gd name="T99" fmla="*/ 99 h 3472"/>
                  <a:gd name="T100" fmla="*/ 1053 w 2831"/>
                  <a:gd name="T101" fmla="*/ 211 h 3472"/>
                  <a:gd name="T102" fmla="*/ 1182 w 2831"/>
                  <a:gd name="T103" fmla="*/ 211 h 3472"/>
                  <a:gd name="T104" fmla="*/ 1118 w 2831"/>
                  <a:gd name="T105" fmla="*/ 99 h 3472"/>
                  <a:gd name="T106" fmla="*/ 1268 w 2831"/>
                  <a:gd name="T107" fmla="*/ 85 h 3472"/>
                  <a:gd name="T108" fmla="*/ 1328 w 2831"/>
                  <a:gd name="T109" fmla="*/ 238 h 3472"/>
                  <a:gd name="T110" fmla="*/ 1564 w 2831"/>
                  <a:gd name="T111" fmla="*/ 312 h 3472"/>
                  <a:gd name="T112" fmla="*/ 1547 w 2831"/>
                  <a:gd name="T113" fmla="*/ 503 h 3472"/>
                  <a:gd name="T114" fmla="*/ 711 w 2831"/>
                  <a:gd name="T115" fmla="*/ 521 h 3472"/>
                  <a:gd name="T116" fmla="*/ 657 w 2831"/>
                  <a:gd name="T117" fmla="*/ 338 h 3472"/>
                  <a:gd name="T118" fmla="*/ 889 w 2831"/>
                  <a:gd name="T119" fmla="*/ 245 h 3472"/>
                  <a:gd name="T120" fmla="*/ 954 w 2831"/>
                  <a:gd name="T121" fmla="*/ 112 h 3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31" h="3472">
                    <a:moveTo>
                      <a:pt x="2538" y="2529"/>
                    </a:moveTo>
                    <a:lnTo>
                      <a:pt x="2517" y="2531"/>
                    </a:lnTo>
                    <a:lnTo>
                      <a:pt x="2496" y="2537"/>
                    </a:lnTo>
                    <a:lnTo>
                      <a:pt x="2476" y="2547"/>
                    </a:lnTo>
                    <a:lnTo>
                      <a:pt x="2459" y="2563"/>
                    </a:lnTo>
                    <a:lnTo>
                      <a:pt x="2124" y="2939"/>
                    </a:lnTo>
                    <a:lnTo>
                      <a:pt x="1950" y="2800"/>
                    </a:lnTo>
                    <a:lnTo>
                      <a:pt x="1930" y="2787"/>
                    </a:lnTo>
                    <a:lnTo>
                      <a:pt x="1909" y="2780"/>
                    </a:lnTo>
                    <a:lnTo>
                      <a:pt x="1888" y="2778"/>
                    </a:lnTo>
                    <a:lnTo>
                      <a:pt x="1866" y="2780"/>
                    </a:lnTo>
                    <a:lnTo>
                      <a:pt x="1845" y="2787"/>
                    </a:lnTo>
                    <a:lnTo>
                      <a:pt x="1826" y="2799"/>
                    </a:lnTo>
                    <a:lnTo>
                      <a:pt x="1810" y="2814"/>
                    </a:lnTo>
                    <a:lnTo>
                      <a:pt x="1797" y="2834"/>
                    </a:lnTo>
                    <a:lnTo>
                      <a:pt x="1791" y="2855"/>
                    </a:lnTo>
                    <a:lnTo>
                      <a:pt x="1788" y="2876"/>
                    </a:lnTo>
                    <a:lnTo>
                      <a:pt x="1791" y="2899"/>
                    </a:lnTo>
                    <a:lnTo>
                      <a:pt x="1797" y="2920"/>
                    </a:lnTo>
                    <a:lnTo>
                      <a:pt x="1809" y="2938"/>
                    </a:lnTo>
                    <a:lnTo>
                      <a:pt x="1826" y="2954"/>
                    </a:lnTo>
                    <a:lnTo>
                      <a:pt x="2073" y="3152"/>
                    </a:lnTo>
                    <a:lnTo>
                      <a:pt x="2093" y="3165"/>
                    </a:lnTo>
                    <a:lnTo>
                      <a:pt x="2114" y="3172"/>
                    </a:lnTo>
                    <a:lnTo>
                      <a:pt x="2135" y="3174"/>
                    </a:lnTo>
                    <a:lnTo>
                      <a:pt x="2156" y="3172"/>
                    </a:lnTo>
                    <a:lnTo>
                      <a:pt x="2175" y="3166"/>
                    </a:lnTo>
                    <a:lnTo>
                      <a:pt x="2194" y="3155"/>
                    </a:lnTo>
                    <a:lnTo>
                      <a:pt x="2210" y="3142"/>
                    </a:lnTo>
                    <a:lnTo>
                      <a:pt x="2607" y="2694"/>
                    </a:lnTo>
                    <a:lnTo>
                      <a:pt x="2620" y="2676"/>
                    </a:lnTo>
                    <a:lnTo>
                      <a:pt x="2628" y="2656"/>
                    </a:lnTo>
                    <a:lnTo>
                      <a:pt x="2633" y="2633"/>
                    </a:lnTo>
                    <a:lnTo>
                      <a:pt x="2631" y="2612"/>
                    </a:lnTo>
                    <a:lnTo>
                      <a:pt x="2625" y="2591"/>
                    </a:lnTo>
                    <a:lnTo>
                      <a:pt x="2615" y="2571"/>
                    </a:lnTo>
                    <a:lnTo>
                      <a:pt x="2599" y="2555"/>
                    </a:lnTo>
                    <a:lnTo>
                      <a:pt x="2580" y="2542"/>
                    </a:lnTo>
                    <a:lnTo>
                      <a:pt x="2560" y="2534"/>
                    </a:lnTo>
                    <a:lnTo>
                      <a:pt x="2538" y="2529"/>
                    </a:lnTo>
                    <a:close/>
                    <a:moveTo>
                      <a:pt x="944" y="2430"/>
                    </a:moveTo>
                    <a:lnTo>
                      <a:pt x="1391" y="2430"/>
                    </a:lnTo>
                    <a:lnTo>
                      <a:pt x="1406" y="2433"/>
                    </a:lnTo>
                    <a:lnTo>
                      <a:pt x="1420" y="2440"/>
                    </a:lnTo>
                    <a:lnTo>
                      <a:pt x="1431" y="2450"/>
                    </a:lnTo>
                    <a:lnTo>
                      <a:pt x="1438" y="2464"/>
                    </a:lnTo>
                    <a:lnTo>
                      <a:pt x="1440" y="2480"/>
                    </a:lnTo>
                    <a:lnTo>
                      <a:pt x="1440" y="2529"/>
                    </a:lnTo>
                    <a:lnTo>
                      <a:pt x="1438" y="2545"/>
                    </a:lnTo>
                    <a:lnTo>
                      <a:pt x="1431" y="2559"/>
                    </a:lnTo>
                    <a:lnTo>
                      <a:pt x="1420" y="2569"/>
                    </a:lnTo>
                    <a:lnTo>
                      <a:pt x="1406" y="2577"/>
                    </a:lnTo>
                    <a:lnTo>
                      <a:pt x="1391" y="2579"/>
                    </a:lnTo>
                    <a:lnTo>
                      <a:pt x="944" y="2579"/>
                    </a:lnTo>
                    <a:lnTo>
                      <a:pt x="928" y="2577"/>
                    </a:lnTo>
                    <a:lnTo>
                      <a:pt x="914" y="2569"/>
                    </a:lnTo>
                    <a:lnTo>
                      <a:pt x="904" y="2559"/>
                    </a:lnTo>
                    <a:lnTo>
                      <a:pt x="896" y="2545"/>
                    </a:lnTo>
                    <a:lnTo>
                      <a:pt x="894" y="2529"/>
                    </a:lnTo>
                    <a:lnTo>
                      <a:pt x="894" y="2480"/>
                    </a:lnTo>
                    <a:lnTo>
                      <a:pt x="896" y="2464"/>
                    </a:lnTo>
                    <a:lnTo>
                      <a:pt x="904" y="2450"/>
                    </a:lnTo>
                    <a:lnTo>
                      <a:pt x="914" y="2440"/>
                    </a:lnTo>
                    <a:lnTo>
                      <a:pt x="928" y="2433"/>
                    </a:lnTo>
                    <a:lnTo>
                      <a:pt x="944" y="2430"/>
                    </a:lnTo>
                    <a:close/>
                    <a:moveTo>
                      <a:pt x="769" y="2319"/>
                    </a:moveTo>
                    <a:lnTo>
                      <a:pt x="783" y="2322"/>
                    </a:lnTo>
                    <a:lnTo>
                      <a:pt x="795" y="2330"/>
                    </a:lnTo>
                    <a:lnTo>
                      <a:pt x="805" y="2341"/>
                    </a:lnTo>
                    <a:lnTo>
                      <a:pt x="810" y="2355"/>
                    </a:lnTo>
                    <a:lnTo>
                      <a:pt x="810" y="2368"/>
                    </a:lnTo>
                    <a:lnTo>
                      <a:pt x="807" y="2382"/>
                    </a:lnTo>
                    <a:lnTo>
                      <a:pt x="800" y="2395"/>
                    </a:lnTo>
                    <a:lnTo>
                      <a:pt x="616" y="2600"/>
                    </a:lnTo>
                    <a:lnTo>
                      <a:pt x="606" y="2608"/>
                    </a:lnTo>
                    <a:lnTo>
                      <a:pt x="594" y="2613"/>
                    </a:lnTo>
                    <a:lnTo>
                      <a:pt x="581" y="2616"/>
                    </a:lnTo>
                    <a:lnTo>
                      <a:pt x="567" y="2612"/>
                    </a:lnTo>
                    <a:lnTo>
                      <a:pt x="553" y="2605"/>
                    </a:lnTo>
                    <a:lnTo>
                      <a:pt x="439" y="2514"/>
                    </a:lnTo>
                    <a:lnTo>
                      <a:pt x="430" y="2503"/>
                    </a:lnTo>
                    <a:lnTo>
                      <a:pt x="423" y="2490"/>
                    </a:lnTo>
                    <a:lnTo>
                      <a:pt x="422" y="2477"/>
                    </a:lnTo>
                    <a:lnTo>
                      <a:pt x="425" y="2463"/>
                    </a:lnTo>
                    <a:lnTo>
                      <a:pt x="432" y="2449"/>
                    </a:lnTo>
                    <a:lnTo>
                      <a:pt x="442" y="2440"/>
                    </a:lnTo>
                    <a:lnTo>
                      <a:pt x="456" y="2435"/>
                    </a:lnTo>
                    <a:lnTo>
                      <a:pt x="470" y="2433"/>
                    </a:lnTo>
                    <a:lnTo>
                      <a:pt x="484" y="2436"/>
                    </a:lnTo>
                    <a:lnTo>
                      <a:pt x="496" y="2443"/>
                    </a:lnTo>
                    <a:lnTo>
                      <a:pt x="576" y="2507"/>
                    </a:lnTo>
                    <a:lnTo>
                      <a:pt x="731" y="2334"/>
                    </a:lnTo>
                    <a:lnTo>
                      <a:pt x="742" y="2324"/>
                    </a:lnTo>
                    <a:lnTo>
                      <a:pt x="755" y="2320"/>
                    </a:lnTo>
                    <a:lnTo>
                      <a:pt x="769" y="2319"/>
                    </a:lnTo>
                    <a:close/>
                    <a:moveTo>
                      <a:pt x="2186" y="2182"/>
                    </a:moveTo>
                    <a:lnTo>
                      <a:pt x="2251" y="2185"/>
                    </a:lnTo>
                    <a:lnTo>
                      <a:pt x="2316" y="2196"/>
                    </a:lnTo>
                    <a:lnTo>
                      <a:pt x="2378" y="2212"/>
                    </a:lnTo>
                    <a:lnTo>
                      <a:pt x="2437" y="2233"/>
                    </a:lnTo>
                    <a:lnTo>
                      <a:pt x="2494" y="2260"/>
                    </a:lnTo>
                    <a:lnTo>
                      <a:pt x="2546" y="2293"/>
                    </a:lnTo>
                    <a:lnTo>
                      <a:pt x="2596" y="2329"/>
                    </a:lnTo>
                    <a:lnTo>
                      <a:pt x="2642" y="2371"/>
                    </a:lnTo>
                    <a:lnTo>
                      <a:pt x="2683" y="2417"/>
                    </a:lnTo>
                    <a:lnTo>
                      <a:pt x="2721" y="2466"/>
                    </a:lnTo>
                    <a:lnTo>
                      <a:pt x="2753" y="2520"/>
                    </a:lnTo>
                    <a:lnTo>
                      <a:pt x="2780" y="2577"/>
                    </a:lnTo>
                    <a:lnTo>
                      <a:pt x="2802" y="2636"/>
                    </a:lnTo>
                    <a:lnTo>
                      <a:pt x="2818" y="2698"/>
                    </a:lnTo>
                    <a:lnTo>
                      <a:pt x="2828" y="2761"/>
                    </a:lnTo>
                    <a:lnTo>
                      <a:pt x="2831" y="2827"/>
                    </a:lnTo>
                    <a:lnTo>
                      <a:pt x="2828" y="2893"/>
                    </a:lnTo>
                    <a:lnTo>
                      <a:pt x="2818" y="2958"/>
                    </a:lnTo>
                    <a:lnTo>
                      <a:pt x="2802" y="3019"/>
                    </a:lnTo>
                    <a:lnTo>
                      <a:pt x="2780" y="3079"/>
                    </a:lnTo>
                    <a:lnTo>
                      <a:pt x="2753" y="3134"/>
                    </a:lnTo>
                    <a:lnTo>
                      <a:pt x="2721" y="3188"/>
                    </a:lnTo>
                    <a:lnTo>
                      <a:pt x="2683" y="3237"/>
                    </a:lnTo>
                    <a:lnTo>
                      <a:pt x="2642" y="3283"/>
                    </a:lnTo>
                    <a:lnTo>
                      <a:pt x="2596" y="3325"/>
                    </a:lnTo>
                    <a:lnTo>
                      <a:pt x="2546" y="3362"/>
                    </a:lnTo>
                    <a:lnTo>
                      <a:pt x="2494" y="3394"/>
                    </a:lnTo>
                    <a:lnTo>
                      <a:pt x="2437" y="3421"/>
                    </a:lnTo>
                    <a:lnTo>
                      <a:pt x="2378" y="3443"/>
                    </a:lnTo>
                    <a:lnTo>
                      <a:pt x="2316" y="3459"/>
                    </a:lnTo>
                    <a:lnTo>
                      <a:pt x="2251" y="3469"/>
                    </a:lnTo>
                    <a:lnTo>
                      <a:pt x="2186" y="3472"/>
                    </a:lnTo>
                    <a:lnTo>
                      <a:pt x="2120" y="3469"/>
                    </a:lnTo>
                    <a:lnTo>
                      <a:pt x="2055" y="3459"/>
                    </a:lnTo>
                    <a:lnTo>
                      <a:pt x="1993" y="3443"/>
                    </a:lnTo>
                    <a:lnTo>
                      <a:pt x="1934" y="3421"/>
                    </a:lnTo>
                    <a:lnTo>
                      <a:pt x="1877" y="3394"/>
                    </a:lnTo>
                    <a:lnTo>
                      <a:pt x="1825" y="3362"/>
                    </a:lnTo>
                    <a:lnTo>
                      <a:pt x="1775" y="3325"/>
                    </a:lnTo>
                    <a:lnTo>
                      <a:pt x="1729" y="3283"/>
                    </a:lnTo>
                    <a:lnTo>
                      <a:pt x="1688" y="3237"/>
                    </a:lnTo>
                    <a:lnTo>
                      <a:pt x="1650" y="3188"/>
                    </a:lnTo>
                    <a:lnTo>
                      <a:pt x="1618" y="3134"/>
                    </a:lnTo>
                    <a:lnTo>
                      <a:pt x="1591" y="3079"/>
                    </a:lnTo>
                    <a:lnTo>
                      <a:pt x="1569" y="3019"/>
                    </a:lnTo>
                    <a:lnTo>
                      <a:pt x="1553" y="2958"/>
                    </a:lnTo>
                    <a:lnTo>
                      <a:pt x="1543" y="2893"/>
                    </a:lnTo>
                    <a:lnTo>
                      <a:pt x="1540" y="2827"/>
                    </a:lnTo>
                    <a:lnTo>
                      <a:pt x="1543" y="2761"/>
                    </a:lnTo>
                    <a:lnTo>
                      <a:pt x="1553" y="2698"/>
                    </a:lnTo>
                    <a:lnTo>
                      <a:pt x="1569" y="2636"/>
                    </a:lnTo>
                    <a:lnTo>
                      <a:pt x="1591" y="2577"/>
                    </a:lnTo>
                    <a:lnTo>
                      <a:pt x="1618" y="2520"/>
                    </a:lnTo>
                    <a:lnTo>
                      <a:pt x="1650" y="2466"/>
                    </a:lnTo>
                    <a:lnTo>
                      <a:pt x="1688" y="2417"/>
                    </a:lnTo>
                    <a:lnTo>
                      <a:pt x="1729" y="2371"/>
                    </a:lnTo>
                    <a:lnTo>
                      <a:pt x="1775" y="2329"/>
                    </a:lnTo>
                    <a:lnTo>
                      <a:pt x="1825" y="2293"/>
                    </a:lnTo>
                    <a:lnTo>
                      <a:pt x="1877" y="2260"/>
                    </a:lnTo>
                    <a:lnTo>
                      <a:pt x="1934" y="2233"/>
                    </a:lnTo>
                    <a:lnTo>
                      <a:pt x="1993" y="2212"/>
                    </a:lnTo>
                    <a:lnTo>
                      <a:pt x="2055" y="2196"/>
                    </a:lnTo>
                    <a:lnTo>
                      <a:pt x="2120" y="2185"/>
                    </a:lnTo>
                    <a:lnTo>
                      <a:pt x="2186" y="2182"/>
                    </a:lnTo>
                    <a:close/>
                    <a:moveTo>
                      <a:pt x="944" y="1984"/>
                    </a:moveTo>
                    <a:lnTo>
                      <a:pt x="1491" y="1984"/>
                    </a:lnTo>
                    <a:lnTo>
                      <a:pt x="1505" y="1986"/>
                    </a:lnTo>
                    <a:lnTo>
                      <a:pt x="1519" y="1994"/>
                    </a:lnTo>
                    <a:lnTo>
                      <a:pt x="1531" y="2004"/>
                    </a:lnTo>
                    <a:lnTo>
                      <a:pt x="1537" y="2018"/>
                    </a:lnTo>
                    <a:lnTo>
                      <a:pt x="1540" y="2034"/>
                    </a:lnTo>
                    <a:lnTo>
                      <a:pt x="1540" y="2083"/>
                    </a:lnTo>
                    <a:lnTo>
                      <a:pt x="1537" y="2099"/>
                    </a:lnTo>
                    <a:lnTo>
                      <a:pt x="1531" y="2113"/>
                    </a:lnTo>
                    <a:lnTo>
                      <a:pt x="1519" y="2123"/>
                    </a:lnTo>
                    <a:lnTo>
                      <a:pt x="1505" y="2131"/>
                    </a:lnTo>
                    <a:lnTo>
                      <a:pt x="1491" y="2133"/>
                    </a:lnTo>
                    <a:lnTo>
                      <a:pt x="944" y="2133"/>
                    </a:lnTo>
                    <a:lnTo>
                      <a:pt x="928" y="2131"/>
                    </a:lnTo>
                    <a:lnTo>
                      <a:pt x="914" y="2123"/>
                    </a:lnTo>
                    <a:lnTo>
                      <a:pt x="904" y="2113"/>
                    </a:lnTo>
                    <a:lnTo>
                      <a:pt x="896" y="2099"/>
                    </a:lnTo>
                    <a:lnTo>
                      <a:pt x="894" y="2083"/>
                    </a:lnTo>
                    <a:lnTo>
                      <a:pt x="894" y="2034"/>
                    </a:lnTo>
                    <a:lnTo>
                      <a:pt x="896" y="2018"/>
                    </a:lnTo>
                    <a:lnTo>
                      <a:pt x="904" y="2004"/>
                    </a:lnTo>
                    <a:lnTo>
                      <a:pt x="914" y="1994"/>
                    </a:lnTo>
                    <a:lnTo>
                      <a:pt x="928" y="1986"/>
                    </a:lnTo>
                    <a:lnTo>
                      <a:pt x="944" y="1984"/>
                    </a:lnTo>
                    <a:close/>
                    <a:moveTo>
                      <a:pt x="769" y="1894"/>
                    </a:moveTo>
                    <a:lnTo>
                      <a:pt x="783" y="1897"/>
                    </a:lnTo>
                    <a:lnTo>
                      <a:pt x="795" y="1905"/>
                    </a:lnTo>
                    <a:lnTo>
                      <a:pt x="805" y="1916"/>
                    </a:lnTo>
                    <a:lnTo>
                      <a:pt x="810" y="1930"/>
                    </a:lnTo>
                    <a:lnTo>
                      <a:pt x="810" y="1943"/>
                    </a:lnTo>
                    <a:lnTo>
                      <a:pt x="807" y="1957"/>
                    </a:lnTo>
                    <a:lnTo>
                      <a:pt x="800" y="1970"/>
                    </a:lnTo>
                    <a:lnTo>
                      <a:pt x="616" y="2175"/>
                    </a:lnTo>
                    <a:lnTo>
                      <a:pt x="606" y="2183"/>
                    </a:lnTo>
                    <a:lnTo>
                      <a:pt x="594" y="2188"/>
                    </a:lnTo>
                    <a:lnTo>
                      <a:pt x="581" y="2191"/>
                    </a:lnTo>
                    <a:lnTo>
                      <a:pt x="567" y="2187"/>
                    </a:lnTo>
                    <a:lnTo>
                      <a:pt x="553" y="2180"/>
                    </a:lnTo>
                    <a:lnTo>
                      <a:pt x="439" y="2088"/>
                    </a:lnTo>
                    <a:lnTo>
                      <a:pt x="430" y="2078"/>
                    </a:lnTo>
                    <a:lnTo>
                      <a:pt x="423" y="2065"/>
                    </a:lnTo>
                    <a:lnTo>
                      <a:pt x="422" y="2052"/>
                    </a:lnTo>
                    <a:lnTo>
                      <a:pt x="425" y="2038"/>
                    </a:lnTo>
                    <a:lnTo>
                      <a:pt x="432" y="2024"/>
                    </a:lnTo>
                    <a:lnTo>
                      <a:pt x="442" y="2015"/>
                    </a:lnTo>
                    <a:lnTo>
                      <a:pt x="456" y="2010"/>
                    </a:lnTo>
                    <a:lnTo>
                      <a:pt x="470" y="2007"/>
                    </a:lnTo>
                    <a:lnTo>
                      <a:pt x="484" y="2011"/>
                    </a:lnTo>
                    <a:lnTo>
                      <a:pt x="496" y="2018"/>
                    </a:lnTo>
                    <a:lnTo>
                      <a:pt x="576" y="2082"/>
                    </a:lnTo>
                    <a:lnTo>
                      <a:pt x="731" y="1909"/>
                    </a:lnTo>
                    <a:lnTo>
                      <a:pt x="742" y="1899"/>
                    </a:lnTo>
                    <a:lnTo>
                      <a:pt x="755" y="1895"/>
                    </a:lnTo>
                    <a:lnTo>
                      <a:pt x="769" y="1894"/>
                    </a:lnTo>
                    <a:close/>
                    <a:moveTo>
                      <a:pt x="944" y="1588"/>
                    </a:moveTo>
                    <a:lnTo>
                      <a:pt x="1738" y="1588"/>
                    </a:lnTo>
                    <a:lnTo>
                      <a:pt x="1754" y="1590"/>
                    </a:lnTo>
                    <a:lnTo>
                      <a:pt x="1768" y="1597"/>
                    </a:lnTo>
                    <a:lnTo>
                      <a:pt x="1778" y="1608"/>
                    </a:lnTo>
                    <a:lnTo>
                      <a:pt x="1786" y="1621"/>
                    </a:lnTo>
                    <a:lnTo>
                      <a:pt x="1788" y="1637"/>
                    </a:lnTo>
                    <a:lnTo>
                      <a:pt x="1788" y="1687"/>
                    </a:lnTo>
                    <a:lnTo>
                      <a:pt x="1786" y="1702"/>
                    </a:lnTo>
                    <a:lnTo>
                      <a:pt x="1778" y="1716"/>
                    </a:lnTo>
                    <a:lnTo>
                      <a:pt x="1768" y="1727"/>
                    </a:lnTo>
                    <a:lnTo>
                      <a:pt x="1754" y="1734"/>
                    </a:lnTo>
                    <a:lnTo>
                      <a:pt x="1738" y="1736"/>
                    </a:lnTo>
                    <a:lnTo>
                      <a:pt x="944" y="1736"/>
                    </a:lnTo>
                    <a:lnTo>
                      <a:pt x="928" y="1734"/>
                    </a:lnTo>
                    <a:lnTo>
                      <a:pt x="914" y="1727"/>
                    </a:lnTo>
                    <a:lnTo>
                      <a:pt x="904" y="1716"/>
                    </a:lnTo>
                    <a:lnTo>
                      <a:pt x="896" y="1702"/>
                    </a:lnTo>
                    <a:lnTo>
                      <a:pt x="894" y="1687"/>
                    </a:lnTo>
                    <a:lnTo>
                      <a:pt x="894" y="1637"/>
                    </a:lnTo>
                    <a:lnTo>
                      <a:pt x="896" y="1621"/>
                    </a:lnTo>
                    <a:lnTo>
                      <a:pt x="904" y="1608"/>
                    </a:lnTo>
                    <a:lnTo>
                      <a:pt x="914" y="1597"/>
                    </a:lnTo>
                    <a:lnTo>
                      <a:pt x="928" y="1590"/>
                    </a:lnTo>
                    <a:lnTo>
                      <a:pt x="944" y="1588"/>
                    </a:lnTo>
                    <a:close/>
                    <a:moveTo>
                      <a:pt x="769" y="1472"/>
                    </a:moveTo>
                    <a:lnTo>
                      <a:pt x="783" y="1475"/>
                    </a:lnTo>
                    <a:lnTo>
                      <a:pt x="795" y="1483"/>
                    </a:lnTo>
                    <a:lnTo>
                      <a:pt x="805" y="1494"/>
                    </a:lnTo>
                    <a:lnTo>
                      <a:pt x="810" y="1508"/>
                    </a:lnTo>
                    <a:lnTo>
                      <a:pt x="810" y="1521"/>
                    </a:lnTo>
                    <a:lnTo>
                      <a:pt x="807" y="1535"/>
                    </a:lnTo>
                    <a:lnTo>
                      <a:pt x="800" y="1548"/>
                    </a:lnTo>
                    <a:lnTo>
                      <a:pt x="616" y="1753"/>
                    </a:lnTo>
                    <a:lnTo>
                      <a:pt x="606" y="1761"/>
                    </a:lnTo>
                    <a:lnTo>
                      <a:pt x="594" y="1767"/>
                    </a:lnTo>
                    <a:lnTo>
                      <a:pt x="581" y="1769"/>
                    </a:lnTo>
                    <a:lnTo>
                      <a:pt x="567" y="1765"/>
                    </a:lnTo>
                    <a:lnTo>
                      <a:pt x="553" y="1758"/>
                    </a:lnTo>
                    <a:lnTo>
                      <a:pt x="439" y="1667"/>
                    </a:lnTo>
                    <a:lnTo>
                      <a:pt x="430" y="1656"/>
                    </a:lnTo>
                    <a:lnTo>
                      <a:pt x="423" y="1643"/>
                    </a:lnTo>
                    <a:lnTo>
                      <a:pt x="422" y="1630"/>
                    </a:lnTo>
                    <a:lnTo>
                      <a:pt x="425" y="1615"/>
                    </a:lnTo>
                    <a:lnTo>
                      <a:pt x="432" y="1602"/>
                    </a:lnTo>
                    <a:lnTo>
                      <a:pt x="442" y="1593"/>
                    </a:lnTo>
                    <a:lnTo>
                      <a:pt x="456" y="1588"/>
                    </a:lnTo>
                    <a:lnTo>
                      <a:pt x="470" y="1586"/>
                    </a:lnTo>
                    <a:lnTo>
                      <a:pt x="484" y="1589"/>
                    </a:lnTo>
                    <a:lnTo>
                      <a:pt x="496" y="1596"/>
                    </a:lnTo>
                    <a:lnTo>
                      <a:pt x="576" y="1660"/>
                    </a:lnTo>
                    <a:lnTo>
                      <a:pt x="731" y="1487"/>
                    </a:lnTo>
                    <a:lnTo>
                      <a:pt x="742" y="1477"/>
                    </a:lnTo>
                    <a:lnTo>
                      <a:pt x="755" y="1473"/>
                    </a:lnTo>
                    <a:lnTo>
                      <a:pt x="769" y="1472"/>
                    </a:lnTo>
                    <a:close/>
                    <a:moveTo>
                      <a:pt x="944" y="1140"/>
                    </a:moveTo>
                    <a:lnTo>
                      <a:pt x="1738" y="1140"/>
                    </a:lnTo>
                    <a:lnTo>
                      <a:pt x="1754" y="1144"/>
                    </a:lnTo>
                    <a:lnTo>
                      <a:pt x="1768" y="1150"/>
                    </a:lnTo>
                    <a:lnTo>
                      <a:pt x="1778" y="1162"/>
                    </a:lnTo>
                    <a:lnTo>
                      <a:pt x="1786" y="1175"/>
                    </a:lnTo>
                    <a:lnTo>
                      <a:pt x="1788" y="1190"/>
                    </a:lnTo>
                    <a:lnTo>
                      <a:pt x="1788" y="1240"/>
                    </a:lnTo>
                    <a:lnTo>
                      <a:pt x="1786" y="1255"/>
                    </a:lnTo>
                    <a:lnTo>
                      <a:pt x="1778" y="1269"/>
                    </a:lnTo>
                    <a:lnTo>
                      <a:pt x="1768" y="1280"/>
                    </a:lnTo>
                    <a:lnTo>
                      <a:pt x="1754" y="1287"/>
                    </a:lnTo>
                    <a:lnTo>
                      <a:pt x="1738" y="1290"/>
                    </a:lnTo>
                    <a:lnTo>
                      <a:pt x="944" y="1290"/>
                    </a:lnTo>
                    <a:lnTo>
                      <a:pt x="928" y="1287"/>
                    </a:lnTo>
                    <a:lnTo>
                      <a:pt x="914" y="1280"/>
                    </a:lnTo>
                    <a:lnTo>
                      <a:pt x="904" y="1269"/>
                    </a:lnTo>
                    <a:lnTo>
                      <a:pt x="896" y="1255"/>
                    </a:lnTo>
                    <a:lnTo>
                      <a:pt x="894" y="1240"/>
                    </a:lnTo>
                    <a:lnTo>
                      <a:pt x="894" y="1190"/>
                    </a:lnTo>
                    <a:lnTo>
                      <a:pt x="896" y="1175"/>
                    </a:lnTo>
                    <a:lnTo>
                      <a:pt x="904" y="1162"/>
                    </a:lnTo>
                    <a:lnTo>
                      <a:pt x="914" y="1150"/>
                    </a:lnTo>
                    <a:lnTo>
                      <a:pt x="928" y="1144"/>
                    </a:lnTo>
                    <a:lnTo>
                      <a:pt x="944" y="1140"/>
                    </a:lnTo>
                    <a:close/>
                    <a:moveTo>
                      <a:pt x="769" y="1030"/>
                    </a:moveTo>
                    <a:lnTo>
                      <a:pt x="783" y="1034"/>
                    </a:lnTo>
                    <a:lnTo>
                      <a:pt x="795" y="1042"/>
                    </a:lnTo>
                    <a:lnTo>
                      <a:pt x="805" y="1053"/>
                    </a:lnTo>
                    <a:lnTo>
                      <a:pt x="810" y="1066"/>
                    </a:lnTo>
                    <a:lnTo>
                      <a:pt x="810" y="1081"/>
                    </a:lnTo>
                    <a:lnTo>
                      <a:pt x="807" y="1094"/>
                    </a:lnTo>
                    <a:lnTo>
                      <a:pt x="800" y="1106"/>
                    </a:lnTo>
                    <a:lnTo>
                      <a:pt x="616" y="1312"/>
                    </a:lnTo>
                    <a:lnTo>
                      <a:pt x="606" y="1320"/>
                    </a:lnTo>
                    <a:lnTo>
                      <a:pt x="594" y="1326"/>
                    </a:lnTo>
                    <a:lnTo>
                      <a:pt x="581" y="1327"/>
                    </a:lnTo>
                    <a:lnTo>
                      <a:pt x="567" y="1325"/>
                    </a:lnTo>
                    <a:lnTo>
                      <a:pt x="553" y="1317"/>
                    </a:lnTo>
                    <a:lnTo>
                      <a:pt x="439" y="1226"/>
                    </a:lnTo>
                    <a:lnTo>
                      <a:pt x="430" y="1215"/>
                    </a:lnTo>
                    <a:lnTo>
                      <a:pt x="423" y="1202"/>
                    </a:lnTo>
                    <a:lnTo>
                      <a:pt x="422" y="1188"/>
                    </a:lnTo>
                    <a:lnTo>
                      <a:pt x="425" y="1174"/>
                    </a:lnTo>
                    <a:lnTo>
                      <a:pt x="432" y="1162"/>
                    </a:lnTo>
                    <a:lnTo>
                      <a:pt x="442" y="1152"/>
                    </a:lnTo>
                    <a:lnTo>
                      <a:pt x="456" y="1146"/>
                    </a:lnTo>
                    <a:lnTo>
                      <a:pt x="470" y="1145"/>
                    </a:lnTo>
                    <a:lnTo>
                      <a:pt x="484" y="1147"/>
                    </a:lnTo>
                    <a:lnTo>
                      <a:pt x="496" y="1154"/>
                    </a:lnTo>
                    <a:lnTo>
                      <a:pt x="576" y="1218"/>
                    </a:lnTo>
                    <a:lnTo>
                      <a:pt x="731" y="1046"/>
                    </a:lnTo>
                    <a:lnTo>
                      <a:pt x="742" y="1036"/>
                    </a:lnTo>
                    <a:lnTo>
                      <a:pt x="755" y="1031"/>
                    </a:lnTo>
                    <a:lnTo>
                      <a:pt x="769" y="1030"/>
                    </a:lnTo>
                    <a:close/>
                    <a:moveTo>
                      <a:pt x="150" y="347"/>
                    </a:moveTo>
                    <a:lnTo>
                      <a:pt x="552" y="347"/>
                    </a:lnTo>
                    <a:lnTo>
                      <a:pt x="548" y="372"/>
                    </a:lnTo>
                    <a:lnTo>
                      <a:pt x="547" y="399"/>
                    </a:lnTo>
                    <a:lnTo>
                      <a:pt x="550" y="439"/>
                    </a:lnTo>
                    <a:lnTo>
                      <a:pt x="559" y="477"/>
                    </a:lnTo>
                    <a:lnTo>
                      <a:pt x="574" y="511"/>
                    </a:lnTo>
                    <a:lnTo>
                      <a:pt x="594" y="544"/>
                    </a:lnTo>
                    <a:lnTo>
                      <a:pt x="618" y="572"/>
                    </a:lnTo>
                    <a:lnTo>
                      <a:pt x="648" y="598"/>
                    </a:lnTo>
                    <a:lnTo>
                      <a:pt x="681" y="618"/>
                    </a:lnTo>
                    <a:lnTo>
                      <a:pt x="715" y="632"/>
                    </a:lnTo>
                    <a:lnTo>
                      <a:pt x="753" y="642"/>
                    </a:lnTo>
                    <a:lnTo>
                      <a:pt x="793" y="645"/>
                    </a:lnTo>
                    <a:lnTo>
                      <a:pt x="1442" y="645"/>
                    </a:lnTo>
                    <a:lnTo>
                      <a:pt x="1482" y="642"/>
                    </a:lnTo>
                    <a:lnTo>
                      <a:pt x="1520" y="632"/>
                    </a:lnTo>
                    <a:lnTo>
                      <a:pt x="1555" y="618"/>
                    </a:lnTo>
                    <a:lnTo>
                      <a:pt x="1588" y="597"/>
                    </a:lnTo>
                    <a:lnTo>
                      <a:pt x="1616" y="572"/>
                    </a:lnTo>
                    <a:lnTo>
                      <a:pt x="1641" y="543"/>
                    </a:lnTo>
                    <a:lnTo>
                      <a:pt x="1661" y="510"/>
                    </a:lnTo>
                    <a:lnTo>
                      <a:pt x="1676" y="475"/>
                    </a:lnTo>
                    <a:lnTo>
                      <a:pt x="1686" y="436"/>
                    </a:lnTo>
                    <a:lnTo>
                      <a:pt x="1689" y="396"/>
                    </a:lnTo>
                    <a:lnTo>
                      <a:pt x="1688" y="371"/>
                    </a:lnTo>
                    <a:lnTo>
                      <a:pt x="1683" y="347"/>
                    </a:lnTo>
                    <a:lnTo>
                      <a:pt x="1987" y="347"/>
                    </a:lnTo>
                    <a:lnTo>
                      <a:pt x="2029" y="349"/>
                    </a:lnTo>
                    <a:lnTo>
                      <a:pt x="2067" y="356"/>
                    </a:lnTo>
                    <a:lnTo>
                      <a:pt x="2101" y="366"/>
                    </a:lnTo>
                    <a:lnTo>
                      <a:pt x="2132" y="379"/>
                    </a:lnTo>
                    <a:lnTo>
                      <a:pt x="2159" y="396"/>
                    </a:lnTo>
                    <a:lnTo>
                      <a:pt x="2182" y="416"/>
                    </a:lnTo>
                    <a:lnTo>
                      <a:pt x="2201" y="438"/>
                    </a:lnTo>
                    <a:lnTo>
                      <a:pt x="2215" y="462"/>
                    </a:lnTo>
                    <a:lnTo>
                      <a:pt x="2226" y="488"/>
                    </a:lnTo>
                    <a:lnTo>
                      <a:pt x="2233" y="517"/>
                    </a:lnTo>
                    <a:lnTo>
                      <a:pt x="2235" y="546"/>
                    </a:lnTo>
                    <a:lnTo>
                      <a:pt x="2235" y="2036"/>
                    </a:lnTo>
                    <a:lnTo>
                      <a:pt x="2210" y="2035"/>
                    </a:lnTo>
                    <a:lnTo>
                      <a:pt x="2186" y="2034"/>
                    </a:lnTo>
                    <a:lnTo>
                      <a:pt x="2118" y="2037"/>
                    </a:lnTo>
                    <a:lnTo>
                      <a:pt x="2051" y="2045"/>
                    </a:lnTo>
                    <a:lnTo>
                      <a:pt x="1987" y="2060"/>
                    </a:lnTo>
                    <a:lnTo>
                      <a:pt x="1987" y="893"/>
                    </a:lnTo>
                    <a:lnTo>
                      <a:pt x="249" y="893"/>
                    </a:lnTo>
                    <a:lnTo>
                      <a:pt x="249" y="2876"/>
                    </a:lnTo>
                    <a:lnTo>
                      <a:pt x="1394" y="2876"/>
                    </a:lnTo>
                    <a:lnTo>
                      <a:pt x="1400" y="2942"/>
                    </a:lnTo>
                    <a:lnTo>
                      <a:pt x="1412" y="3005"/>
                    </a:lnTo>
                    <a:lnTo>
                      <a:pt x="1429" y="3066"/>
                    </a:lnTo>
                    <a:lnTo>
                      <a:pt x="1450" y="3125"/>
                    </a:lnTo>
                    <a:lnTo>
                      <a:pt x="199" y="3125"/>
                    </a:lnTo>
                    <a:lnTo>
                      <a:pt x="163" y="3122"/>
                    </a:lnTo>
                    <a:lnTo>
                      <a:pt x="130" y="3112"/>
                    </a:lnTo>
                    <a:lnTo>
                      <a:pt x="99" y="3097"/>
                    </a:lnTo>
                    <a:lnTo>
                      <a:pt x="71" y="3079"/>
                    </a:lnTo>
                    <a:lnTo>
                      <a:pt x="47" y="3054"/>
                    </a:lnTo>
                    <a:lnTo>
                      <a:pt x="27" y="3027"/>
                    </a:lnTo>
                    <a:lnTo>
                      <a:pt x="13" y="2995"/>
                    </a:lnTo>
                    <a:lnTo>
                      <a:pt x="3" y="2962"/>
                    </a:lnTo>
                    <a:lnTo>
                      <a:pt x="0" y="2926"/>
                    </a:lnTo>
                    <a:lnTo>
                      <a:pt x="0" y="546"/>
                    </a:lnTo>
                    <a:lnTo>
                      <a:pt x="3" y="513"/>
                    </a:lnTo>
                    <a:lnTo>
                      <a:pt x="9" y="483"/>
                    </a:lnTo>
                    <a:lnTo>
                      <a:pt x="21" y="455"/>
                    </a:lnTo>
                    <a:lnTo>
                      <a:pt x="36" y="428"/>
                    </a:lnTo>
                    <a:lnTo>
                      <a:pt x="53" y="405"/>
                    </a:lnTo>
                    <a:lnTo>
                      <a:pt x="71" y="385"/>
                    </a:lnTo>
                    <a:lnTo>
                      <a:pt x="91" y="369"/>
                    </a:lnTo>
                    <a:lnTo>
                      <a:pt x="111" y="358"/>
                    </a:lnTo>
                    <a:lnTo>
                      <a:pt x="131" y="349"/>
                    </a:lnTo>
                    <a:lnTo>
                      <a:pt x="150" y="347"/>
                    </a:lnTo>
                    <a:close/>
                    <a:moveTo>
                      <a:pt x="1118" y="99"/>
                    </a:moveTo>
                    <a:lnTo>
                      <a:pt x="1098" y="102"/>
                    </a:lnTo>
                    <a:lnTo>
                      <a:pt x="1080" y="109"/>
                    </a:lnTo>
                    <a:lnTo>
                      <a:pt x="1065" y="121"/>
                    </a:lnTo>
                    <a:lnTo>
                      <a:pt x="1053" y="136"/>
                    </a:lnTo>
                    <a:lnTo>
                      <a:pt x="1046" y="154"/>
                    </a:lnTo>
                    <a:lnTo>
                      <a:pt x="1043" y="174"/>
                    </a:lnTo>
                    <a:lnTo>
                      <a:pt x="1046" y="194"/>
                    </a:lnTo>
                    <a:lnTo>
                      <a:pt x="1053" y="211"/>
                    </a:lnTo>
                    <a:lnTo>
                      <a:pt x="1065" y="226"/>
                    </a:lnTo>
                    <a:lnTo>
                      <a:pt x="1080" y="238"/>
                    </a:lnTo>
                    <a:lnTo>
                      <a:pt x="1098" y="245"/>
                    </a:lnTo>
                    <a:lnTo>
                      <a:pt x="1118" y="248"/>
                    </a:lnTo>
                    <a:lnTo>
                      <a:pt x="1138" y="245"/>
                    </a:lnTo>
                    <a:lnTo>
                      <a:pt x="1156" y="238"/>
                    </a:lnTo>
                    <a:lnTo>
                      <a:pt x="1170" y="226"/>
                    </a:lnTo>
                    <a:lnTo>
                      <a:pt x="1182" y="211"/>
                    </a:lnTo>
                    <a:lnTo>
                      <a:pt x="1189" y="194"/>
                    </a:lnTo>
                    <a:lnTo>
                      <a:pt x="1193" y="174"/>
                    </a:lnTo>
                    <a:lnTo>
                      <a:pt x="1189" y="154"/>
                    </a:lnTo>
                    <a:lnTo>
                      <a:pt x="1182" y="136"/>
                    </a:lnTo>
                    <a:lnTo>
                      <a:pt x="1170" y="121"/>
                    </a:lnTo>
                    <a:lnTo>
                      <a:pt x="1156" y="109"/>
                    </a:lnTo>
                    <a:lnTo>
                      <a:pt x="1138" y="102"/>
                    </a:lnTo>
                    <a:lnTo>
                      <a:pt x="1118" y="99"/>
                    </a:lnTo>
                    <a:close/>
                    <a:moveTo>
                      <a:pt x="1116" y="0"/>
                    </a:moveTo>
                    <a:lnTo>
                      <a:pt x="1120" y="0"/>
                    </a:lnTo>
                    <a:lnTo>
                      <a:pt x="1150" y="3"/>
                    </a:lnTo>
                    <a:lnTo>
                      <a:pt x="1180" y="11"/>
                    </a:lnTo>
                    <a:lnTo>
                      <a:pt x="1206" y="23"/>
                    </a:lnTo>
                    <a:lnTo>
                      <a:pt x="1230" y="40"/>
                    </a:lnTo>
                    <a:lnTo>
                      <a:pt x="1252" y="61"/>
                    </a:lnTo>
                    <a:lnTo>
                      <a:pt x="1268" y="85"/>
                    </a:lnTo>
                    <a:lnTo>
                      <a:pt x="1281" y="112"/>
                    </a:lnTo>
                    <a:lnTo>
                      <a:pt x="1288" y="141"/>
                    </a:lnTo>
                    <a:lnTo>
                      <a:pt x="1292" y="171"/>
                    </a:lnTo>
                    <a:lnTo>
                      <a:pt x="1292" y="174"/>
                    </a:lnTo>
                    <a:lnTo>
                      <a:pt x="1294" y="194"/>
                    </a:lnTo>
                    <a:lnTo>
                      <a:pt x="1302" y="211"/>
                    </a:lnTo>
                    <a:lnTo>
                      <a:pt x="1314" y="226"/>
                    </a:lnTo>
                    <a:lnTo>
                      <a:pt x="1328" y="238"/>
                    </a:lnTo>
                    <a:lnTo>
                      <a:pt x="1345" y="245"/>
                    </a:lnTo>
                    <a:lnTo>
                      <a:pt x="1365" y="248"/>
                    </a:lnTo>
                    <a:lnTo>
                      <a:pt x="1442" y="248"/>
                    </a:lnTo>
                    <a:lnTo>
                      <a:pt x="1472" y="251"/>
                    </a:lnTo>
                    <a:lnTo>
                      <a:pt x="1499" y="260"/>
                    </a:lnTo>
                    <a:lnTo>
                      <a:pt x="1524" y="274"/>
                    </a:lnTo>
                    <a:lnTo>
                      <a:pt x="1547" y="291"/>
                    </a:lnTo>
                    <a:lnTo>
                      <a:pt x="1564" y="312"/>
                    </a:lnTo>
                    <a:lnTo>
                      <a:pt x="1578" y="338"/>
                    </a:lnTo>
                    <a:lnTo>
                      <a:pt x="1587" y="366"/>
                    </a:lnTo>
                    <a:lnTo>
                      <a:pt x="1590" y="396"/>
                    </a:lnTo>
                    <a:lnTo>
                      <a:pt x="1590" y="399"/>
                    </a:lnTo>
                    <a:lnTo>
                      <a:pt x="1587" y="428"/>
                    </a:lnTo>
                    <a:lnTo>
                      <a:pt x="1578" y="456"/>
                    </a:lnTo>
                    <a:lnTo>
                      <a:pt x="1564" y="481"/>
                    </a:lnTo>
                    <a:lnTo>
                      <a:pt x="1547" y="503"/>
                    </a:lnTo>
                    <a:lnTo>
                      <a:pt x="1524" y="521"/>
                    </a:lnTo>
                    <a:lnTo>
                      <a:pt x="1499" y="534"/>
                    </a:lnTo>
                    <a:lnTo>
                      <a:pt x="1472" y="543"/>
                    </a:lnTo>
                    <a:lnTo>
                      <a:pt x="1442" y="546"/>
                    </a:lnTo>
                    <a:lnTo>
                      <a:pt x="793" y="546"/>
                    </a:lnTo>
                    <a:lnTo>
                      <a:pt x="764" y="543"/>
                    </a:lnTo>
                    <a:lnTo>
                      <a:pt x="736" y="534"/>
                    </a:lnTo>
                    <a:lnTo>
                      <a:pt x="711" y="521"/>
                    </a:lnTo>
                    <a:lnTo>
                      <a:pt x="689" y="503"/>
                    </a:lnTo>
                    <a:lnTo>
                      <a:pt x="671" y="481"/>
                    </a:lnTo>
                    <a:lnTo>
                      <a:pt x="657" y="456"/>
                    </a:lnTo>
                    <a:lnTo>
                      <a:pt x="649" y="428"/>
                    </a:lnTo>
                    <a:lnTo>
                      <a:pt x="646" y="399"/>
                    </a:lnTo>
                    <a:lnTo>
                      <a:pt x="646" y="396"/>
                    </a:lnTo>
                    <a:lnTo>
                      <a:pt x="649" y="366"/>
                    </a:lnTo>
                    <a:lnTo>
                      <a:pt x="657" y="338"/>
                    </a:lnTo>
                    <a:lnTo>
                      <a:pt x="671" y="312"/>
                    </a:lnTo>
                    <a:lnTo>
                      <a:pt x="689" y="291"/>
                    </a:lnTo>
                    <a:lnTo>
                      <a:pt x="711" y="274"/>
                    </a:lnTo>
                    <a:lnTo>
                      <a:pt x="736" y="260"/>
                    </a:lnTo>
                    <a:lnTo>
                      <a:pt x="764" y="251"/>
                    </a:lnTo>
                    <a:lnTo>
                      <a:pt x="793" y="248"/>
                    </a:lnTo>
                    <a:lnTo>
                      <a:pt x="870" y="248"/>
                    </a:lnTo>
                    <a:lnTo>
                      <a:pt x="889" y="245"/>
                    </a:lnTo>
                    <a:lnTo>
                      <a:pt x="907" y="238"/>
                    </a:lnTo>
                    <a:lnTo>
                      <a:pt x="922" y="226"/>
                    </a:lnTo>
                    <a:lnTo>
                      <a:pt x="933" y="211"/>
                    </a:lnTo>
                    <a:lnTo>
                      <a:pt x="941" y="194"/>
                    </a:lnTo>
                    <a:lnTo>
                      <a:pt x="944" y="174"/>
                    </a:lnTo>
                    <a:lnTo>
                      <a:pt x="944" y="171"/>
                    </a:lnTo>
                    <a:lnTo>
                      <a:pt x="947" y="141"/>
                    </a:lnTo>
                    <a:lnTo>
                      <a:pt x="954" y="112"/>
                    </a:lnTo>
                    <a:lnTo>
                      <a:pt x="967" y="85"/>
                    </a:lnTo>
                    <a:lnTo>
                      <a:pt x="984" y="61"/>
                    </a:lnTo>
                    <a:lnTo>
                      <a:pt x="1005" y="40"/>
                    </a:lnTo>
                    <a:lnTo>
                      <a:pt x="1029" y="23"/>
                    </a:lnTo>
                    <a:lnTo>
                      <a:pt x="1056" y="11"/>
                    </a:lnTo>
                    <a:lnTo>
                      <a:pt x="1085" y="3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rgbClr val="68C9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8432385" y="2229766"/>
              <a:ext cx="407781" cy="407781"/>
              <a:chOff x="6628866" y="6109611"/>
              <a:chExt cx="748389" cy="748389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6628866" y="6109611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그룹 24"/>
              <p:cNvGrpSpPr/>
              <p:nvPr/>
            </p:nvGrpSpPr>
            <p:grpSpPr>
              <a:xfrm>
                <a:off x="6858236" y="6305343"/>
                <a:ext cx="304277" cy="337254"/>
                <a:chOff x="4006850" y="1601788"/>
                <a:chExt cx="322263" cy="357188"/>
              </a:xfrm>
              <a:solidFill>
                <a:srgbClr val="68C9F6"/>
              </a:solidFill>
            </p:grpSpPr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4125913" y="1674813"/>
                  <a:ext cx="141288" cy="109538"/>
                </a:xfrm>
                <a:custGeom>
                  <a:avLst/>
                  <a:gdLst>
                    <a:gd name="T0" fmla="*/ 680 w 1255"/>
                    <a:gd name="T1" fmla="*/ 0 h 963"/>
                    <a:gd name="T2" fmla="*/ 736 w 1255"/>
                    <a:gd name="T3" fmla="*/ 1 h 963"/>
                    <a:gd name="T4" fmla="*/ 793 w 1255"/>
                    <a:gd name="T5" fmla="*/ 6 h 963"/>
                    <a:gd name="T6" fmla="*/ 849 w 1255"/>
                    <a:gd name="T7" fmla="*/ 17 h 963"/>
                    <a:gd name="T8" fmla="*/ 904 w 1255"/>
                    <a:gd name="T9" fmla="*/ 32 h 963"/>
                    <a:gd name="T10" fmla="*/ 958 w 1255"/>
                    <a:gd name="T11" fmla="*/ 52 h 963"/>
                    <a:gd name="T12" fmla="*/ 1010 w 1255"/>
                    <a:gd name="T13" fmla="*/ 77 h 963"/>
                    <a:gd name="T14" fmla="*/ 1060 w 1255"/>
                    <a:gd name="T15" fmla="*/ 105 h 963"/>
                    <a:gd name="T16" fmla="*/ 1107 w 1255"/>
                    <a:gd name="T17" fmla="*/ 140 h 963"/>
                    <a:gd name="T18" fmla="*/ 1153 w 1255"/>
                    <a:gd name="T19" fmla="*/ 178 h 963"/>
                    <a:gd name="T20" fmla="*/ 1195 w 1255"/>
                    <a:gd name="T21" fmla="*/ 221 h 963"/>
                    <a:gd name="T22" fmla="*/ 1255 w 1255"/>
                    <a:gd name="T23" fmla="*/ 287 h 963"/>
                    <a:gd name="T24" fmla="*/ 1116 w 1255"/>
                    <a:gd name="T25" fmla="*/ 413 h 963"/>
                    <a:gd name="T26" fmla="*/ 1093 w 1255"/>
                    <a:gd name="T27" fmla="*/ 391 h 963"/>
                    <a:gd name="T28" fmla="*/ 1070 w 1255"/>
                    <a:gd name="T29" fmla="*/ 375 h 963"/>
                    <a:gd name="T30" fmla="*/ 1045 w 1255"/>
                    <a:gd name="T31" fmla="*/ 364 h 963"/>
                    <a:gd name="T32" fmla="*/ 1021 w 1255"/>
                    <a:gd name="T33" fmla="*/ 357 h 963"/>
                    <a:gd name="T34" fmla="*/ 997 w 1255"/>
                    <a:gd name="T35" fmla="*/ 354 h 963"/>
                    <a:gd name="T36" fmla="*/ 974 w 1255"/>
                    <a:gd name="T37" fmla="*/ 354 h 963"/>
                    <a:gd name="T38" fmla="*/ 952 w 1255"/>
                    <a:gd name="T39" fmla="*/ 356 h 963"/>
                    <a:gd name="T40" fmla="*/ 930 w 1255"/>
                    <a:gd name="T41" fmla="*/ 361 h 963"/>
                    <a:gd name="T42" fmla="*/ 911 w 1255"/>
                    <a:gd name="T43" fmla="*/ 367 h 963"/>
                    <a:gd name="T44" fmla="*/ 894 w 1255"/>
                    <a:gd name="T45" fmla="*/ 373 h 963"/>
                    <a:gd name="T46" fmla="*/ 878 w 1255"/>
                    <a:gd name="T47" fmla="*/ 380 h 963"/>
                    <a:gd name="T48" fmla="*/ 866 w 1255"/>
                    <a:gd name="T49" fmla="*/ 386 h 963"/>
                    <a:gd name="T50" fmla="*/ 857 w 1255"/>
                    <a:gd name="T51" fmla="*/ 391 h 963"/>
                    <a:gd name="T52" fmla="*/ 851 w 1255"/>
                    <a:gd name="T53" fmla="*/ 395 h 963"/>
                    <a:gd name="T54" fmla="*/ 849 w 1255"/>
                    <a:gd name="T55" fmla="*/ 396 h 963"/>
                    <a:gd name="T56" fmla="*/ 699 w 1255"/>
                    <a:gd name="T57" fmla="*/ 532 h 963"/>
                    <a:gd name="T58" fmla="*/ 676 w 1255"/>
                    <a:gd name="T59" fmla="*/ 556 h 963"/>
                    <a:gd name="T60" fmla="*/ 657 w 1255"/>
                    <a:gd name="T61" fmla="*/ 581 h 963"/>
                    <a:gd name="T62" fmla="*/ 645 w 1255"/>
                    <a:gd name="T63" fmla="*/ 605 h 963"/>
                    <a:gd name="T64" fmla="*/ 638 w 1255"/>
                    <a:gd name="T65" fmla="*/ 631 h 963"/>
                    <a:gd name="T66" fmla="*/ 635 w 1255"/>
                    <a:gd name="T67" fmla="*/ 654 h 963"/>
                    <a:gd name="T68" fmla="*/ 635 w 1255"/>
                    <a:gd name="T69" fmla="*/ 677 h 963"/>
                    <a:gd name="T70" fmla="*/ 638 w 1255"/>
                    <a:gd name="T71" fmla="*/ 700 h 963"/>
                    <a:gd name="T72" fmla="*/ 643 w 1255"/>
                    <a:gd name="T73" fmla="*/ 720 h 963"/>
                    <a:gd name="T74" fmla="*/ 650 w 1255"/>
                    <a:gd name="T75" fmla="*/ 739 h 963"/>
                    <a:gd name="T76" fmla="*/ 657 w 1255"/>
                    <a:gd name="T77" fmla="*/ 757 h 963"/>
                    <a:gd name="T78" fmla="*/ 666 w 1255"/>
                    <a:gd name="T79" fmla="*/ 771 h 963"/>
                    <a:gd name="T80" fmla="*/ 673 w 1255"/>
                    <a:gd name="T81" fmla="*/ 783 h 963"/>
                    <a:gd name="T82" fmla="*/ 679 w 1255"/>
                    <a:gd name="T83" fmla="*/ 792 h 963"/>
                    <a:gd name="T84" fmla="*/ 684 w 1255"/>
                    <a:gd name="T85" fmla="*/ 799 h 963"/>
                    <a:gd name="T86" fmla="*/ 686 w 1255"/>
                    <a:gd name="T87" fmla="*/ 802 h 963"/>
                    <a:gd name="T88" fmla="*/ 505 w 1255"/>
                    <a:gd name="T89" fmla="*/ 963 h 963"/>
                    <a:gd name="T90" fmla="*/ 0 w 1255"/>
                    <a:gd name="T91" fmla="*/ 400 h 963"/>
                    <a:gd name="T92" fmla="*/ 255 w 1255"/>
                    <a:gd name="T93" fmla="*/ 170 h 963"/>
                    <a:gd name="T94" fmla="*/ 302 w 1255"/>
                    <a:gd name="T95" fmla="*/ 133 h 963"/>
                    <a:gd name="T96" fmla="*/ 352 w 1255"/>
                    <a:gd name="T97" fmla="*/ 99 h 963"/>
                    <a:gd name="T98" fmla="*/ 403 w 1255"/>
                    <a:gd name="T99" fmla="*/ 71 h 963"/>
                    <a:gd name="T100" fmla="*/ 457 w 1255"/>
                    <a:gd name="T101" fmla="*/ 46 h 963"/>
                    <a:gd name="T102" fmla="*/ 511 w 1255"/>
                    <a:gd name="T103" fmla="*/ 28 h 963"/>
                    <a:gd name="T104" fmla="*/ 567 w 1255"/>
                    <a:gd name="T105" fmla="*/ 13 h 963"/>
                    <a:gd name="T106" fmla="*/ 623 w 1255"/>
                    <a:gd name="T107" fmla="*/ 4 h 963"/>
                    <a:gd name="T108" fmla="*/ 680 w 1255"/>
                    <a:gd name="T109" fmla="*/ 0 h 9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55" h="963">
                      <a:moveTo>
                        <a:pt x="680" y="0"/>
                      </a:moveTo>
                      <a:lnTo>
                        <a:pt x="736" y="1"/>
                      </a:lnTo>
                      <a:lnTo>
                        <a:pt x="793" y="6"/>
                      </a:lnTo>
                      <a:lnTo>
                        <a:pt x="849" y="17"/>
                      </a:lnTo>
                      <a:lnTo>
                        <a:pt x="904" y="32"/>
                      </a:lnTo>
                      <a:lnTo>
                        <a:pt x="958" y="52"/>
                      </a:lnTo>
                      <a:lnTo>
                        <a:pt x="1010" y="77"/>
                      </a:lnTo>
                      <a:lnTo>
                        <a:pt x="1060" y="105"/>
                      </a:lnTo>
                      <a:lnTo>
                        <a:pt x="1107" y="140"/>
                      </a:lnTo>
                      <a:lnTo>
                        <a:pt x="1153" y="178"/>
                      </a:lnTo>
                      <a:lnTo>
                        <a:pt x="1195" y="221"/>
                      </a:lnTo>
                      <a:lnTo>
                        <a:pt x="1255" y="287"/>
                      </a:lnTo>
                      <a:lnTo>
                        <a:pt x="1116" y="413"/>
                      </a:lnTo>
                      <a:lnTo>
                        <a:pt x="1093" y="391"/>
                      </a:lnTo>
                      <a:lnTo>
                        <a:pt x="1070" y="375"/>
                      </a:lnTo>
                      <a:lnTo>
                        <a:pt x="1045" y="364"/>
                      </a:lnTo>
                      <a:lnTo>
                        <a:pt x="1021" y="357"/>
                      </a:lnTo>
                      <a:lnTo>
                        <a:pt x="997" y="354"/>
                      </a:lnTo>
                      <a:lnTo>
                        <a:pt x="974" y="354"/>
                      </a:lnTo>
                      <a:lnTo>
                        <a:pt x="952" y="356"/>
                      </a:lnTo>
                      <a:lnTo>
                        <a:pt x="930" y="361"/>
                      </a:lnTo>
                      <a:lnTo>
                        <a:pt x="911" y="367"/>
                      </a:lnTo>
                      <a:lnTo>
                        <a:pt x="894" y="373"/>
                      </a:lnTo>
                      <a:lnTo>
                        <a:pt x="878" y="380"/>
                      </a:lnTo>
                      <a:lnTo>
                        <a:pt x="866" y="386"/>
                      </a:lnTo>
                      <a:lnTo>
                        <a:pt x="857" y="391"/>
                      </a:lnTo>
                      <a:lnTo>
                        <a:pt x="851" y="395"/>
                      </a:lnTo>
                      <a:lnTo>
                        <a:pt x="849" y="396"/>
                      </a:lnTo>
                      <a:lnTo>
                        <a:pt x="699" y="532"/>
                      </a:lnTo>
                      <a:lnTo>
                        <a:pt x="676" y="556"/>
                      </a:lnTo>
                      <a:lnTo>
                        <a:pt x="657" y="581"/>
                      </a:lnTo>
                      <a:lnTo>
                        <a:pt x="645" y="605"/>
                      </a:lnTo>
                      <a:lnTo>
                        <a:pt x="638" y="631"/>
                      </a:lnTo>
                      <a:lnTo>
                        <a:pt x="635" y="654"/>
                      </a:lnTo>
                      <a:lnTo>
                        <a:pt x="635" y="677"/>
                      </a:lnTo>
                      <a:lnTo>
                        <a:pt x="638" y="700"/>
                      </a:lnTo>
                      <a:lnTo>
                        <a:pt x="643" y="720"/>
                      </a:lnTo>
                      <a:lnTo>
                        <a:pt x="650" y="739"/>
                      </a:lnTo>
                      <a:lnTo>
                        <a:pt x="657" y="757"/>
                      </a:lnTo>
                      <a:lnTo>
                        <a:pt x="666" y="771"/>
                      </a:lnTo>
                      <a:lnTo>
                        <a:pt x="673" y="783"/>
                      </a:lnTo>
                      <a:lnTo>
                        <a:pt x="679" y="792"/>
                      </a:lnTo>
                      <a:lnTo>
                        <a:pt x="684" y="799"/>
                      </a:lnTo>
                      <a:lnTo>
                        <a:pt x="686" y="802"/>
                      </a:lnTo>
                      <a:lnTo>
                        <a:pt x="505" y="963"/>
                      </a:lnTo>
                      <a:lnTo>
                        <a:pt x="0" y="400"/>
                      </a:lnTo>
                      <a:lnTo>
                        <a:pt x="255" y="170"/>
                      </a:lnTo>
                      <a:lnTo>
                        <a:pt x="302" y="133"/>
                      </a:lnTo>
                      <a:lnTo>
                        <a:pt x="352" y="99"/>
                      </a:lnTo>
                      <a:lnTo>
                        <a:pt x="403" y="71"/>
                      </a:lnTo>
                      <a:lnTo>
                        <a:pt x="457" y="46"/>
                      </a:lnTo>
                      <a:lnTo>
                        <a:pt x="511" y="28"/>
                      </a:lnTo>
                      <a:lnTo>
                        <a:pt x="567" y="13"/>
                      </a:lnTo>
                      <a:lnTo>
                        <a:pt x="623" y="4"/>
                      </a:lnTo>
                      <a:lnTo>
                        <a:pt x="6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>
                  <a:off x="4006850" y="1725613"/>
                  <a:ext cx="234950" cy="233363"/>
                </a:xfrm>
                <a:custGeom>
                  <a:avLst/>
                  <a:gdLst>
                    <a:gd name="T0" fmla="*/ 992 w 2072"/>
                    <a:gd name="T1" fmla="*/ 0 h 2058"/>
                    <a:gd name="T2" fmla="*/ 2072 w 2072"/>
                    <a:gd name="T3" fmla="*/ 1204 h 2058"/>
                    <a:gd name="T4" fmla="*/ 1350 w 2072"/>
                    <a:gd name="T5" fmla="*/ 1852 h 2058"/>
                    <a:gd name="T6" fmla="*/ 1309 w 2072"/>
                    <a:gd name="T7" fmla="*/ 1886 h 2058"/>
                    <a:gd name="T8" fmla="*/ 1266 w 2072"/>
                    <a:gd name="T9" fmla="*/ 1916 h 2058"/>
                    <a:gd name="T10" fmla="*/ 1220 w 2072"/>
                    <a:gd name="T11" fmla="*/ 1945 h 2058"/>
                    <a:gd name="T12" fmla="*/ 1172 w 2072"/>
                    <a:gd name="T13" fmla="*/ 1970 h 2058"/>
                    <a:gd name="T14" fmla="*/ 1122 w 2072"/>
                    <a:gd name="T15" fmla="*/ 1993 h 2058"/>
                    <a:gd name="T16" fmla="*/ 1070 w 2072"/>
                    <a:gd name="T17" fmla="*/ 2011 h 2058"/>
                    <a:gd name="T18" fmla="*/ 1018 w 2072"/>
                    <a:gd name="T19" fmla="*/ 2027 h 2058"/>
                    <a:gd name="T20" fmla="*/ 964 w 2072"/>
                    <a:gd name="T21" fmla="*/ 2040 h 2058"/>
                    <a:gd name="T22" fmla="*/ 910 w 2072"/>
                    <a:gd name="T23" fmla="*/ 2050 h 2058"/>
                    <a:gd name="T24" fmla="*/ 856 w 2072"/>
                    <a:gd name="T25" fmla="*/ 2056 h 2058"/>
                    <a:gd name="T26" fmla="*/ 801 w 2072"/>
                    <a:gd name="T27" fmla="*/ 2058 h 2058"/>
                    <a:gd name="T28" fmla="*/ 747 w 2072"/>
                    <a:gd name="T29" fmla="*/ 2057 h 2058"/>
                    <a:gd name="T30" fmla="*/ 694 w 2072"/>
                    <a:gd name="T31" fmla="*/ 2052 h 2058"/>
                    <a:gd name="T32" fmla="*/ 642 w 2072"/>
                    <a:gd name="T33" fmla="*/ 2044 h 2058"/>
                    <a:gd name="T34" fmla="*/ 592 w 2072"/>
                    <a:gd name="T35" fmla="*/ 2032 h 2058"/>
                    <a:gd name="T36" fmla="*/ 542 w 2072"/>
                    <a:gd name="T37" fmla="*/ 2015 h 2058"/>
                    <a:gd name="T38" fmla="*/ 494 w 2072"/>
                    <a:gd name="T39" fmla="*/ 1995 h 2058"/>
                    <a:gd name="T40" fmla="*/ 449 w 2072"/>
                    <a:gd name="T41" fmla="*/ 1971 h 2058"/>
                    <a:gd name="T42" fmla="*/ 406 w 2072"/>
                    <a:gd name="T43" fmla="*/ 1943 h 2058"/>
                    <a:gd name="T44" fmla="*/ 367 w 2072"/>
                    <a:gd name="T45" fmla="*/ 1910 h 2058"/>
                    <a:gd name="T46" fmla="*/ 330 w 2072"/>
                    <a:gd name="T47" fmla="*/ 1874 h 2058"/>
                    <a:gd name="T48" fmla="*/ 138 w 2072"/>
                    <a:gd name="T49" fmla="*/ 1661 h 2058"/>
                    <a:gd name="T50" fmla="*/ 106 w 2072"/>
                    <a:gd name="T51" fmla="*/ 1620 h 2058"/>
                    <a:gd name="T52" fmla="*/ 77 w 2072"/>
                    <a:gd name="T53" fmla="*/ 1577 h 2058"/>
                    <a:gd name="T54" fmla="*/ 54 w 2072"/>
                    <a:gd name="T55" fmla="*/ 1532 h 2058"/>
                    <a:gd name="T56" fmla="*/ 35 w 2072"/>
                    <a:gd name="T57" fmla="*/ 1484 h 2058"/>
                    <a:gd name="T58" fmla="*/ 20 w 2072"/>
                    <a:gd name="T59" fmla="*/ 1435 h 2058"/>
                    <a:gd name="T60" fmla="*/ 9 w 2072"/>
                    <a:gd name="T61" fmla="*/ 1384 h 2058"/>
                    <a:gd name="T62" fmla="*/ 3 w 2072"/>
                    <a:gd name="T63" fmla="*/ 1331 h 2058"/>
                    <a:gd name="T64" fmla="*/ 0 w 2072"/>
                    <a:gd name="T65" fmla="*/ 1278 h 2058"/>
                    <a:gd name="T66" fmla="*/ 1 w 2072"/>
                    <a:gd name="T67" fmla="*/ 1225 h 2058"/>
                    <a:gd name="T68" fmla="*/ 6 w 2072"/>
                    <a:gd name="T69" fmla="*/ 1171 h 2058"/>
                    <a:gd name="T70" fmla="*/ 14 w 2072"/>
                    <a:gd name="T71" fmla="*/ 1117 h 2058"/>
                    <a:gd name="T72" fmla="*/ 26 w 2072"/>
                    <a:gd name="T73" fmla="*/ 1064 h 2058"/>
                    <a:gd name="T74" fmla="*/ 41 w 2072"/>
                    <a:gd name="T75" fmla="*/ 1011 h 2058"/>
                    <a:gd name="T76" fmla="*/ 60 w 2072"/>
                    <a:gd name="T77" fmla="*/ 959 h 2058"/>
                    <a:gd name="T78" fmla="*/ 81 w 2072"/>
                    <a:gd name="T79" fmla="*/ 908 h 2058"/>
                    <a:gd name="T80" fmla="*/ 106 w 2072"/>
                    <a:gd name="T81" fmla="*/ 860 h 2058"/>
                    <a:gd name="T82" fmla="*/ 133 w 2072"/>
                    <a:gd name="T83" fmla="*/ 813 h 2058"/>
                    <a:gd name="T84" fmla="*/ 164 w 2072"/>
                    <a:gd name="T85" fmla="*/ 768 h 2058"/>
                    <a:gd name="T86" fmla="*/ 197 w 2072"/>
                    <a:gd name="T87" fmla="*/ 725 h 2058"/>
                    <a:gd name="T88" fmla="*/ 232 w 2072"/>
                    <a:gd name="T89" fmla="*/ 685 h 2058"/>
                    <a:gd name="T90" fmla="*/ 270 w 2072"/>
                    <a:gd name="T91" fmla="*/ 649 h 2058"/>
                    <a:gd name="T92" fmla="*/ 992 w 2072"/>
                    <a:gd name="T93" fmla="*/ 0 h 2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72" h="2058">
                      <a:moveTo>
                        <a:pt x="992" y="0"/>
                      </a:moveTo>
                      <a:lnTo>
                        <a:pt x="2072" y="1204"/>
                      </a:lnTo>
                      <a:lnTo>
                        <a:pt x="1350" y="1852"/>
                      </a:lnTo>
                      <a:lnTo>
                        <a:pt x="1309" y="1886"/>
                      </a:lnTo>
                      <a:lnTo>
                        <a:pt x="1266" y="1916"/>
                      </a:lnTo>
                      <a:lnTo>
                        <a:pt x="1220" y="1945"/>
                      </a:lnTo>
                      <a:lnTo>
                        <a:pt x="1172" y="1970"/>
                      </a:lnTo>
                      <a:lnTo>
                        <a:pt x="1122" y="1993"/>
                      </a:lnTo>
                      <a:lnTo>
                        <a:pt x="1070" y="2011"/>
                      </a:lnTo>
                      <a:lnTo>
                        <a:pt x="1018" y="2027"/>
                      </a:lnTo>
                      <a:lnTo>
                        <a:pt x="964" y="2040"/>
                      </a:lnTo>
                      <a:lnTo>
                        <a:pt x="910" y="2050"/>
                      </a:lnTo>
                      <a:lnTo>
                        <a:pt x="856" y="2056"/>
                      </a:lnTo>
                      <a:lnTo>
                        <a:pt x="801" y="2058"/>
                      </a:lnTo>
                      <a:lnTo>
                        <a:pt x="747" y="2057"/>
                      </a:lnTo>
                      <a:lnTo>
                        <a:pt x="694" y="2052"/>
                      </a:lnTo>
                      <a:lnTo>
                        <a:pt x="642" y="2044"/>
                      </a:lnTo>
                      <a:lnTo>
                        <a:pt x="592" y="2032"/>
                      </a:lnTo>
                      <a:lnTo>
                        <a:pt x="542" y="2015"/>
                      </a:lnTo>
                      <a:lnTo>
                        <a:pt x="494" y="1995"/>
                      </a:lnTo>
                      <a:lnTo>
                        <a:pt x="449" y="1971"/>
                      </a:lnTo>
                      <a:lnTo>
                        <a:pt x="406" y="1943"/>
                      </a:lnTo>
                      <a:lnTo>
                        <a:pt x="367" y="1910"/>
                      </a:lnTo>
                      <a:lnTo>
                        <a:pt x="330" y="1874"/>
                      </a:lnTo>
                      <a:lnTo>
                        <a:pt x="138" y="1661"/>
                      </a:lnTo>
                      <a:lnTo>
                        <a:pt x="106" y="1620"/>
                      </a:lnTo>
                      <a:lnTo>
                        <a:pt x="77" y="1577"/>
                      </a:lnTo>
                      <a:lnTo>
                        <a:pt x="54" y="1532"/>
                      </a:lnTo>
                      <a:lnTo>
                        <a:pt x="35" y="1484"/>
                      </a:lnTo>
                      <a:lnTo>
                        <a:pt x="20" y="1435"/>
                      </a:lnTo>
                      <a:lnTo>
                        <a:pt x="9" y="1384"/>
                      </a:lnTo>
                      <a:lnTo>
                        <a:pt x="3" y="1331"/>
                      </a:lnTo>
                      <a:lnTo>
                        <a:pt x="0" y="1278"/>
                      </a:lnTo>
                      <a:lnTo>
                        <a:pt x="1" y="1225"/>
                      </a:lnTo>
                      <a:lnTo>
                        <a:pt x="6" y="1171"/>
                      </a:lnTo>
                      <a:lnTo>
                        <a:pt x="14" y="1117"/>
                      </a:lnTo>
                      <a:lnTo>
                        <a:pt x="26" y="1064"/>
                      </a:lnTo>
                      <a:lnTo>
                        <a:pt x="41" y="1011"/>
                      </a:lnTo>
                      <a:lnTo>
                        <a:pt x="60" y="959"/>
                      </a:lnTo>
                      <a:lnTo>
                        <a:pt x="81" y="908"/>
                      </a:lnTo>
                      <a:lnTo>
                        <a:pt x="106" y="860"/>
                      </a:lnTo>
                      <a:lnTo>
                        <a:pt x="133" y="813"/>
                      </a:lnTo>
                      <a:lnTo>
                        <a:pt x="164" y="768"/>
                      </a:lnTo>
                      <a:lnTo>
                        <a:pt x="197" y="725"/>
                      </a:lnTo>
                      <a:lnTo>
                        <a:pt x="232" y="685"/>
                      </a:lnTo>
                      <a:lnTo>
                        <a:pt x="270" y="649"/>
                      </a:lnTo>
                      <a:lnTo>
                        <a:pt x="99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2" name="Freeform 19"/>
                <p:cNvSpPr>
                  <a:spLocks/>
                </p:cNvSpPr>
                <p:nvPr/>
              </p:nvSpPr>
              <p:spPr bwMode="auto">
                <a:xfrm>
                  <a:off x="4191000" y="1716088"/>
                  <a:ext cx="111125" cy="141288"/>
                </a:xfrm>
                <a:custGeom>
                  <a:avLst/>
                  <a:gdLst>
                    <a:gd name="T0" fmla="*/ 754 w 984"/>
                    <a:gd name="T1" fmla="*/ 0 h 1236"/>
                    <a:gd name="T2" fmla="*/ 814 w 984"/>
                    <a:gd name="T3" fmla="*/ 66 h 1236"/>
                    <a:gd name="T4" fmla="*/ 853 w 984"/>
                    <a:gd name="T5" fmla="*/ 113 h 1236"/>
                    <a:gd name="T6" fmla="*/ 887 w 984"/>
                    <a:gd name="T7" fmla="*/ 162 h 1236"/>
                    <a:gd name="T8" fmla="*/ 915 w 984"/>
                    <a:gd name="T9" fmla="*/ 214 h 1236"/>
                    <a:gd name="T10" fmla="*/ 939 w 984"/>
                    <a:gd name="T11" fmla="*/ 267 h 1236"/>
                    <a:gd name="T12" fmla="*/ 957 w 984"/>
                    <a:gd name="T13" fmla="*/ 321 h 1236"/>
                    <a:gd name="T14" fmla="*/ 971 w 984"/>
                    <a:gd name="T15" fmla="*/ 377 h 1236"/>
                    <a:gd name="T16" fmla="*/ 980 w 984"/>
                    <a:gd name="T17" fmla="*/ 433 h 1236"/>
                    <a:gd name="T18" fmla="*/ 984 w 984"/>
                    <a:gd name="T19" fmla="*/ 490 h 1236"/>
                    <a:gd name="T20" fmla="*/ 983 w 984"/>
                    <a:gd name="T21" fmla="*/ 547 h 1236"/>
                    <a:gd name="T22" fmla="*/ 978 w 984"/>
                    <a:gd name="T23" fmla="*/ 603 h 1236"/>
                    <a:gd name="T24" fmla="*/ 968 w 984"/>
                    <a:gd name="T25" fmla="*/ 659 h 1236"/>
                    <a:gd name="T26" fmla="*/ 953 w 984"/>
                    <a:gd name="T27" fmla="*/ 714 h 1236"/>
                    <a:gd name="T28" fmla="*/ 933 w 984"/>
                    <a:gd name="T29" fmla="*/ 768 h 1236"/>
                    <a:gd name="T30" fmla="*/ 908 w 984"/>
                    <a:gd name="T31" fmla="*/ 819 h 1236"/>
                    <a:gd name="T32" fmla="*/ 880 w 984"/>
                    <a:gd name="T33" fmla="*/ 870 h 1236"/>
                    <a:gd name="T34" fmla="*/ 845 w 984"/>
                    <a:gd name="T35" fmla="*/ 918 h 1236"/>
                    <a:gd name="T36" fmla="*/ 806 w 984"/>
                    <a:gd name="T37" fmla="*/ 963 h 1236"/>
                    <a:gd name="T38" fmla="*/ 764 w 984"/>
                    <a:gd name="T39" fmla="*/ 1006 h 1236"/>
                    <a:gd name="T40" fmla="*/ 507 w 984"/>
                    <a:gd name="T41" fmla="*/ 1236 h 1236"/>
                    <a:gd name="T42" fmla="*/ 0 w 984"/>
                    <a:gd name="T43" fmla="*/ 671 h 1236"/>
                    <a:gd name="T44" fmla="*/ 180 w 984"/>
                    <a:gd name="T45" fmla="*/ 509 h 1236"/>
                    <a:gd name="T46" fmla="*/ 180 w 984"/>
                    <a:gd name="T47" fmla="*/ 507 h 1236"/>
                    <a:gd name="T48" fmla="*/ 205 w 984"/>
                    <a:gd name="T49" fmla="*/ 530 h 1236"/>
                    <a:gd name="T50" fmla="*/ 229 w 984"/>
                    <a:gd name="T51" fmla="*/ 548 h 1236"/>
                    <a:gd name="T52" fmla="*/ 254 w 984"/>
                    <a:gd name="T53" fmla="*/ 559 h 1236"/>
                    <a:gd name="T54" fmla="*/ 279 w 984"/>
                    <a:gd name="T55" fmla="*/ 566 h 1236"/>
                    <a:gd name="T56" fmla="*/ 303 w 984"/>
                    <a:gd name="T57" fmla="*/ 569 h 1236"/>
                    <a:gd name="T58" fmla="*/ 328 w 984"/>
                    <a:gd name="T59" fmla="*/ 568 h 1236"/>
                    <a:gd name="T60" fmla="*/ 350 w 984"/>
                    <a:gd name="T61" fmla="*/ 565 h 1236"/>
                    <a:gd name="T62" fmla="*/ 372 w 984"/>
                    <a:gd name="T63" fmla="*/ 559 h 1236"/>
                    <a:gd name="T64" fmla="*/ 391 w 984"/>
                    <a:gd name="T65" fmla="*/ 552 h 1236"/>
                    <a:gd name="T66" fmla="*/ 409 w 984"/>
                    <a:gd name="T67" fmla="*/ 545 h 1236"/>
                    <a:gd name="T68" fmla="*/ 423 w 984"/>
                    <a:gd name="T69" fmla="*/ 536 h 1236"/>
                    <a:gd name="T70" fmla="*/ 436 w 984"/>
                    <a:gd name="T71" fmla="*/ 529 h 1236"/>
                    <a:gd name="T72" fmla="*/ 445 w 984"/>
                    <a:gd name="T73" fmla="*/ 523 h 1236"/>
                    <a:gd name="T74" fmla="*/ 451 w 984"/>
                    <a:gd name="T75" fmla="*/ 519 h 1236"/>
                    <a:gd name="T76" fmla="*/ 453 w 984"/>
                    <a:gd name="T77" fmla="*/ 518 h 1236"/>
                    <a:gd name="T78" fmla="*/ 595 w 984"/>
                    <a:gd name="T79" fmla="*/ 391 h 1236"/>
                    <a:gd name="T80" fmla="*/ 618 w 984"/>
                    <a:gd name="T81" fmla="*/ 366 h 1236"/>
                    <a:gd name="T82" fmla="*/ 635 w 984"/>
                    <a:gd name="T83" fmla="*/ 342 h 1236"/>
                    <a:gd name="T84" fmla="*/ 647 w 984"/>
                    <a:gd name="T85" fmla="*/ 317 h 1236"/>
                    <a:gd name="T86" fmla="*/ 655 w 984"/>
                    <a:gd name="T87" fmla="*/ 293 h 1236"/>
                    <a:gd name="T88" fmla="*/ 659 w 984"/>
                    <a:gd name="T89" fmla="*/ 269 h 1236"/>
                    <a:gd name="T90" fmla="*/ 659 w 984"/>
                    <a:gd name="T91" fmla="*/ 246 h 1236"/>
                    <a:gd name="T92" fmla="*/ 656 w 984"/>
                    <a:gd name="T93" fmla="*/ 224 h 1236"/>
                    <a:gd name="T94" fmla="*/ 651 w 984"/>
                    <a:gd name="T95" fmla="*/ 203 h 1236"/>
                    <a:gd name="T96" fmla="*/ 644 w 984"/>
                    <a:gd name="T97" fmla="*/ 185 h 1236"/>
                    <a:gd name="T98" fmla="*/ 637 w 984"/>
                    <a:gd name="T99" fmla="*/ 169 h 1236"/>
                    <a:gd name="T100" fmla="*/ 630 w 984"/>
                    <a:gd name="T101" fmla="*/ 154 h 1236"/>
                    <a:gd name="T102" fmla="*/ 624 w 984"/>
                    <a:gd name="T103" fmla="*/ 142 h 1236"/>
                    <a:gd name="T104" fmla="*/ 618 w 984"/>
                    <a:gd name="T105" fmla="*/ 134 h 1236"/>
                    <a:gd name="T106" fmla="*/ 614 w 984"/>
                    <a:gd name="T107" fmla="*/ 128 h 1236"/>
                    <a:gd name="T108" fmla="*/ 613 w 984"/>
                    <a:gd name="T109" fmla="*/ 127 h 1236"/>
                    <a:gd name="T110" fmla="*/ 754 w 984"/>
                    <a:gd name="T111" fmla="*/ 0 h 1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84" h="1236">
                      <a:moveTo>
                        <a:pt x="754" y="0"/>
                      </a:moveTo>
                      <a:lnTo>
                        <a:pt x="814" y="66"/>
                      </a:lnTo>
                      <a:lnTo>
                        <a:pt x="853" y="113"/>
                      </a:lnTo>
                      <a:lnTo>
                        <a:pt x="887" y="162"/>
                      </a:lnTo>
                      <a:lnTo>
                        <a:pt x="915" y="214"/>
                      </a:lnTo>
                      <a:lnTo>
                        <a:pt x="939" y="267"/>
                      </a:lnTo>
                      <a:lnTo>
                        <a:pt x="957" y="321"/>
                      </a:lnTo>
                      <a:lnTo>
                        <a:pt x="971" y="377"/>
                      </a:lnTo>
                      <a:lnTo>
                        <a:pt x="980" y="433"/>
                      </a:lnTo>
                      <a:lnTo>
                        <a:pt x="984" y="490"/>
                      </a:lnTo>
                      <a:lnTo>
                        <a:pt x="983" y="547"/>
                      </a:lnTo>
                      <a:lnTo>
                        <a:pt x="978" y="603"/>
                      </a:lnTo>
                      <a:lnTo>
                        <a:pt x="968" y="659"/>
                      </a:lnTo>
                      <a:lnTo>
                        <a:pt x="953" y="714"/>
                      </a:lnTo>
                      <a:lnTo>
                        <a:pt x="933" y="768"/>
                      </a:lnTo>
                      <a:lnTo>
                        <a:pt x="908" y="819"/>
                      </a:lnTo>
                      <a:lnTo>
                        <a:pt x="880" y="870"/>
                      </a:lnTo>
                      <a:lnTo>
                        <a:pt x="845" y="918"/>
                      </a:lnTo>
                      <a:lnTo>
                        <a:pt x="806" y="963"/>
                      </a:lnTo>
                      <a:lnTo>
                        <a:pt x="764" y="1006"/>
                      </a:lnTo>
                      <a:lnTo>
                        <a:pt x="507" y="1236"/>
                      </a:lnTo>
                      <a:lnTo>
                        <a:pt x="0" y="671"/>
                      </a:lnTo>
                      <a:lnTo>
                        <a:pt x="180" y="509"/>
                      </a:lnTo>
                      <a:lnTo>
                        <a:pt x="180" y="507"/>
                      </a:lnTo>
                      <a:lnTo>
                        <a:pt x="205" y="530"/>
                      </a:lnTo>
                      <a:lnTo>
                        <a:pt x="229" y="548"/>
                      </a:lnTo>
                      <a:lnTo>
                        <a:pt x="254" y="559"/>
                      </a:lnTo>
                      <a:lnTo>
                        <a:pt x="279" y="566"/>
                      </a:lnTo>
                      <a:lnTo>
                        <a:pt x="303" y="569"/>
                      </a:lnTo>
                      <a:lnTo>
                        <a:pt x="328" y="568"/>
                      </a:lnTo>
                      <a:lnTo>
                        <a:pt x="350" y="565"/>
                      </a:lnTo>
                      <a:lnTo>
                        <a:pt x="372" y="559"/>
                      </a:lnTo>
                      <a:lnTo>
                        <a:pt x="391" y="552"/>
                      </a:lnTo>
                      <a:lnTo>
                        <a:pt x="409" y="545"/>
                      </a:lnTo>
                      <a:lnTo>
                        <a:pt x="423" y="536"/>
                      </a:lnTo>
                      <a:lnTo>
                        <a:pt x="436" y="529"/>
                      </a:lnTo>
                      <a:lnTo>
                        <a:pt x="445" y="523"/>
                      </a:lnTo>
                      <a:lnTo>
                        <a:pt x="451" y="519"/>
                      </a:lnTo>
                      <a:lnTo>
                        <a:pt x="453" y="518"/>
                      </a:lnTo>
                      <a:lnTo>
                        <a:pt x="595" y="391"/>
                      </a:lnTo>
                      <a:lnTo>
                        <a:pt x="618" y="366"/>
                      </a:lnTo>
                      <a:lnTo>
                        <a:pt x="635" y="342"/>
                      </a:lnTo>
                      <a:lnTo>
                        <a:pt x="647" y="317"/>
                      </a:lnTo>
                      <a:lnTo>
                        <a:pt x="655" y="293"/>
                      </a:lnTo>
                      <a:lnTo>
                        <a:pt x="659" y="269"/>
                      </a:lnTo>
                      <a:lnTo>
                        <a:pt x="659" y="246"/>
                      </a:lnTo>
                      <a:lnTo>
                        <a:pt x="656" y="224"/>
                      </a:lnTo>
                      <a:lnTo>
                        <a:pt x="651" y="203"/>
                      </a:lnTo>
                      <a:lnTo>
                        <a:pt x="644" y="185"/>
                      </a:lnTo>
                      <a:lnTo>
                        <a:pt x="637" y="169"/>
                      </a:lnTo>
                      <a:lnTo>
                        <a:pt x="630" y="154"/>
                      </a:lnTo>
                      <a:lnTo>
                        <a:pt x="624" y="142"/>
                      </a:lnTo>
                      <a:lnTo>
                        <a:pt x="618" y="134"/>
                      </a:lnTo>
                      <a:lnTo>
                        <a:pt x="614" y="128"/>
                      </a:lnTo>
                      <a:lnTo>
                        <a:pt x="613" y="127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4267200" y="1601788"/>
                  <a:ext cx="61913" cy="114300"/>
                </a:xfrm>
                <a:custGeom>
                  <a:avLst/>
                  <a:gdLst>
                    <a:gd name="T0" fmla="*/ 351 w 546"/>
                    <a:gd name="T1" fmla="*/ 3 h 1016"/>
                    <a:gd name="T2" fmla="*/ 442 w 546"/>
                    <a:gd name="T3" fmla="*/ 23 h 1016"/>
                    <a:gd name="T4" fmla="*/ 538 w 546"/>
                    <a:gd name="T5" fmla="*/ 60 h 1016"/>
                    <a:gd name="T6" fmla="*/ 546 w 546"/>
                    <a:gd name="T7" fmla="*/ 72 h 1016"/>
                    <a:gd name="T8" fmla="*/ 540 w 546"/>
                    <a:gd name="T9" fmla="*/ 91 h 1016"/>
                    <a:gd name="T10" fmla="*/ 521 w 546"/>
                    <a:gd name="T11" fmla="*/ 113 h 1016"/>
                    <a:gd name="T12" fmla="*/ 499 w 546"/>
                    <a:gd name="T13" fmla="*/ 125 h 1016"/>
                    <a:gd name="T14" fmla="*/ 480 w 546"/>
                    <a:gd name="T15" fmla="*/ 125 h 1016"/>
                    <a:gd name="T16" fmla="*/ 386 w 546"/>
                    <a:gd name="T17" fmla="*/ 89 h 1016"/>
                    <a:gd name="T18" fmla="*/ 305 w 546"/>
                    <a:gd name="T19" fmla="*/ 72 h 1016"/>
                    <a:gd name="T20" fmla="*/ 235 w 546"/>
                    <a:gd name="T21" fmla="*/ 68 h 1016"/>
                    <a:gd name="T22" fmla="*/ 178 w 546"/>
                    <a:gd name="T23" fmla="*/ 75 h 1016"/>
                    <a:gd name="T24" fmla="*/ 136 w 546"/>
                    <a:gd name="T25" fmla="*/ 90 h 1016"/>
                    <a:gd name="T26" fmla="*/ 107 w 546"/>
                    <a:gd name="T27" fmla="*/ 111 h 1016"/>
                    <a:gd name="T28" fmla="*/ 88 w 546"/>
                    <a:gd name="T29" fmla="*/ 145 h 1016"/>
                    <a:gd name="T30" fmla="*/ 82 w 546"/>
                    <a:gd name="T31" fmla="*/ 191 h 1016"/>
                    <a:gd name="T32" fmla="*/ 93 w 546"/>
                    <a:gd name="T33" fmla="*/ 247 h 1016"/>
                    <a:gd name="T34" fmla="*/ 124 w 546"/>
                    <a:gd name="T35" fmla="*/ 310 h 1016"/>
                    <a:gd name="T36" fmla="*/ 180 w 546"/>
                    <a:gd name="T37" fmla="*/ 377 h 1016"/>
                    <a:gd name="T38" fmla="*/ 262 w 546"/>
                    <a:gd name="T39" fmla="*/ 449 h 1016"/>
                    <a:gd name="T40" fmla="*/ 330 w 546"/>
                    <a:gd name="T41" fmla="*/ 523 h 1016"/>
                    <a:gd name="T42" fmla="*/ 372 w 546"/>
                    <a:gd name="T43" fmla="*/ 594 h 1016"/>
                    <a:gd name="T44" fmla="*/ 389 w 546"/>
                    <a:gd name="T45" fmla="*/ 665 h 1016"/>
                    <a:gd name="T46" fmla="*/ 381 w 546"/>
                    <a:gd name="T47" fmla="*/ 733 h 1016"/>
                    <a:gd name="T48" fmla="*/ 347 w 546"/>
                    <a:gd name="T49" fmla="*/ 799 h 1016"/>
                    <a:gd name="T50" fmla="*/ 302 w 546"/>
                    <a:gd name="T51" fmla="*/ 856 h 1016"/>
                    <a:gd name="T52" fmla="*/ 253 w 546"/>
                    <a:gd name="T53" fmla="*/ 904 h 1016"/>
                    <a:gd name="T54" fmla="*/ 202 w 546"/>
                    <a:gd name="T55" fmla="*/ 944 h 1016"/>
                    <a:gd name="T56" fmla="*/ 154 w 546"/>
                    <a:gd name="T57" fmla="*/ 974 h 1016"/>
                    <a:gd name="T58" fmla="*/ 114 w 546"/>
                    <a:gd name="T59" fmla="*/ 996 h 1016"/>
                    <a:gd name="T60" fmla="*/ 85 w 546"/>
                    <a:gd name="T61" fmla="*/ 1011 h 1016"/>
                    <a:gd name="T62" fmla="*/ 71 w 546"/>
                    <a:gd name="T63" fmla="*/ 1016 h 1016"/>
                    <a:gd name="T64" fmla="*/ 5 w 546"/>
                    <a:gd name="T65" fmla="*/ 932 h 1016"/>
                    <a:gd name="T66" fmla="*/ 28 w 546"/>
                    <a:gd name="T67" fmla="*/ 923 h 1016"/>
                    <a:gd name="T68" fmla="*/ 57 w 546"/>
                    <a:gd name="T69" fmla="*/ 916 h 1016"/>
                    <a:gd name="T70" fmla="*/ 85 w 546"/>
                    <a:gd name="T71" fmla="*/ 911 h 1016"/>
                    <a:gd name="T72" fmla="*/ 134 w 546"/>
                    <a:gd name="T73" fmla="*/ 895 h 1016"/>
                    <a:gd name="T74" fmla="*/ 199 w 546"/>
                    <a:gd name="T75" fmla="*/ 862 h 1016"/>
                    <a:gd name="T76" fmla="*/ 242 w 546"/>
                    <a:gd name="T77" fmla="*/ 829 h 1016"/>
                    <a:gd name="T78" fmla="*/ 269 w 546"/>
                    <a:gd name="T79" fmla="*/ 802 h 1016"/>
                    <a:gd name="T80" fmla="*/ 281 w 546"/>
                    <a:gd name="T81" fmla="*/ 786 h 1016"/>
                    <a:gd name="T82" fmla="*/ 289 w 546"/>
                    <a:gd name="T83" fmla="*/ 773 h 1016"/>
                    <a:gd name="T84" fmla="*/ 301 w 546"/>
                    <a:gd name="T85" fmla="*/ 748 h 1016"/>
                    <a:gd name="T86" fmla="*/ 309 w 546"/>
                    <a:gd name="T87" fmla="*/ 717 h 1016"/>
                    <a:gd name="T88" fmla="*/ 308 w 546"/>
                    <a:gd name="T89" fmla="*/ 681 h 1016"/>
                    <a:gd name="T90" fmla="*/ 295 w 546"/>
                    <a:gd name="T91" fmla="*/ 639 h 1016"/>
                    <a:gd name="T92" fmla="*/ 268 w 546"/>
                    <a:gd name="T93" fmla="*/ 590 h 1016"/>
                    <a:gd name="T94" fmla="*/ 222 w 546"/>
                    <a:gd name="T95" fmla="*/ 535 h 1016"/>
                    <a:gd name="T96" fmla="*/ 155 w 546"/>
                    <a:gd name="T97" fmla="*/ 473 h 1016"/>
                    <a:gd name="T98" fmla="*/ 87 w 546"/>
                    <a:gd name="T99" fmla="*/ 407 h 1016"/>
                    <a:gd name="T100" fmla="*/ 39 w 546"/>
                    <a:gd name="T101" fmla="*/ 340 h 1016"/>
                    <a:gd name="T102" fmla="*/ 12 w 546"/>
                    <a:gd name="T103" fmla="*/ 272 h 1016"/>
                    <a:gd name="T104" fmla="*/ 8 w 546"/>
                    <a:gd name="T105" fmla="*/ 206 h 1016"/>
                    <a:gd name="T106" fmla="*/ 27 w 546"/>
                    <a:gd name="T107" fmla="*/ 144 h 1016"/>
                    <a:gd name="T108" fmla="*/ 67 w 546"/>
                    <a:gd name="T109" fmla="*/ 86 h 1016"/>
                    <a:gd name="T110" fmla="*/ 123 w 546"/>
                    <a:gd name="T111" fmla="*/ 41 h 1016"/>
                    <a:gd name="T112" fmla="*/ 190 w 546"/>
                    <a:gd name="T113" fmla="*/ 13 h 1016"/>
                    <a:gd name="T114" fmla="*/ 267 w 546"/>
                    <a:gd name="T115" fmla="*/ 0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6" h="1016">
                      <a:moveTo>
                        <a:pt x="309" y="0"/>
                      </a:moveTo>
                      <a:lnTo>
                        <a:pt x="351" y="3"/>
                      </a:lnTo>
                      <a:lnTo>
                        <a:pt x="396" y="11"/>
                      </a:lnTo>
                      <a:lnTo>
                        <a:pt x="442" y="23"/>
                      </a:lnTo>
                      <a:lnTo>
                        <a:pt x="490" y="39"/>
                      </a:lnTo>
                      <a:lnTo>
                        <a:pt x="538" y="60"/>
                      </a:lnTo>
                      <a:lnTo>
                        <a:pt x="544" y="64"/>
                      </a:lnTo>
                      <a:lnTo>
                        <a:pt x="546" y="72"/>
                      </a:lnTo>
                      <a:lnTo>
                        <a:pt x="545" y="81"/>
                      </a:lnTo>
                      <a:lnTo>
                        <a:pt x="540" y="91"/>
                      </a:lnTo>
                      <a:lnTo>
                        <a:pt x="532" y="102"/>
                      </a:lnTo>
                      <a:lnTo>
                        <a:pt x="521" y="113"/>
                      </a:lnTo>
                      <a:lnTo>
                        <a:pt x="510" y="120"/>
                      </a:lnTo>
                      <a:lnTo>
                        <a:pt x="499" y="125"/>
                      </a:lnTo>
                      <a:lnTo>
                        <a:pt x="489" y="127"/>
                      </a:lnTo>
                      <a:lnTo>
                        <a:pt x="480" y="125"/>
                      </a:lnTo>
                      <a:lnTo>
                        <a:pt x="432" y="105"/>
                      </a:lnTo>
                      <a:lnTo>
                        <a:pt x="386" y="89"/>
                      </a:lnTo>
                      <a:lnTo>
                        <a:pt x="344" y="79"/>
                      </a:lnTo>
                      <a:lnTo>
                        <a:pt x="305" y="72"/>
                      </a:lnTo>
                      <a:lnTo>
                        <a:pt x="268" y="68"/>
                      </a:lnTo>
                      <a:lnTo>
                        <a:pt x="235" y="68"/>
                      </a:lnTo>
                      <a:lnTo>
                        <a:pt x="205" y="70"/>
                      </a:lnTo>
                      <a:lnTo>
                        <a:pt x="178" y="75"/>
                      </a:lnTo>
                      <a:lnTo>
                        <a:pt x="155" y="82"/>
                      </a:lnTo>
                      <a:lnTo>
                        <a:pt x="136" y="90"/>
                      </a:lnTo>
                      <a:lnTo>
                        <a:pt x="119" y="100"/>
                      </a:lnTo>
                      <a:lnTo>
                        <a:pt x="107" y="111"/>
                      </a:lnTo>
                      <a:lnTo>
                        <a:pt x="96" y="126"/>
                      </a:lnTo>
                      <a:lnTo>
                        <a:pt x="88" y="145"/>
                      </a:lnTo>
                      <a:lnTo>
                        <a:pt x="83" y="167"/>
                      </a:lnTo>
                      <a:lnTo>
                        <a:pt x="82" y="191"/>
                      </a:lnTo>
                      <a:lnTo>
                        <a:pt x="85" y="218"/>
                      </a:lnTo>
                      <a:lnTo>
                        <a:pt x="93" y="247"/>
                      </a:lnTo>
                      <a:lnTo>
                        <a:pt x="105" y="278"/>
                      </a:lnTo>
                      <a:lnTo>
                        <a:pt x="124" y="310"/>
                      </a:lnTo>
                      <a:lnTo>
                        <a:pt x="149" y="343"/>
                      </a:lnTo>
                      <a:lnTo>
                        <a:pt x="180" y="377"/>
                      </a:lnTo>
                      <a:lnTo>
                        <a:pt x="219" y="411"/>
                      </a:lnTo>
                      <a:lnTo>
                        <a:pt x="262" y="449"/>
                      </a:lnTo>
                      <a:lnTo>
                        <a:pt x="298" y="486"/>
                      </a:lnTo>
                      <a:lnTo>
                        <a:pt x="330" y="523"/>
                      </a:lnTo>
                      <a:lnTo>
                        <a:pt x="353" y="559"/>
                      </a:lnTo>
                      <a:lnTo>
                        <a:pt x="372" y="594"/>
                      </a:lnTo>
                      <a:lnTo>
                        <a:pt x="383" y="630"/>
                      </a:lnTo>
                      <a:lnTo>
                        <a:pt x="389" y="665"/>
                      </a:lnTo>
                      <a:lnTo>
                        <a:pt x="388" y="699"/>
                      </a:lnTo>
                      <a:lnTo>
                        <a:pt x="381" y="733"/>
                      </a:lnTo>
                      <a:lnTo>
                        <a:pt x="368" y="766"/>
                      </a:lnTo>
                      <a:lnTo>
                        <a:pt x="347" y="799"/>
                      </a:lnTo>
                      <a:lnTo>
                        <a:pt x="326" y="828"/>
                      </a:lnTo>
                      <a:lnTo>
                        <a:pt x="302" y="856"/>
                      </a:lnTo>
                      <a:lnTo>
                        <a:pt x="278" y="880"/>
                      </a:lnTo>
                      <a:lnTo>
                        <a:pt x="253" y="904"/>
                      </a:lnTo>
                      <a:lnTo>
                        <a:pt x="227" y="924"/>
                      </a:lnTo>
                      <a:lnTo>
                        <a:pt x="202" y="944"/>
                      </a:lnTo>
                      <a:lnTo>
                        <a:pt x="177" y="960"/>
                      </a:lnTo>
                      <a:lnTo>
                        <a:pt x="154" y="974"/>
                      </a:lnTo>
                      <a:lnTo>
                        <a:pt x="132" y="986"/>
                      </a:lnTo>
                      <a:lnTo>
                        <a:pt x="114" y="996"/>
                      </a:lnTo>
                      <a:lnTo>
                        <a:pt x="98" y="1005"/>
                      </a:lnTo>
                      <a:lnTo>
                        <a:pt x="85" y="1011"/>
                      </a:lnTo>
                      <a:lnTo>
                        <a:pt x="76" y="1015"/>
                      </a:lnTo>
                      <a:lnTo>
                        <a:pt x="71" y="1016"/>
                      </a:lnTo>
                      <a:lnTo>
                        <a:pt x="0" y="939"/>
                      </a:lnTo>
                      <a:lnTo>
                        <a:pt x="5" y="932"/>
                      </a:lnTo>
                      <a:lnTo>
                        <a:pt x="14" y="927"/>
                      </a:lnTo>
                      <a:lnTo>
                        <a:pt x="28" y="923"/>
                      </a:lnTo>
                      <a:lnTo>
                        <a:pt x="42" y="919"/>
                      </a:lnTo>
                      <a:lnTo>
                        <a:pt x="57" y="916"/>
                      </a:lnTo>
                      <a:lnTo>
                        <a:pt x="72" y="913"/>
                      </a:lnTo>
                      <a:lnTo>
                        <a:pt x="85" y="911"/>
                      </a:lnTo>
                      <a:lnTo>
                        <a:pt x="94" y="910"/>
                      </a:lnTo>
                      <a:lnTo>
                        <a:pt x="134" y="895"/>
                      </a:lnTo>
                      <a:lnTo>
                        <a:pt x="169" y="879"/>
                      </a:lnTo>
                      <a:lnTo>
                        <a:pt x="199" y="862"/>
                      </a:lnTo>
                      <a:lnTo>
                        <a:pt x="223" y="846"/>
                      </a:lnTo>
                      <a:lnTo>
                        <a:pt x="242" y="829"/>
                      </a:lnTo>
                      <a:lnTo>
                        <a:pt x="258" y="815"/>
                      </a:lnTo>
                      <a:lnTo>
                        <a:pt x="269" y="802"/>
                      </a:lnTo>
                      <a:lnTo>
                        <a:pt x="277" y="792"/>
                      </a:lnTo>
                      <a:lnTo>
                        <a:pt x="281" y="786"/>
                      </a:lnTo>
                      <a:lnTo>
                        <a:pt x="282" y="784"/>
                      </a:lnTo>
                      <a:lnTo>
                        <a:pt x="289" y="773"/>
                      </a:lnTo>
                      <a:lnTo>
                        <a:pt x="295" y="761"/>
                      </a:lnTo>
                      <a:lnTo>
                        <a:pt x="301" y="748"/>
                      </a:lnTo>
                      <a:lnTo>
                        <a:pt x="306" y="734"/>
                      </a:lnTo>
                      <a:lnTo>
                        <a:pt x="309" y="717"/>
                      </a:lnTo>
                      <a:lnTo>
                        <a:pt x="310" y="700"/>
                      </a:lnTo>
                      <a:lnTo>
                        <a:pt x="308" y="681"/>
                      </a:lnTo>
                      <a:lnTo>
                        <a:pt x="302" y="660"/>
                      </a:lnTo>
                      <a:lnTo>
                        <a:pt x="295" y="639"/>
                      </a:lnTo>
                      <a:lnTo>
                        <a:pt x="283" y="616"/>
                      </a:lnTo>
                      <a:lnTo>
                        <a:pt x="268" y="590"/>
                      </a:lnTo>
                      <a:lnTo>
                        <a:pt x="248" y="564"/>
                      </a:lnTo>
                      <a:lnTo>
                        <a:pt x="222" y="535"/>
                      </a:lnTo>
                      <a:lnTo>
                        <a:pt x="192" y="505"/>
                      </a:lnTo>
                      <a:lnTo>
                        <a:pt x="155" y="473"/>
                      </a:lnTo>
                      <a:lnTo>
                        <a:pt x="118" y="441"/>
                      </a:lnTo>
                      <a:lnTo>
                        <a:pt x="87" y="407"/>
                      </a:lnTo>
                      <a:lnTo>
                        <a:pt x="60" y="373"/>
                      </a:lnTo>
                      <a:lnTo>
                        <a:pt x="39" y="340"/>
                      </a:lnTo>
                      <a:lnTo>
                        <a:pt x="24" y="306"/>
                      </a:lnTo>
                      <a:lnTo>
                        <a:pt x="12" y="272"/>
                      </a:lnTo>
                      <a:lnTo>
                        <a:pt x="7" y="239"/>
                      </a:lnTo>
                      <a:lnTo>
                        <a:pt x="8" y="206"/>
                      </a:lnTo>
                      <a:lnTo>
                        <a:pt x="14" y="175"/>
                      </a:lnTo>
                      <a:lnTo>
                        <a:pt x="27" y="144"/>
                      </a:lnTo>
                      <a:lnTo>
                        <a:pt x="44" y="115"/>
                      </a:lnTo>
                      <a:lnTo>
                        <a:pt x="67" y="86"/>
                      </a:lnTo>
                      <a:lnTo>
                        <a:pt x="94" y="62"/>
                      </a:lnTo>
                      <a:lnTo>
                        <a:pt x="123" y="41"/>
                      </a:lnTo>
                      <a:lnTo>
                        <a:pt x="156" y="25"/>
                      </a:lnTo>
                      <a:lnTo>
                        <a:pt x="190" y="13"/>
                      </a:lnTo>
                      <a:lnTo>
                        <a:pt x="227" y="4"/>
                      </a:lnTo>
                      <a:lnTo>
                        <a:pt x="267" y="0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4211638" y="1727200"/>
                  <a:ext cx="41275" cy="39688"/>
                </a:xfrm>
                <a:custGeom>
                  <a:avLst/>
                  <a:gdLst>
                    <a:gd name="T0" fmla="*/ 263 w 366"/>
                    <a:gd name="T1" fmla="*/ 0 h 351"/>
                    <a:gd name="T2" fmla="*/ 283 w 366"/>
                    <a:gd name="T3" fmla="*/ 3 h 351"/>
                    <a:gd name="T4" fmla="*/ 303 w 366"/>
                    <a:gd name="T5" fmla="*/ 11 h 351"/>
                    <a:gd name="T6" fmla="*/ 322 w 366"/>
                    <a:gd name="T7" fmla="*/ 22 h 351"/>
                    <a:gd name="T8" fmla="*/ 338 w 366"/>
                    <a:gd name="T9" fmla="*/ 37 h 351"/>
                    <a:gd name="T10" fmla="*/ 350 w 366"/>
                    <a:gd name="T11" fmla="*/ 54 h 351"/>
                    <a:gd name="T12" fmla="*/ 360 w 366"/>
                    <a:gd name="T13" fmla="*/ 75 h 351"/>
                    <a:gd name="T14" fmla="*/ 365 w 366"/>
                    <a:gd name="T15" fmla="*/ 95 h 351"/>
                    <a:gd name="T16" fmla="*/ 366 w 366"/>
                    <a:gd name="T17" fmla="*/ 115 h 351"/>
                    <a:gd name="T18" fmla="*/ 363 w 366"/>
                    <a:gd name="T19" fmla="*/ 136 h 351"/>
                    <a:gd name="T20" fmla="*/ 356 w 366"/>
                    <a:gd name="T21" fmla="*/ 156 h 351"/>
                    <a:gd name="T22" fmla="*/ 344 w 366"/>
                    <a:gd name="T23" fmla="*/ 175 h 351"/>
                    <a:gd name="T24" fmla="*/ 330 w 366"/>
                    <a:gd name="T25" fmla="*/ 191 h 351"/>
                    <a:gd name="T26" fmla="*/ 182 w 366"/>
                    <a:gd name="T27" fmla="*/ 323 h 351"/>
                    <a:gd name="T28" fmla="*/ 164 w 366"/>
                    <a:gd name="T29" fmla="*/ 336 h 351"/>
                    <a:gd name="T30" fmla="*/ 145 w 366"/>
                    <a:gd name="T31" fmla="*/ 346 h 351"/>
                    <a:gd name="T32" fmla="*/ 124 w 366"/>
                    <a:gd name="T33" fmla="*/ 351 h 351"/>
                    <a:gd name="T34" fmla="*/ 103 w 366"/>
                    <a:gd name="T35" fmla="*/ 351 h 351"/>
                    <a:gd name="T36" fmla="*/ 83 w 366"/>
                    <a:gd name="T37" fmla="*/ 348 h 351"/>
                    <a:gd name="T38" fmla="*/ 63 w 366"/>
                    <a:gd name="T39" fmla="*/ 340 h 351"/>
                    <a:gd name="T40" fmla="*/ 44 w 366"/>
                    <a:gd name="T41" fmla="*/ 330 h 351"/>
                    <a:gd name="T42" fmla="*/ 28 w 366"/>
                    <a:gd name="T43" fmla="*/ 315 h 351"/>
                    <a:gd name="T44" fmla="*/ 15 w 366"/>
                    <a:gd name="T45" fmla="*/ 297 h 351"/>
                    <a:gd name="T46" fmla="*/ 6 w 366"/>
                    <a:gd name="T47" fmla="*/ 277 h 351"/>
                    <a:gd name="T48" fmla="*/ 1 w 366"/>
                    <a:gd name="T49" fmla="*/ 257 h 351"/>
                    <a:gd name="T50" fmla="*/ 0 w 366"/>
                    <a:gd name="T51" fmla="*/ 236 h 351"/>
                    <a:gd name="T52" fmla="*/ 3 w 366"/>
                    <a:gd name="T53" fmla="*/ 215 h 351"/>
                    <a:gd name="T54" fmla="*/ 10 w 366"/>
                    <a:gd name="T55" fmla="*/ 196 h 351"/>
                    <a:gd name="T56" fmla="*/ 22 w 366"/>
                    <a:gd name="T57" fmla="*/ 178 h 351"/>
                    <a:gd name="T58" fmla="*/ 37 w 366"/>
                    <a:gd name="T59" fmla="*/ 161 h 351"/>
                    <a:gd name="T60" fmla="*/ 183 w 366"/>
                    <a:gd name="T61" fmla="*/ 29 h 351"/>
                    <a:gd name="T62" fmla="*/ 202 w 366"/>
                    <a:gd name="T63" fmla="*/ 16 h 351"/>
                    <a:gd name="T64" fmla="*/ 221 w 366"/>
                    <a:gd name="T65" fmla="*/ 7 h 351"/>
                    <a:gd name="T66" fmla="*/ 241 w 366"/>
                    <a:gd name="T67" fmla="*/ 1 h 351"/>
                    <a:gd name="T68" fmla="*/ 263 w 366"/>
                    <a:gd name="T69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6" h="351">
                      <a:moveTo>
                        <a:pt x="263" y="0"/>
                      </a:moveTo>
                      <a:lnTo>
                        <a:pt x="283" y="3"/>
                      </a:lnTo>
                      <a:lnTo>
                        <a:pt x="303" y="11"/>
                      </a:lnTo>
                      <a:lnTo>
                        <a:pt x="322" y="22"/>
                      </a:lnTo>
                      <a:lnTo>
                        <a:pt x="338" y="37"/>
                      </a:lnTo>
                      <a:lnTo>
                        <a:pt x="350" y="54"/>
                      </a:lnTo>
                      <a:lnTo>
                        <a:pt x="360" y="75"/>
                      </a:lnTo>
                      <a:lnTo>
                        <a:pt x="365" y="95"/>
                      </a:lnTo>
                      <a:lnTo>
                        <a:pt x="366" y="115"/>
                      </a:lnTo>
                      <a:lnTo>
                        <a:pt x="363" y="136"/>
                      </a:lnTo>
                      <a:lnTo>
                        <a:pt x="356" y="156"/>
                      </a:lnTo>
                      <a:lnTo>
                        <a:pt x="344" y="175"/>
                      </a:lnTo>
                      <a:lnTo>
                        <a:pt x="330" y="191"/>
                      </a:lnTo>
                      <a:lnTo>
                        <a:pt x="182" y="323"/>
                      </a:lnTo>
                      <a:lnTo>
                        <a:pt x="164" y="336"/>
                      </a:lnTo>
                      <a:lnTo>
                        <a:pt x="145" y="346"/>
                      </a:lnTo>
                      <a:lnTo>
                        <a:pt x="124" y="351"/>
                      </a:lnTo>
                      <a:lnTo>
                        <a:pt x="103" y="351"/>
                      </a:lnTo>
                      <a:lnTo>
                        <a:pt x="83" y="348"/>
                      </a:lnTo>
                      <a:lnTo>
                        <a:pt x="63" y="340"/>
                      </a:lnTo>
                      <a:lnTo>
                        <a:pt x="44" y="330"/>
                      </a:lnTo>
                      <a:lnTo>
                        <a:pt x="28" y="315"/>
                      </a:lnTo>
                      <a:lnTo>
                        <a:pt x="15" y="297"/>
                      </a:lnTo>
                      <a:lnTo>
                        <a:pt x="6" y="277"/>
                      </a:lnTo>
                      <a:lnTo>
                        <a:pt x="1" y="257"/>
                      </a:lnTo>
                      <a:lnTo>
                        <a:pt x="0" y="236"/>
                      </a:lnTo>
                      <a:lnTo>
                        <a:pt x="3" y="215"/>
                      </a:lnTo>
                      <a:lnTo>
                        <a:pt x="10" y="196"/>
                      </a:lnTo>
                      <a:lnTo>
                        <a:pt x="22" y="178"/>
                      </a:lnTo>
                      <a:lnTo>
                        <a:pt x="37" y="161"/>
                      </a:lnTo>
                      <a:lnTo>
                        <a:pt x="183" y="29"/>
                      </a:lnTo>
                      <a:lnTo>
                        <a:pt x="202" y="16"/>
                      </a:lnTo>
                      <a:lnTo>
                        <a:pt x="221" y="7"/>
                      </a:lnTo>
                      <a:lnTo>
                        <a:pt x="241" y="1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8" name="그룹 2"/>
            <p:cNvGrpSpPr/>
            <p:nvPr/>
          </p:nvGrpSpPr>
          <p:grpSpPr>
            <a:xfrm>
              <a:off x="8432384" y="2931978"/>
              <a:ext cx="407782" cy="407782"/>
              <a:chOff x="11761371" y="5014505"/>
              <a:chExt cx="748389" cy="748389"/>
            </a:xfrm>
          </p:grpSpPr>
          <p:sp>
            <p:nvSpPr>
              <p:cNvPr id="14" name="타원 12"/>
              <p:cNvSpPr/>
              <p:nvPr/>
            </p:nvSpPr>
            <p:spPr>
              <a:xfrm>
                <a:off x="11761371" y="5014505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28"/>
              <p:cNvGrpSpPr>
                <a:grpSpLocks noChangeAspect="1"/>
              </p:cNvGrpSpPr>
              <p:nvPr/>
            </p:nvGrpSpPr>
            <p:grpSpPr bwMode="auto">
              <a:xfrm>
                <a:off x="11969730" y="5265998"/>
                <a:ext cx="310215" cy="271499"/>
                <a:chOff x="496" y="4251"/>
                <a:chExt cx="641" cy="561"/>
              </a:xfrm>
              <a:solidFill>
                <a:srgbClr val="68C9F6"/>
              </a:solidFill>
            </p:grpSpPr>
            <p:sp>
              <p:nvSpPr>
                <p:cNvPr id="16" name="Freeform 30"/>
                <p:cNvSpPr>
                  <a:spLocks/>
                </p:cNvSpPr>
                <p:nvPr/>
              </p:nvSpPr>
              <p:spPr bwMode="auto">
                <a:xfrm>
                  <a:off x="709" y="4720"/>
                  <a:ext cx="88" cy="92"/>
                </a:xfrm>
                <a:custGeom>
                  <a:avLst/>
                  <a:gdLst>
                    <a:gd name="T0" fmla="*/ 0 w 526"/>
                    <a:gd name="T1" fmla="*/ 0 h 553"/>
                    <a:gd name="T2" fmla="*/ 526 w 526"/>
                    <a:gd name="T3" fmla="*/ 250 h 553"/>
                    <a:gd name="T4" fmla="*/ 97 w 526"/>
                    <a:gd name="T5" fmla="*/ 542 h 553"/>
                    <a:gd name="T6" fmla="*/ 81 w 526"/>
                    <a:gd name="T7" fmla="*/ 549 h 553"/>
                    <a:gd name="T8" fmla="*/ 65 w 526"/>
                    <a:gd name="T9" fmla="*/ 553 h 553"/>
                    <a:gd name="T10" fmla="*/ 49 w 526"/>
                    <a:gd name="T11" fmla="*/ 552 h 553"/>
                    <a:gd name="T12" fmla="*/ 34 w 526"/>
                    <a:gd name="T13" fmla="*/ 546 h 553"/>
                    <a:gd name="T14" fmla="*/ 20 w 526"/>
                    <a:gd name="T15" fmla="*/ 535 h 553"/>
                    <a:gd name="T16" fmla="*/ 9 w 526"/>
                    <a:gd name="T17" fmla="*/ 522 h 553"/>
                    <a:gd name="T18" fmla="*/ 2 w 526"/>
                    <a:gd name="T19" fmla="*/ 507 h 553"/>
                    <a:gd name="T20" fmla="*/ 0 w 526"/>
                    <a:gd name="T21" fmla="*/ 490 h 553"/>
                    <a:gd name="T22" fmla="*/ 0 w 526"/>
                    <a:gd name="T23" fmla="*/ 0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6" h="553">
                      <a:moveTo>
                        <a:pt x="0" y="0"/>
                      </a:moveTo>
                      <a:lnTo>
                        <a:pt x="526" y="250"/>
                      </a:lnTo>
                      <a:lnTo>
                        <a:pt x="97" y="542"/>
                      </a:lnTo>
                      <a:lnTo>
                        <a:pt x="81" y="549"/>
                      </a:lnTo>
                      <a:lnTo>
                        <a:pt x="65" y="553"/>
                      </a:lnTo>
                      <a:lnTo>
                        <a:pt x="49" y="552"/>
                      </a:lnTo>
                      <a:lnTo>
                        <a:pt x="34" y="546"/>
                      </a:lnTo>
                      <a:lnTo>
                        <a:pt x="20" y="535"/>
                      </a:lnTo>
                      <a:lnTo>
                        <a:pt x="9" y="522"/>
                      </a:lnTo>
                      <a:lnTo>
                        <a:pt x="2" y="507"/>
                      </a:lnTo>
                      <a:lnTo>
                        <a:pt x="0" y="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7" name="Freeform 31"/>
                <p:cNvSpPr>
                  <a:spLocks/>
                </p:cNvSpPr>
                <p:nvPr/>
              </p:nvSpPr>
              <p:spPr bwMode="auto">
                <a:xfrm>
                  <a:off x="496" y="4251"/>
                  <a:ext cx="641" cy="530"/>
                </a:xfrm>
                <a:custGeom>
                  <a:avLst/>
                  <a:gdLst>
                    <a:gd name="T0" fmla="*/ 3785 w 3847"/>
                    <a:gd name="T1" fmla="*/ 0 h 3180"/>
                    <a:gd name="T2" fmla="*/ 3800 w 3847"/>
                    <a:gd name="T3" fmla="*/ 2 h 3180"/>
                    <a:gd name="T4" fmla="*/ 3814 w 3847"/>
                    <a:gd name="T5" fmla="*/ 7 h 3180"/>
                    <a:gd name="T6" fmla="*/ 3827 w 3847"/>
                    <a:gd name="T7" fmla="*/ 16 h 3180"/>
                    <a:gd name="T8" fmla="*/ 3839 w 3847"/>
                    <a:gd name="T9" fmla="*/ 31 h 3180"/>
                    <a:gd name="T10" fmla="*/ 3846 w 3847"/>
                    <a:gd name="T11" fmla="*/ 49 h 3180"/>
                    <a:gd name="T12" fmla="*/ 3847 w 3847"/>
                    <a:gd name="T13" fmla="*/ 66 h 3180"/>
                    <a:gd name="T14" fmla="*/ 3842 w 3847"/>
                    <a:gd name="T15" fmla="*/ 85 h 3180"/>
                    <a:gd name="T16" fmla="*/ 2642 w 3847"/>
                    <a:gd name="T17" fmla="*/ 3110 h 3180"/>
                    <a:gd name="T18" fmla="*/ 2631 w 3847"/>
                    <a:gd name="T19" fmla="*/ 3130 h 3180"/>
                    <a:gd name="T20" fmla="*/ 2617 w 3847"/>
                    <a:gd name="T21" fmla="*/ 3147 h 3180"/>
                    <a:gd name="T22" fmla="*/ 2600 w 3847"/>
                    <a:gd name="T23" fmla="*/ 3161 h 3180"/>
                    <a:gd name="T24" fmla="*/ 2579 w 3847"/>
                    <a:gd name="T25" fmla="*/ 3172 h 3180"/>
                    <a:gd name="T26" fmla="*/ 2559 w 3847"/>
                    <a:gd name="T27" fmla="*/ 3178 h 3180"/>
                    <a:gd name="T28" fmla="*/ 2539 w 3847"/>
                    <a:gd name="T29" fmla="*/ 3180 h 3180"/>
                    <a:gd name="T30" fmla="*/ 2514 w 3847"/>
                    <a:gd name="T31" fmla="*/ 3177 h 3180"/>
                    <a:gd name="T32" fmla="*/ 2491 w 3847"/>
                    <a:gd name="T33" fmla="*/ 3168 h 3180"/>
                    <a:gd name="T34" fmla="*/ 1278 w 3847"/>
                    <a:gd name="T35" fmla="*/ 2591 h 3180"/>
                    <a:gd name="T36" fmla="*/ 2984 w 3847"/>
                    <a:gd name="T37" fmla="*/ 878 h 3180"/>
                    <a:gd name="T38" fmla="*/ 1036 w 3847"/>
                    <a:gd name="T39" fmla="*/ 2477 h 3180"/>
                    <a:gd name="T40" fmla="*/ 63 w 3847"/>
                    <a:gd name="T41" fmla="*/ 2014 h 3180"/>
                    <a:gd name="T42" fmla="*/ 42 w 3847"/>
                    <a:gd name="T43" fmla="*/ 2000 h 3180"/>
                    <a:gd name="T44" fmla="*/ 24 w 3847"/>
                    <a:gd name="T45" fmla="*/ 1983 h 3180"/>
                    <a:gd name="T46" fmla="*/ 11 w 3847"/>
                    <a:gd name="T47" fmla="*/ 1963 h 3180"/>
                    <a:gd name="T48" fmla="*/ 3 w 3847"/>
                    <a:gd name="T49" fmla="*/ 1940 h 3180"/>
                    <a:gd name="T50" fmla="*/ 0 w 3847"/>
                    <a:gd name="T51" fmla="*/ 1915 h 3180"/>
                    <a:gd name="T52" fmla="*/ 2 w 3847"/>
                    <a:gd name="T53" fmla="*/ 1891 h 3180"/>
                    <a:gd name="T54" fmla="*/ 10 w 3847"/>
                    <a:gd name="T55" fmla="*/ 1867 h 3180"/>
                    <a:gd name="T56" fmla="*/ 23 w 3847"/>
                    <a:gd name="T57" fmla="*/ 1846 h 3180"/>
                    <a:gd name="T58" fmla="*/ 41 w 3847"/>
                    <a:gd name="T59" fmla="*/ 1829 h 3180"/>
                    <a:gd name="T60" fmla="*/ 62 w 3847"/>
                    <a:gd name="T61" fmla="*/ 1816 h 3180"/>
                    <a:gd name="T62" fmla="*/ 3757 w 3847"/>
                    <a:gd name="T63" fmla="*/ 5 h 3180"/>
                    <a:gd name="T64" fmla="*/ 3771 w 3847"/>
                    <a:gd name="T65" fmla="*/ 1 h 3180"/>
                    <a:gd name="T66" fmla="*/ 3785 w 3847"/>
                    <a:gd name="T67" fmla="*/ 0 h 3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847" h="3180">
                      <a:moveTo>
                        <a:pt x="3785" y="0"/>
                      </a:moveTo>
                      <a:lnTo>
                        <a:pt x="3800" y="2"/>
                      </a:lnTo>
                      <a:lnTo>
                        <a:pt x="3814" y="7"/>
                      </a:lnTo>
                      <a:lnTo>
                        <a:pt x="3827" y="16"/>
                      </a:lnTo>
                      <a:lnTo>
                        <a:pt x="3839" y="31"/>
                      </a:lnTo>
                      <a:lnTo>
                        <a:pt x="3846" y="49"/>
                      </a:lnTo>
                      <a:lnTo>
                        <a:pt x="3847" y="66"/>
                      </a:lnTo>
                      <a:lnTo>
                        <a:pt x="3842" y="85"/>
                      </a:lnTo>
                      <a:lnTo>
                        <a:pt x="2642" y="3110"/>
                      </a:lnTo>
                      <a:lnTo>
                        <a:pt x="2631" y="3130"/>
                      </a:lnTo>
                      <a:lnTo>
                        <a:pt x="2617" y="3147"/>
                      </a:lnTo>
                      <a:lnTo>
                        <a:pt x="2600" y="3161"/>
                      </a:lnTo>
                      <a:lnTo>
                        <a:pt x="2579" y="3172"/>
                      </a:lnTo>
                      <a:lnTo>
                        <a:pt x="2559" y="3178"/>
                      </a:lnTo>
                      <a:lnTo>
                        <a:pt x="2539" y="3180"/>
                      </a:lnTo>
                      <a:lnTo>
                        <a:pt x="2514" y="3177"/>
                      </a:lnTo>
                      <a:lnTo>
                        <a:pt x="2491" y="3168"/>
                      </a:lnTo>
                      <a:lnTo>
                        <a:pt x="1278" y="2591"/>
                      </a:lnTo>
                      <a:lnTo>
                        <a:pt x="2984" y="878"/>
                      </a:lnTo>
                      <a:lnTo>
                        <a:pt x="1036" y="2477"/>
                      </a:lnTo>
                      <a:lnTo>
                        <a:pt x="63" y="2014"/>
                      </a:lnTo>
                      <a:lnTo>
                        <a:pt x="42" y="2000"/>
                      </a:lnTo>
                      <a:lnTo>
                        <a:pt x="24" y="1983"/>
                      </a:lnTo>
                      <a:lnTo>
                        <a:pt x="11" y="1963"/>
                      </a:lnTo>
                      <a:lnTo>
                        <a:pt x="3" y="1940"/>
                      </a:lnTo>
                      <a:lnTo>
                        <a:pt x="0" y="1915"/>
                      </a:lnTo>
                      <a:lnTo>
                        <a:pt x="2" y="1891"/>
                      </a:lnTo>
                      <a:lnTo>
                        <a:pt x="10" y="1867"/>
                      </a:lnTo>
                      <a:lnTo>
                        <a:pt x="23" y="1846"/>
                      </a:lnTo>
                      <a:lnTo>
                        <a:pt x="41" y="1829"/>
                      </a:lnTo>
                      <a:lnTo>
                        <a:pt x="62" y="1816"/>
                      </a:lnTo>
                      <a:lnTo>
                        <a:pt x="3757" y="5"/>
                      </a:lnTo>
                      <a:lnTo>
                        <a:pt x="3771" y="1"/>
                      </a:lnTo>
                      <a:lnTo>
                        <a:pt x="37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9" name="그룹 3"/>
            <p:cNvGrpSpPr/>
            <p:nvPr/>
          </p:nvGrpSpPr>
          <p:grpSpPr>
            <a:xfrm>
              <a:off x="8438529" y="3701155"/>
              <a:ext cx="407782" cy="407782"/>
              <a:chOff x="10924249" y="6040130"/>
              <a:chExt cx="748389" cy="748389"/>
            </a:xfrm>
          </p:grpSpPr>
          <p:sp>
            <p:nvSpPr>
              <p:cNvPr id="10" name="타원 16"/>
              <p:cNvSpPr/>
              <p:nvPr/>
            </p:nvSpPr>
            <p:spPr>
              <a:xfrm>
                <a:off x="10924249" y="6040130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14"/>
              <p:cNvGrpSpPr>
                <a:grpSpLocks noChangeAspect="1"/>
              </p:cNvGrpSpPr>
              <p:nvPr/>
            </p:nvGrpSpPr>
            <p:grpSpPr bwMode="auto">
              <a:xfrm>
                <a:off x="11145931" y="6268648"/>
                <a:ext cx="286936" cy="243391"/>
                <a:chOff x="3669" y="3943"/>
                <a:chExt cx="626" cy="531"/>
              </a:xfrm>
              <a:solidFill>
                <a:srgbClr val="68C9F6"/>
              </a:solidFill>
            </p:grpSpPr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3669" y="3943"/>
                  <a:ext cx="626" cy="531"/>
                </a:xfrm>
                <a:custGeom>
                  <a:avLst/>
                  <a:gdLst>
                    <a:gd name="T0" fmla="*/ 1532 w 3756"/>
                    <a:gd name="T1" fmla="*/ 2536 h 3186"/>
                    <a:gd name="T2" fmla="*/ 1516 w 3756"/>
                    <a:gd name="T3" fmla="*/ 2550 h 3186"/>
                    <a:gd name="T4" fmla="*/ 1450 w 3756"/>
                    <a:gd name="T5" fmla="*/ 2904 h 3186"/>
                    <a:gd name="T6" fmla="*/ 1457 w 3756"/>
                    <a:gd name="T7" fmla="*/ 2929 h 3186"/>
                    <a:gd name="T8" fmla="*/ 1481 w 3756"/>
                    <a:gd name="T9" fmla="*/ 2941 h 3186"/>
                    <a:gd name="T10" fmla="*/ 2288 w 3756"/>
                    <a:gd name="T11" fmla="*/ 2937 h 3186"/>
                    <a:gd name="T12" fmla="*/ 2304 w 3756"/>
                    <a:gd name="T13" fmla="*/ 2921 h 3186"/>
                    <a:gd name="T14" fmla="*/ 2306 w 3756"/>
                    <a:gd name="T15" fmla="*/ 2905 h 3186"/>
                    <a:gd name="T16" fmla="*/ 2243 w 3756"/>
                    <a:gd name="T17" fmla="*/ 2560 h 3186"/>
                    <a:gd name="T18" fmla="*/ 2233 w 3756"/>
                    <a:gd name="T19" fmla="*/ 2542 h 3186"/>
                    <a:gd name="T20" fmla="*/ 2214 w 3756"/>
                    <a:gd name="T21" fmla="*/ 2534 h 3186"/>
                    <a:gd name="T22" fmla="*/ 585 w 3756"/>
                    <a:gd name="T23" fmla="*/ 305 h 3186"/>
                    <a:gd name="T24" fmla="*/ 560 w 3756"/>
                    <a:gd name="T25" fmla="*/ 314 h 3186"/>
                    <a:gd name="T26" fmla="*/ 544 w 3756"/>
                    <a:gd name="T27" fmla="*/ 336 h 3186"/>
                    <a:gd name="T28" fmla="*/ 542 w 3756"/>
                    <a:gd name="T29" fmla="*/ 1890 h 3186"/>
                    <a:gd name="T30" fmla="*/ 553 w 3756"/>
                    <a:gd name="T31" fmla="*/ 1921 h 3186"/>
                    <a:gd name="T32" fmla="*/ 3188 w 3756"/>
                    <a:gd name="T33" fmla="*/ 1930 h 3186"/>
                    <a:gd name="T34" fmla="*/ 3211 w 3756"/>
                    <a:gd name="T35" fmla="*/ 1906 h 3186"/>
                    <a:gd name="T36" fmla="*/ 3214 w 3756"/>
                    <a:gd name="T37" fmla="*/ 350 h 3186"/>
                    <a:gd name="T38" fmla="*/ 3206 w 3756"/>
                    <a:gd name="T39" fmla="*/ 324 h 3186"/>
                    <a:gd name="T40" fmla="*/ 3185 w 3756"/>
                    <a:gd name="T41" fmla="*/ 308 h 3186"/>
                    <a:gd name="T42" fmla="*/ 585 w 3756"/>
                    <a:gd name="T43" fmla="*/ 305 h 3186"/>
                    <a:gd name="T44" fmla="*/ 3170 w 3756"/>
                    <a:gd name="T45" fmla="*/ 0 h 3186"/>
                    <a:gd name="T46" fmla="*/ 3263 w 3756"/>
                    <a:gd name="T47" fmla="*/ 13 h 3186"/>
                    <a:gd name="T48" fmla="*/ 3346 w 3756"/>
                    <a:gd name="T49" fmla="*/ 48 h 3186"/>
                    <a:gd name="T50" fmla="*/ 3418 w 3756"/>
                    <a:gd name="T51" fmla="*/ 103 h 3186"/>
                    <a:gd name="T52" fmla="*/ 3473 w 3756"/>
                    <a:gd name="T53" fmla="*/ 173 h 3186"/>
                    <a:gd name="T54" fmla="*/ 3508 w 3756"/>
                    <a:gd name="T55" fmla="*/ 256 h 3186"/>
                    <a:gd name="T56" fmla="*/ 3520 w 3756"/>
                    <a:gd name="T57" fmla="*/ 350 h 3186"/>
                    <a:gd name="T58" fmla="*/ 3518 w 3756"/>
                    <a:gd name="T59" fmla="*/ 1931 h 3186"/>
                    <a:gd name="T60" fmla="*/ 3500 w 3756"/>
                    <a:gd name="T61" fmla="*/ 2009 h 3186"/>
                    <a:gd name="T62" fmla="*/ 3516 w 3756"/>
                    <a:gd name="T63" fmla="*/ 2049 h 3186"/>
                    <a:gd name="T64" fmla="*/ 3754 w 3756"/>
                    <a:gd name="T65" fmla="*/ 3006 h 3186"/>
                    <a:gd name="T66" fmla="*/ 3753 w 3756"/>
                    <a:gd name="T67" fmla="*/ 3060 h 3186"/>
                    <a:gd name="T68" fmla="*/ 3729 w 3756"/>
                    <a:gd name="T69" fmla="*/ 3116 h 3186"/>
                    <a:gd name="T70" fmla="*/ 3687 w 3756"/>
                    <a:gd name="T71" fmla="*/ 3158 h 3186"/>
                    <a:gd name="T72" fmla="*/ 3631 w 3756"/>
                    <a:gd name="T73" fmla="*/ 3182 h 3186"/>
                    <a:gd name="T74" fmla="*/ 157 w 3756"/>
                    <a:gd name="T75" fmla="*/ 3186 h 3186"/>
                    <a:gd name="T76" fmla="*/ 101 w 3756"/>
                    <a:gd name="T77" fmla="*/ 3175 h 3186"/>
                    <a:gd name="T78" fmla="*/ 52 w 3756"/>
                    <a:gd name="T79" fmla="*/ 3146 h 3186"/>
                    <a:gd name="T80" fmla="*/ 18 w 3756"/>
                    <a:gd name="T81" fmla="*/ 3101 h 3186"/>
                    <a:gd name="T82" fmla="*/ 1 w 3756"/>
                    <a:gd name="T83" fmla="*/ 3047 h 3186"/>
                    <a:gd name="T84" fmla="*/ 5 w 3756"/>
                    <a:gd name="T85" fmla="*/ 2991 h 3186"/>
                    <a:gd name="T86" fmla="*/ 247 w 3756"/>
                    <a:gd name="T87" fmla="*/ 2028 h 3186"/>
                    <a:gd name="T88" fmla="*/ 245 w 3756"/>
                    <a:gd name="T89" fmla="*/ 1970 h 3186"/>
                    <a:gd name="T90" fmla="*/ 236 w 3756"/>
                    <a:gd name="T91" fmla="*/ 1890 h 3186"/>
                    <a:gd name="T92" fmla="*/ 239 w 3756"/>
                    <a:gd name="T93" fmla="*/ 302 h 3186"/>
                    <a:gd name="T94" fmla="*/ 263 w 3756"/>
                    <a:gd name="T95" fmla="*/ 214 h 3186"/>
                    <a:gd name="T96" fmla="*/ 308 w 3756"/>
                    <a:gd name="T97" fmla="*/ 136 h 3186"/>
                    <a:gd name="T98" fmla="*/ 372 w 3756"/>
                    <a:gd name="T99" fmla="*/ 73 h 3186"/>
                    <a:gd name="T100" fmla="*/ 450 w 3756"/>
                    <a:gd name="T101" fmla="*/ 27 h 3186"/>
                    <a:gd name="T102" fmla="*/ 538 w 3756"/>
                    <a:gd name="T103" fmla="*/ 3 h 3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756" h="3186">
                      <a:moveTo>
                        <a:pt x="1542" y="2534"/>
                      </a:moveTo>
                      <a:lnTo>
                        <a:pt x="1532" y="2536"/>
                      </a:lnTo>
                      <a:lnTo>
                        <a:pt x="1523" y="2542"/>
                      </a:lnTo>
                      <a:lnTo>
                        <a:pt x="1516" y="2550"/>
                      </a:lnTo>
                      <a:lnTo>
                        <a:pt x="1513" y="2560"/>
                      </a:lnTo>
                      <a:lnTo>
                        <a:pt x="1450" y="2904"/>
                      </a:lnTo>
                      <a:lnTo>
                        <a:pt x="1451" y="2917"/>
                      </a:lnTo>
                      <a:lnTo>
                        <a:pt x="1457" y="2929"/>
                      </a:lnTo>
                      <a:lnTo>
                        <a:pt x="1467" y="2937"/>
                      </a:lnTo>
                      <a:lnTo>
                        <a:pt x="1481" y="2941"/>
                      </a:lnTo>
                      <a:lnTo>
                        <a:pt x="2275" y="2941"/>
                      </a:lnTo>
                      <a:lnTo>
                        <a:pt x="2288" y="2937"/>
                      </a:lnTo>
                      <a:lnTo>
                        <a:pt x="2297" y="2932"/>
                      </a:lnTo>
                      <a:lnTo>
                        <a:pt x="2304" y="2921"/>
                      </a:lnTo>
                      <a:lnTo>
                        <a:pt x="2306" y="2909"/>
                      </a:lnTo>
                      <a:lnTo>
                        <a:pt x="2306" y="2905"/>
                      </a:lnTo>
                      <a:lnTo>
                        <a:pt x="2305" y="2901"/>
                      </a:lnTo>
                      <a:lnTo>
                        <a:pt x="2243" y="2560"/>
                      </a:lnTo>
                      <a:lnTo>
                        <a:pt x="2240" y="2550"/>
                      </a:lnTo>
                      <a:lnTo>
                        <a:pt x="2233" y="2542"/>
                      </a:lnTo>
                      <a:lnTo>
                        <a:pt x="2224" y="2536"/>
                      </a:lnTo>
                      <a:lnTo>
                        <a:pt x="2214" y="2534"/>
                      </a:lnTo>
                      <a:lnTo>
                        <a:pt x="1542" y="2534"/>
                      </a:lnTo>
                      <a:close/>
                      <a:moveTo>
                        <a:pt x="585" y="305"/>
                      </a:moveTo>
                      <a:lnTo>
                        <a:pt x="571" y="308"/>
                      </a:lnTo>
                      <a:lnTo>
                        <a:pt x="560" y="314"/>
                      </a:lnTo>
                      <a:lnTo>
                        <a:pt x="550" y="324"/>
                      </a:lnTo>
                      <a:lnTo>
                        <a:pt x="544" y="336"/>
                      </a:lnTo>
                      <a:lnTo>
                        <a:pt x="542" y="350"/>
                      </a:lnTo>
                      <a:lnTo>
                        <a:pt x="542" y="1890"/>
                      </a:lnTo>
                      <a:lnTo>
                        <a:pt x="544" y="1906"/>
                      </a:lnTo>
                      <a:lnTo>
                        <a:pt x="553" y="1921"/>
                      </a:lnTo>
                      <a:lnTo>
                        <a:pt x="567" y="1930"/>
                      </a:lnTo>
                      <a:lnTo>
                        <a:pt x="3188" y="1930"/>
                      </a:lnTo>
                      <a:lnTo>
                        <a:pt x="3202" y="1921"/>
                      </a:lnTo>
                      <a:lnTo>
                        <a:pt x="3211" y="1906"/>
                      </a:lnTo>
                      <a:lnTo>
                        <a:pt x="3214" y="1890"/>
                      </a:lnTo>
                      <a:lnTo>
                        <a:pt x="3214" y="350"/>
                      </a:lnTo>
                      <a:lnTo>
                        <a:pt x="3212" y="336"/>
                      </a:lnTo>
                      <a:lnTo>
                        <a:pt x="3206" y="324"/>
                      </a:lnTo>
                      <a:lnTo>
                        <a:pt x="3196" y="314"/>
                      </a:lnTo>
                      <a:lnTo>
                        <a:pt x="3185" y="308"/>
                      </a:lnTo>
                      <a:lnTo>
                        <a:pt x="3170" y="305"/>
                      </a:lnTo>
                      <a:lnTo>
                        <a:pt x="585" y="305"/>
                      </a:lnTo>
                      <a:close/>
                      <a:moveTo>
                        <a:pt x="585" y="0"/>
                      </a:moveTo>
                      <a:lnTo>
                        <a:pt x="3170" y="0"/>
                      </a:lnTo>
                      <a:lnTo>
                        <a:pt x="3218" y="3"/>
                      </a:lnTo>
                      <a:lnTo>
                        <a:pt x="3263" y="13"/>
                      </a:lnTo>
                      <a:lnTo>
                        <a:pt x="3306" y="27"/>
                      </a:lnTo>
                      <a:lnTo>
                        <a:pt x="3346" y="48"/>
                      </a:lnTo>
                      <a:lnTo>
                        <a:pt x="3384" y="73"/>
                      </a:lnTo>
                      <a:lnTo>
                        <a:pt x="3418" y="103"/>
                      </a:lnTo>
                      <a:lnTo>
                        <a:pt x="3448" y="136"/>
                      </a:lnTo>
                      <a:lnTo>
                        <a:pt x="3473" y="173"/>
                      </a:lnTo>
                      <a:lnTo>
                        <a:pt x="3493" y="214"/>
                      </a:lnTo>
                      <a:lnTo>
                        <a:pt x="3508" y="256"/>
                      </a:lnTo>
                      <a:lnTo>
                        <a:pt x="3517" y="302"/>
                      </a:lnTo>
                      <a:lnTo>
                        <a:pt x="3520" y="350"/>
                      </a:lnTo>
                      <a:lnTo>
                        <a:pt x="3520" y="1890"/>
                      </a:lnTo>
                      <a:lnTo>
                        <a:pt x="3518" y="1931"/>
                      </a:lnTo>
                      <a:lnTo>
                        <a:pt x="3510" y="1970"/>
                      </a:lnTo>
                      <a:lnTo>
                        <a:pt x="3500" y="2009"/>
                      </a:lnTo>
                      <a:lnTo>
                        <a:pt x="3509" y="2028"/>
                      </a:lnTo>
                      <a:lnTo>
                        <a:pt x="3516" y="2049"/>
                      </a:lnTo>
                      <a:lnTo>
                        <a:pt x="3749" y="2983"/>
                      </a:lnTo>
                      <a:lnTo>
                        <a:pt x="3754" y="3006"/>
                      </a:lnTo>
                      <a:lnTo>
                        <a:pt x="3756" y="3029"/>
                      </a:lnTo>
                      <a:lnTo>
                        <a:pt x="3753" y="3060"/>
                      </a:lnTo>
                      <a:lnTo>
                        <a:pt x="3743" y="3090"/>
                      </a:lnTo>
                      <a:lnTo>
                        <a:pt x="3729" y="3116"/>
                      </a:lnTo>
                      <a:lnTo>
                        <a:pt x="3710" y="3140"/>
                      </a:lnTo>
                      <a:lnTo>
                        <a:pt x="3687" y="3158"/>
                      </a:lnTo>
                      <a:lnTo>
                        <a:pt x="3660" y="3173"/>
                      </a:lnTo>
                      <a:lnTo>
                        <a:pt x="3631" y="3182"/>
                      </a:lnTo>
                      <a:lnTo>
                        <a:pt x="3599" y="3186"/>
                      </a:lnTo>
                      <a:lnTo>
                        <a:pt x="157" y="3186"/>
                      </a:lnTo>
                      <a:lnTo>
                        <a:pt x="129" y="3183"/>
                      </a:lnTo>
                      <a:lnTo>
                        <a:pt x="101" y="3175"/>
                      </a:lnTo>
                      <a:lnTo>
                        <a:pt x="75" y="3163"/>
                      </a:lnTo>
                      <a:lnTo>
                        <a:pt x="52" y="3146"/>
                      </a:lnTo>
                      <a:lnTo>
                        <a:pt x="33" y="3125"/>
                      </a:lnTo>
                      <a:lnTo>
                        <a:pt x="18" y="3101"/>
                      </a:lnTo>
                      <a:lnTo>
                        <a:pt x="7" y="3075"/>
                      </a:lnTo>
                      <a:lnTo>
                        <a:pt x="1" y="3047"/>
                      </a:lnTo>
                      <a:lnTo>
                        <a:pt x="0" y="3019"/>
                      </a:lnTo>
                      <a:lnTo>
                        <a:pt x="5" y="2991"/>
                      </a:lnTo>
                      <a:lnTo>
                        <a:pt x="240" y="2049"/>
                      </a:lnTo>
                      <a:lnTo>
                        <a:pt x="247" y="2028"/>
                      </a:lnTo>
                      <a:lnTo>
                        <a:pt x="256" y="2009"/>
                      </a:lnTo>
                      <a:lnTo>
                        <a:pt x="245" y="1970"/>
                      </a:lnTo>
                      <a:lnTo>
                        <a:pt x="238" y="1931"/>
                      </a:lnTo>
                      <a:lnTo>
                        <a:pt x="236" y="1890"/>
                      </a:lnTo>
                      <a:lnTo>
                        <a:pt x="236" y="350"/>
                      </a:lnTo>
                      <a:lnTo>
                        <a:pt x="239" y="302"/>
                      </a:lnTo>
                      <a:lnTo>
                        <a:pt x="248" y="256"/>
                      </a:lnTo>
                      <a:lnTo>
                        <a:pt x="263" y="214"/>
                      </a:lnTo>
                      <a:lnTo>
                        <a:pt x="283" y="173"/>
                      </a:lnTo>
                      <a:lnTo>
                        <a:pt x="308" y="136"/>
                      </a:lnTo>
                      <a:lnTo>
                        <a:pt x="338" y="103"/>
                      </a:lnTo>
                      <a:lnTo>
                        <a:pt x="372" y="73"/>
                      </a:lnTo>
                      <a:lnTo>
                        <a:pt x="409" y="48"/>
                      </a:lnTo>
                      <a:lnTo>
                        <a:pt x="450" y="27"/>
                      </a:lnTo>
                      <a:lnTo>
                        <a:pt x="493" y="13"/>
                      </a:lnTo>
                      <a:lnTo>
                        <a:pt x="538" y="3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3928" y="4071"/>
                  <a:ext cx="108" cy="109"/>
                </a:xfrm>
                <a:custGeom>
                  <a:avLst/>
                  <a:gdLst>
                    <a:gd name="T0" fmla="*/ 49 w 654"/>
                    <a:gd name="T1" fmla="*/ 0 h 654"/>
                    <a:gd name="T2" fmla="*/ 63 w 654"/>
                    <a:gd name="T3" fmla="*/ 2 h 654"/>
                    <a:gd name="T4" fmla="*/ 515 w 654"/>
                    <a:gd name="T5" fmla="*/ 174 h 654"/>
                    <a:gd name="T6" fmla="*/ 527 w 654"/>
                    <a:gd name="T7" fmla="*/ 181 h 654"/>
                    <a:gd name="T8" fmla="*/ 536 w 654"/>
                    <a:gd name="T9" fmla="*/ 192 h 654"/>
                    <a:gd name="T10" fmla="*/ 542 w 654"/>
                    <a:gd name="T11" fmla="*/ 205 h 654"/>
                    <a:gd name="T12" fmla="*/ 544 w 654"/>
                    <a:gd name="T13" fmla="*/ 220 h 654"/>
                    <a:gd name="T14" fmla="*/ 541 w 654"/>
                    <a:gd name="T15" fmla="*/ 234 h 654"/>
                    <a:gd name="T16" fmla="*/ 534 w 654"/>
                    <a:gd name="T17" fmla="*/ 247 h 654"/>
                    <a:gd name="T18" fmla="*/ 524 w 654"/>
                    <a:gd name="T19" fmla="*/ 256 h 654"/>
                    <a:gd name="T20" fmla="*/ 510 w 654"/>
                    <a:gd name="T21" fmla="*/ 262 h 654"/>
                    <a:gd name="T22" fmla="*/ 412 w 654"/>
                    <a:gd name="T23" fmla="*/ 289 h 654"/>
                    <a:gd name="T24" fmla="*/ 641 w 654"/>
                    <a:gd name="T25" fmla="*/ 518 h 654"/>
                    <a:gd name="T26" fmla="*/ 649 w 654"/>
                    <a:gd name="T27" fmla="*/ 529 h 654"/>
                    <a:gd name="T28" fmla="*/ 654 w 654"/>
                    <a:gd name="T29" fmla="*/ 543 h 654"/>
                    <a:gd name="T30" fmla="*/ 654 w 654"/>
                    <a:gd name="T31" fmla="*/ 558 h 654"/>
                    <a:gd name="T32" fmla="*/ 649 w 654"/>
                    <a:gd name="T33" fmla="*/ 572 h 654"/>
                    <a:gd name="T34" fmla="*/ 641 w 654"/>
                    <a:gd name="T35" fmla="*/ 583 h 654"/>
                    <a:gd name="T36" fmla="*/ 583 w 654"/>
                    <a:gd name="T37" fmla="*/ 641 h 654"/>
                    <a:gd name="T38" fmla="*/ 571 w 654"/>
                    <a:gd name="T39" fmla="*/ 649 h 654"/>
                    <a:gd name="T40" fmla="*/ 557 w 654"/>
                    <a:gd name="T41" fmla="*/ 654 h 654"/>
                    <a:gd name="T42" fmla="*/ 543 w 654"/>
                    <a:gd name="T43" fmla="*/ 654 h 654"/>
                    <a:gd name="T44" fmla="*/ 530 w 654"/>
                    <a:gd name="T45" fmla="*/ 649 h 654"/>
                    <a:gd name="T46" fmla="*/ 517 w 654"/>
                    <a:gd name="T47" fmla="*/ 641 h 654"/>
                    <a:gd name="T48" fmla="*/ 289 w 654"/>
                    <a:gd name="T49" fmla="*/ 412 h 654"/>
                    <a:gd name="T50" fmla="*/ 262 w 654"/>
                    <a:gd name="T51" fmla="*/ 510 h 654"/>
                    <a:gd name="T52" fmla="*/ 256 w 654"/>
                    <a:gd name="T53" fmla="*/ 524 h 654"/>
                    <a:gd name="T54" fmla="*/ 246 w 654"/>
                    <a:gd name="T55" fmla="*/ 534 h 654"/>
                    <a:gd name="T56" fmla="*/ 234 w 654"/>
                    <a:gd name="T57" fmla="*/ 541 h 654"/>
                    <a:gd name="T58" fmla="*/ 220 w 654"/>
                    <a:gd name="T59" fmla="*/ 544 h 654"/>
                    <a:gd name="T60" fmla="*/ 205 w 654"/>
                    <a:gd name="T61" fmla="*/ 543 h 654"/>
                    <a:gd name="T62" fmla="*/ 192 w 654"/>
                    <a:gd name="T63" fmla="*/ 536 h 654"/>
                    <a:gd name="T64" fmla="*/ 181 w 654"/>
                    <a:gd name="T65" fmla="*/ 527 h 654"/>
                    <a:gd name="T66" fmla="*/ 174 w 654"/>
                    <a:gd name="T67" fmla="*/ 515 h 654"/>
                    <a:gd name="T68" fmla="*/ 3 w 654"/>
                    <a:gd name="T69" fmla="*/ 62 h 654"/>
                    <a:gd name="T70" fmla="*/ 0 w 654"/>
                    <a:gd name="T71" fmla="*/ 50 h 654"/>
                    <a:gd name="T72" fmla="*/ 0 w 654"/>
                    <a:gd name="T73" fmla="*/ 36 h 654"/>
                    <a:gd name="T74" fmla="*/ 5 w 654"/>
                    <a:gd name="T75" fmla="*/ 24 h 654"/>
                    <a:gd name="T76" fmla="*/ 14 w 654"/>
                    <a:gd name="T77" fmla="*/ 13 h 654"/>
                    <a:gd name="T78" fmla="*/ 24 w 654"/>
                    <a:gd name="T79" fmla="*/ 5 h 654"/>
                    <a:gd name="T80" fmla="*/ 37 w 654"/>
                    <a:gd name="T81" fmla="*/ 1 h 654"/>
                    <a:gd name="T82" fmla="*/ 49 w 654"/>
                    <a:gd name="T83" fmla="*/ 0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54" h="654">
                      <a:moveTo>
                        <a:pt x="49" y="0"/>
                      </a:moveTo>
                      <a:lnTo>
                        <a:pt x="63" y="2"/>
                      </a:lnTo>
                      <a:lnTo>
                        <a:pt x="515" y="174"/>
                      </a:lnTo>
                      <a:lnTo>
                        <a:pt x="527" y="181"/>
                      </a:lnTo>
                      <a:lnTo>
                        <a:pt x="536" y="192"/>
                      </a:lnTo>
                      <a:lnTo>
                        <a:pt x="542" y="205"/>
                      </a:lnTo>
                      <a:lnTo>
                        <a:pt x="544" y="220"/>
                      </a:lnTo>
                      <a:lnTo>
                        <a:pt x="541" y="234"/>
                      </a:lnTo>
                      <a:lnTo>
                        <a:pt x="534" y="247"/>
                      </a:lnTo>
                      <a:lnTo>
                        <a:pt x="524" y="256"/>
                      </a:lnTo>
                      <a:lnTo>
                        <a:pt x="510" y="262"/>
                      </a:lnTo>
                      <a:lnTo>
                        <a:pt x="412" y="289"/>
                      </a:lnTo>
                      <a:lnTo>
                        <a:pt x="641" y="518"/>
                      </a:lnTo>
                      <a:lnTo>
                        <a:pt x="649" y="529"/>
                      </a:lnTo>
                      <a:lnTo>
                        <a:pt x="654" y="543"/>
                      </a:lnTo>
                      <a:lnTo>
                        <a:pt x="654" y="558"/>
                      </a:lnTo>
                      <a:lnTo>
                        <a:pt x="649" y="572"/>
                      </a:lnTo>
                      <a:lnTo>
                        <a:pt x="641" y="583"/>
                      </a:lnTo>
                      <a:lnTo>
                        <a:pt x="583" y="641"/>
                      </a:lnTo>
                      <a:lnTo>
                        <a:pt x="571" y="649"/>
                      </a:lnTo>
                      <a:lnTo>
                        <a:pt x="557" y="654"/>
                      </a:lnTo>
                      <a:lnTo>
                        <a:pt x="543" y="654"/>
                      </a:lnTo>
                      <a:lnTo>
                        <a:pt x="530" y="649"/>
                      </a:lnTo>
                      <a:lnTo>
                        <a:pt x="517" y="641"/>
                      </a:lnTo>
                      <a:lnTo>
                        <a:pt x="289" y="412"/>
                      </a:lnTo>
                      <a:lnTo>
                        <a:pt x="262" y="510"/>
                      </a:lnTo>
                      <a:lnTo>
                        <a:pt x="256" y="524"/>
                      </a:lnTo>
                      <a:lnTo>
                        <a:pt x="246" y="534"/>
                      </a:lnTo>
                      <a:lnTo>
                        <a:pt x="234" y="541"/>
                      </a:lnTo>
                      <a:lnTo>
                        <a:pt x="220" y="544"/>
                      </a:lnTo>
                      <a:lnTo>
                        <a:pt x="205" y="543"/>
                      </a:lnTo>
                      <a:lnTo>
                        <a:pt x="192" y="536"/>
                      </a:lnTo>
                      <a:lnTo>
                        <a:pt x="181" y="527"/>
                      </a:lnTo>
                      <a:lnTo>
                        <a:pt x="174" y="515"/>
                      </a:lnTo>
                      <a:lnTo>
                        <a:pt x="3" y="62"/>
                      </a:lnTo>
                      <a:lnTo>
                        <a:pt x="0" y="50"/>
                      </a:lnTo>
                      <a:lnTo>
                        <a:pt x="0" y="36"/>
                      </a:lnTo>
                      <a:lnTo>
                        <a:pt x="5" y="24"/>
                      </a:lnTo>
                      <a:lnTo>
                        <a:pt x="14" y="13"/>
                      </a:lnTo>
                      <a:lnTo>
                        <a:pt x="24" y="5"/>
                      </a:lnTo>
                      <a:lnTo>
                        <a:pt x="37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</p:grpSp>
      <p:sp>
        <p:nvSpPr>
          <p:cNvPr id="30" name="矩形 29"/>
          <p:cNvSpPr/>
          <p:nvPr/>
        </p:nvSpPr>
        <p:spPr>
          <a:xfrm>
            <a:off x="2836836" y="459171"/>
            <a:ext cx="306846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FZYaoTi" panose="02010601030101010101" pitchFamily="2" charset="-122"/>
                <a:ea typeface="FZYaoTi" panose="02010601030101010101" pitchFamily="2" charset="-122"/>
              </a:rPr>
              <a:t>辦公</a:t>
            </a:r>
            <a:r>
              <a:rPr lang="zh-TW" alt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FZYaoTi" panose="02010601030101010101" pitchFamily="2" charset="-122"/>
                <a:ea typeface="FZYaoTi" panose="02010601030101010101" pitchFamily="2" charset="-122"/>
              </a:rPr>
              <a:t>室</a:t>
            </a:r>
            <a:r>
              <a:rPr lang="zh-TW" alt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FZYaoTi" panose="02010601030101010101" pitchFamily="2" charset="-122"/>
                <a:ea typeface="FZYaoTi" panose="02010601030101010101" pitchFamily="2" charset="-122"/>
              </a:rPr>
              <a:t>用電</a:t>
            </a:r>
            <a:r>
              <a:rPr lang="zh-TW" altLang="en-US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FZYaoTi" panose="02010601030101010101" pitchFamily="2" charset="-122"/>
                <a:ea typeface="FZYaoTi" panose="02010601030101010101" pitchFamily="2" charset="-122"/>
              </a:rPr>
              <a:t>守則</a:t>
            </a:r>
            <a:endParaRPr lang="zh-TW" alt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pic>
        <p:nvPicPr>
          <p:cNvPr id="31" name="Picture 98" descr="ca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0" y="1180035"/>
            <a:ext cx="4969968" cy="249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755780" y="1712867"/>
            <a:ext cx="3917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移動性的電源線不要放置於容易踏壓之處所，如有磨損破皮，應立即加以處理或更新，以防</a:t>
            </a:r>
            <a:r>
              <a:rPr lang="zh-TW" altLang="en-US" sz="2400" dirty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漏電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。</a:t>
            </a:r>
          </a:p>
        </p:txBody>
      </p:sp>
      <p:pic>
        <p:nvPicPr>
          <p:cNvPr id="34" name="Picture 100" descr="car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0" y="3754037"/>
            <a:ext cx="4825952" cy="281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788907" y="4293096"/>
            <a:ext cx="4036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於</a:t>
            </a:r>
            <a:r>
              <a:rPr lang="zh-TW" altLang="en-US" sz="24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辦公室充電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時，充電時間不宜過長，電充滿後，應及時</a:t>
            </a:r>
            <a:r>
              <a:rPr lang="zh-TW" altLang="en-US" sz="2400" dirty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拔掉充電器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，切不可將充電器留在插座上，避免引發意外。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99" y="4097640"/>
            <a:ext cx="2623390" cy="1951005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71" y="1484252"/>
            <a:ext cx="2945864" cy="1963909"/>
          </a:xfrm>
          <a:prstGeom prst="rect">
            <a:avLst/>
          </a:prstGeom>
        </p:spPr>
      </p:pic>
      <p:grpSp>
        <p:nvGrpSpPr>
          <p:cNvPr id="38" name="Groupe 24"/>
          <p:cNvGrpSpPr/>
          <p:nvPr/>
        </p:nvGrpSpPr>
        <p:grpSpPr>
          <a:xfrm>
            <a:off x="7893708" y="6035967"/>
            <a:ext cx="644892" cy="667205"/>
            <a:chOff x="4962525" y="6584950"/>
            <a:chExt cx="904875" cy="1209675"/>
          </a:xfrm>
        </p:grpSpPr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4962525" y="6680200"/>
              <a:ext cx="368300" cy="936625"/>
            </a:xfrm>
            <a:custGeom>
              <a:avLst/>
              <a:gdLst>
                <a:gd name="T0" fmla="*/ 112 w 232"/>
                <a:gd name="T1" fmla="*/ 0 h 590"/>
                <a:gd name="T2" fmla="*/ 0 w 232"/>
                <a:gd name="T3" fmla="*/ 590 h 590"/>
                <a:gd name="T4" fmla="*/ 232 w 232"/>
                <a:gd name="T5" fmla="*/ 518 h 590"/>
                <a:gd name="T6" fmla="*/ 112 w 232"/>
                <a:gd name="T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590">
                  <a:moveTo>
                    <a:pt x="112" y="0"/>
                  </a:moveTo>
                  <a:lnTo>
                    <a:pt x="0" y="590"/>
                  </a:lnTo>
                  <a:lnTo>
                    <a:pt x="232" y="51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5140325" y="6584950"/>
              <a:ext cx="727075" cy="1209675"/>
            </a:xfrm>
            <a:custGeom>
              <a:avLst/>
              <a:gdLst>
                <a:gd name="T0" fmla="*/ 130 w 458"/>
                <a:gd name="T1" fmla="*/ 762 h 762"/>
                <a:gd name="T2" fmla="*/ 458 w 458"/>
                <a:gd name="T3" fmla="*/ 650 h 762"/>
                <a:gd name="T4" fmla="*/ 342 w 458"/>
                <a:gd name="T5" fmla="*/ 0 h 762"/>
                <a:gd name="T6" fmla="*/ 0 w 458"/>
                <a:gd name="T7" fmla="*/ 58 h 762"/>
                <a:gd name="T8" fmla="*/ 130 w 458"/>
                <a:gd name="T9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762">
                  <a:moveTo>
                    <a:pt x="130" y="762"/>
                  </a:moveTo>
                  <a:lnTo>
                    <a:pt x="458" y="650"/>
                  </a:lnTo>
                  <a:lnTo>
                    <a:pt x="342" y="0"/>
                  </a:lnTo>
                  <a:lnTo>
                    <a:pt x="0" y="58"/>
                  </a:lnTo>
                  <a:lnTo>
                    <a:pt x="130" y="762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5391150" y="6854825"/>
              <a:ext cx="288925" cy="552450"/>
            </a:xfrm>
            <a:custGeom>
              <a:avLst/>
              <a:gdLst>
                <a:gd name="T0" fmla="*/ 52 w 182"/>
                <a:gd name="T1" fmla="*/ 110 h 348"/>
                <a:gd name="T2" fmla="*/ 52 w 182"/>
                <a:gd name="T3" fmla="*/ 82 h 348"/>
                <a:gd name="T4" fmla="*/ 58 w 182"/>
                <a:gd name="T5" fmla="*/ 74 h 348"/>
                <a:gd name="T6" fmla="*/ 66 w 182"/>
                <a:gd name="T7" fmla="*/ 70 h 348"/>
                <a:gd name="T8" fmla="*/ 70 w 182"/>
                <a:gd name="T9" fmla="*/ 70 h 348"/>
                <a:gd name="T10" fmla="*/ 82 w 182"/>
                <a:gd name="T11" fmla="*/ 76 h 348"/>
                <a:gd name="T12" fmla="*/ 94 w 182"/>
                <a:gd name="T13" fmla="*/ 98 h 348"/>
                <a:gd name="T14" fmla="*/ 94 w 182"/>
                <a:gd name="T15" fmla="*/ 114 h 348"/>
                <a:gd name="T16" fmla="*/ 88 w 182"/>
                <a:gd name="T17" fmla="*/ 130 h 348"/>
                <a:gd name="T18" fmla="*/ 80 w 182"/>
                <a:gd name="T19" fmla="*/ 136 h 348"/>
                <a:gd name="T20" fmla="*/ 70 w 182"/>
                <a:gd name="T21" fmla="*/ 138 h 348"/>
                <a:gd name="T22" fmla="*/ 80 w 182"/>
                <a:gd name="T23" fmla="*/ 194 h 348"/>
                <a:gd name="T24" fmla="*/ 88 w 182"/>
                <a:gd name="T25" fmla="*/ 190 h 348"/>
                <a:gd name="T26" fmla="*/ 94 w 182"/>
                <a:gd name="T27" fmla="*/ 190 h 348"/>
                <a:gd name="T28" fmla="*/ 106 w 182"/>
                <a:gd name="T29" fmla="*/ 194 h 348"/>
                <a:gd name="T30" fmla="*/ 116 w 182"/>
                <a:gd name="T31" fmla="*/ 204 h 348"/>
                <a:gd name="T32" fmla="*/ 122 w 182"/>
                <a:gd name="T33" fmla="*/ 220 h 348"/>
                <a:gd name="T34" fmla="*/ 124 w 182"/>
                <a:gd name="T35" fmla="*/ 228 h 348"/>
                <a:gd name="T36" fmla="*/ 126 w 182"/>
                <a:gd name="T37" fmla="*/ 246 h 348"/>
                <a:gd name="T38" fmla="*/ 122 w 182"/>
                <a:gd name="T39" fmla="*/ 260 h 348"/>
                <a:gd name="T40" fmla="*/ 114 w 182"/>
                <a:gd name="T41" fmla="*/ 270 h 348"/>
                <a:gd name="T42" fmla="*/ 104 w 182"/>
                <a:gd name="T43" fmla="*/ 276 h 348"/>
                <a:gd name="T44" fmla="*/ 98 w 182"/>
                <a:gd name="T45" fmla="*/ 276 h 348"/>
                <a:gd name="T46" fmla="*/ 86 w 182"/>
                <a:gd name="T47" fmla="*/ 272 h 348"/>
                <a:gd name="T48" fmla="*/ 76 w 182"/>
                <a:gd name="T49" fmla="*/ 260 h 348"/>
                <a:gd name="T50" fmla="*/ 68 w 182"/>
                <a:gd name="T51" fmla="*/ 236 h 348"/>
                <a:gd name="T52" fmla="*/ 12 w 182"/>
                <a:gd name="T53" fmla="*/ 244 h 348"/>
                <a:gd name="T54" fmla="*/ 28 w 182"/>
                <a:gd name="T55" fmla="*/ 288 h 348"/>
                <a:gd name="T56" fmla="*/ 50 w 182"/>
                <a:gd name="T57" fmla="*/ 322 h 348"/>
                <a:gd name="T58" fmla="*/ 58 w 182"/>
                <a:gd name="T59" fmla="*/ 330 h 348"/>
                <a:gd name="T60" fmla="*/ 74 w 182"/>
                <a:gd name="T61" fmla="*/ 342 h 348"/>
                <a:gd name="T62" fmla="*/ 92 w 182"/>
                <a:gd name="T63" fmla="*/ 348 h 348"/>
                <a:gd name="T64" fmla="*/ 118 w 182"/>
                <a:gd name="T65" fmla="*/ 348 h 348"/>
                <a:gd name="T66" fmla="*/ 132 w 182"/>
                <a:gd name="T67" fmla="*/ 342 h 348"/>
                <a:gd name="T68" fmla="*/ 158 w 182"/>
                <a:gd name="T69" fmla="*/ 324 h 348"/>
                <a:gd name="T70" fmla="*/ 176 w 182"/>
                <a:gd name="T71" fmla="*/ 294 h 348"/>
                <a:gd name="T72" fmla="*/ 182 w 182"/>
                <a:gd name="T73" fmla="*/ 252 h 348"/>
                <a:gd name="T74" fmla="*/ 180 w 182"/>
                <a:gd name="T75" fmla="*/ 226 h 348"/>
                <a:gd name="T76" fmla="*/ 168 w 182"/>
                <a:gd name="T77" fmla="*/ 190 h 348"/>
                <a:gd name="T78" fmla="*/ 156 w 182"/>
                <a:gd name="T79" fmla="*/ 170 h 348"/>
                <a:gd name="T80" fmla="*/ 140 w 182"/>
                <a:gd name="T81" fmla="*/ 156 h 348"/>
                <a:gd name="T82" fmla="*/ 132 w 182"/>
                <a:gd name="T83" fmla="*/ 152 h 348"/>
                <a:gd name="T84" fmla="*/ 140 w 182"/>
                <a:gd name="T85" fmla="*/ 138 h 348"/>
                <a:gd name="T86" fmla="*/ 144 w 182"/>
                <a:gd name="T87" fmla="*/ 102 h 348"/>
                <a:gd name="T88" fmla="*/ 142 w 182"/>
                <a:gd name="T89" fmla="*/ 82 h 348"/>
                <a:gd name="T90" fmla="*/ 130 w 182"/>
                <a:gd name="T91" fmla="*/ 44 h 348"/>
                <a:gd name="T92" fmla="*/ 110 w 182"/>
                <a:gd name="T93" fmla="*/ 16 h 348"/>
                <a:gd name="T94" fmla="*/ 86 w 182"/>
                <a:gd name="T95" fmla="*/ 2 h 348"/>
                <a:gd name="T96" fmla="*/ 60 w 182"/>
                <a:gd name="T97" fmla="*/ 0 h 348"/>
                <a:gd name="T98" fmla="*/ 44 w 182"/>
                <a:gd name="T99" fmla="*/ 4 h 348"/>
                <a:gd name="T100" fmla="*/ 20 w 182"/>
                <a:gd name="T101" fmla="*/ 24 h 348"/>
                <a:gd name="T102" fmla="*/ 12 w 182"/>
                <a:gd name="T103" fmla="*/ 38 h 348"/>
                <a:gd name="T104" fmla="*/ 2 w 182"/>
                <a:gd name="T105" fmla="*/ 72 h 348"/>
                <a:gd name="T106" fmla="*/ 2 w 182"/>
                <a:gd name="T107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2" h="348">
                  <a:moveTo>
                    <a:pt x="52" y="110"/>
                  </a:moveTo>
                  <a:lnTo>
                    <a:pt x="52" y="110"/>
                  </a:lnTo>
                  <a:lnTo>
                    <a:pt x="50" y="96"/>
                  </a:lnTo>
                  <a:lnTo>
                    <a:pt x="52" y="82"/>
                  </a:lnTo>
                  <a:lnTo>
                    <a:pt x="54" y="78"/>
                  </a:lnTo>
                  <a:lnTo>
                    <a:pt x="58" y="74"/>
                  </a:lnTo>
                  <a:lnTo>
                    <a:pt x="62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2" y="76"/>
                  </a:lnTo>
                  <a:lnTo>
                    <a:pt x="90" y="84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114"/>
                  </a:lnTo>
                  <a:lnTo>
                    <a:pt x="92" y="126"/>
                  </a:lnTo>
                  <a:lnTo>
                    <a:pt x="88" y="130"/>
                  </a:lnTo>
                  <a:lnTo>
                    <a:pt x="84" y="134"/>
                  </a:lnTo>
                  <a:lnTo>
                    <a:pt x="80" y="136"/>
                  </a:lnTo>
                  <a:lnTo>
                    <a:pt x="76" y="138"/>
                  </a:lnTo>
                  <a:lnTo>
                    <a:pt x="70" y="138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4" y="192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94" y="190"/>
                  </a:lnTo>
                  <a:lnTo>
                    <a:pt x="100" y="192"/>
                  </a:lnTo>
                  <a:lnTo>
                    <a:pt x="106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0" y="212"/>
                  </a:lnTo>
                  <a:lnTo>
                    <a:pt x="122" y="220"/>
                  </a:lnTo>
                  <a:lnTo>
                    <a:pt x="124" y="228"/>
                  </a:lnTo>
                  <a:lnTo>
                    <a:pt x="124" y="228"/>
                  </a:lnTo>
                  <a:lnTo>
                    <a:pt x="126" y="238"/>
                  </a:lnTo>
                  <a:lnTo>
                    <a:pt x="126" y="246"/>
                  </a:lnTo>
                  <a:lnTo>
                    <a:pt x="124" y="254"/>
                  </a:lnTo>
                  <a:lnTo>
                    <a:pt x="122" y="260"/>
                  </a:lnTo>
                  <a:lnTo>
                    <a:pt x="118" y="266"/>
                  </a:lnTo>
                  <a:lnTo>
                    <a:pt x="114" y="270"/>
                  </a:lnTo>
                  <a:lnTo>
                    <a:pt x="110" y="274"/>
                  </a:lnTo>
                  <a:lnTo>
                    <a:pt x="104" y="276"/>
                  </a:lnTo>
                  <a:lnTo>
                    <a:pt x="104" y="276"/>
                  </a:lnTo>
                  <a:lnTo>
                    <a:pt x="98" y="276"/>
                  </a:lnTo>
                  <a:lnTo>
                    <a:pt x="92" y="274"/>
                  </a:lnTo>
                  <a:lnTo>
                    <a:pt x="86" y="272"/>
                  </a:lnTo>
                  <a:lnTo>
                    <a:pt x="80" y="266"/>
                  </a:lnTo>
                  <a:lnTo>
                    <a:pt x="76" y="260"/>
                  </a:lnTo>
                  <a:lnTo>
                    <a:pt x="72" y="252"/>
                  </a:lnTo>
                  <a:lnTo>
                    <a:pt x="68" y="236"/>
                  </a:lnTo>
                  <a:lnTo>
                    <a:pt x="12" y="244"/>
                  </a:lnTo>
                  <a:lnTo>
                    <a:pt x="12" y="244"/>
                  </a:lnTo>
                  <a:lnTo>
                    <a:pt x="18" y="266"/>
                  </a:lnTo>
                  <a:lnTo>
                    <a:pt x="28" y="288"/>
                  </a:lnTo>
                  <a:lnTo>
                    <a:pt x="38" y="306"/>
                  </a:lnTo>
                  <a:lnTo>
                    <a:pt x="50" y="322"/>
                  </a:lnTo>
                  <a:lnTo>
                    <a:pt x="50" y="322"/>
                  </a:lnTo>
                  <a:lnTo>
                    <a:pt x="58" y="330"/>
                  </a:lnTo>
                  <a:lnTo>
                    <a:pt x="66" y="336"/>
                  </a:lnTo>
                  <a:lnTo>
                    <a:pt x="74" y="342"/>
                  </a:lnTo>
                  <a:lnTo>
                    <a:pt x="84" y="344"/>
                  </a:lnTo>
                  <a:lnTo>
                    <a:pt x="92" y="348"/>
                  </a:lnTo>
                  <a:lnTo>
                    <a:pt x="100" y="348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32" y="342"/>
                  </a:lnTo>
                  <a:lnTo>
                    <a:pt x="146" y="336"/>
                  </a:lnTo>
                  <a:lnTo>
                    <a:pt x="158" y="324"/>
                  </a:lnTo>
                  <a:lnTo>
                    <a:pt x="168" y="310"/>
                  </a:lnTo>
                  <a:lnTo>
                    <a:pt x="176" y="294"/>
                  </a:lnTo>
                  <a:lnTo>
                    <a:pt x="180" y="274"/>
                  </a:lnTo>
                  <a:lnTo>
                    <a:pt x="182" y="252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72" y="202"/>
                  </a:lnTo>
                  <a:lnTo>
                    <a:pt x="168" y="190"/>
                  </a:lnTo>
                  <a:lnTo>
                    <a:pt x="162" y="178"/>
                  </a:lnTo>
                  <a:lnTo>
                    <a:pt x="156" y="170"/>
                  </a:lnTo>
                  <a:lnTo>
                    <a:pt x="148" y="162"/>
                  </a:lnTo>
                  <a:lnTo>
                    <a:pt x="140" y="156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46"/>
                  </a:lnTo>
                  <a:lnTo>
                    <a:pt x="140" y="138"/>
                  </a:lnTo>
                  <a:lnTo>
                    <a:pt x="142" y="120"/>
                  </a:lnTo>
                  <a:lnTo>
                    <a:pt x="144" y="102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36" y="62"/>
                  </a:lnTo>
                  <a:lnTo>
                    <a:pt x="130" y="44"/>
                  </a:lnTo>
                  <a:lnTo>
                    <a:pt x="120" y="28"/>
                  </a:lnTo>
                  <a:lnTo>
                    <a:pt x="110" y="16"/>
                  </a:lnTo>
                  <a:lnTo>
                    <a:pt x="98" y="8"/>
                  </a:lnTo>
                  <a:lnTo>
                    <a:pt x="86" y="2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4" y="4"/>
                  </a:lnTo>
                  <a:lnTo>
                    <a:pt x="32" y="12"/>
                  </a:lnTo>
                  <a:lnTo>
                    <a:pt x="20" y="2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54"/>
                  </a:lnTo>
                  <a:lnTo>
                    <a:pt x="2" y="72"/>
                  </a:lnTo>
                  <a:lnTo>
                    <a:pt x="0" y="94"/>
                  </a:lnTo>
                  <a:lnTo>
                    <a:pt x="2" y="118"/>
                  </a:lnTo>
                  <a:lnTo>
                    <a:pt x="52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5788025" y="7518400"/>
              <a:ext cx="41275" cy="82550"/>
            </a:xfrm>
            <a:custGeom>
              <a:avLst/>
              <a:gdLst>
                <a:gd name="T0" fmla="*/ 8 w 26"/>
                <a:gd name="T1" fmla="*/ 16 h 52"/>
                <a:gd name="T2" fmla="*/ 8 w 26"/>
                <a:gd name="T3" fmla="*/ 16 h 52"/>
                <a:gd name="T4" fmla="*/ 8 w 26"/>
                <a:gd name="T5" fmla="*/ 12 h 52"/>
                <a:gd name="T6" fmla="*/ 10 w 26"/>
                <a:gd name="T7" fmla="*/ 10 h 52"/>
                <a:gd name="T8" fmla="*/ 10 w 26"/>
                <a:gd name="T9" fmla="*/ 10 h 52"/>
                <a:gd name="T10" fmla="*/ 12 w 26"/>
                <a:gd name="T11" fmla="*/ 12 h 52"/>
                <a:gd name="T12" fmla="*/ 14 w 26"/>
                <a:gd name="T13" fmla="*/ 14 h 52"/>
                <a:gd name="T14" fmla="*/ 14 w 26"/>
                <a:gd name="T15" fmla="*/ 14 h 52"/>
                <a:gd name="T16" fmla="*/ 14 w 26"/>
                <a:gd name="T17" fmla="*/ 18 h 52"/>
                <a:gd name="T18" fmla="*/ 10 w 26"/>
                <a:gd name="T19" fmla="*/ 20 h 52"/>
                <a:gd name="T20" fmla="*/ 10 w 26"/>
                <a:gd name="T21" fmla="*/ 20 h 52"/>
                <a:gd name="T22" fmla="*/ 12 w 26"/>
                <a:gd name="T23" fmla="*/ 28 h 52"/>
                <a:gd name="T24" fmla="*/ 12 w 26"/>
                <a:gd name="T25" fmla="*/ 28 h 52"/>
                <a:gd name="T26" fmla="*/ 12 w 26"/>
                <a:gd name="T27" fmla="*/ 28 h 52"/>
                <a:gd name="T28" fmla="*/ 12 w 26"/>
                <a:gd name="T29" fmla="*/ 28 h 52"/>
                <a:gd name="T30" fmla="*/ 16 w 26"/>
                <a:gd name="T31" fmla="*/ 30 h 52"/>
                <a:gd name="T32" fmla="*/ 18 w 26"/>
                <a:gd name="T33" fmla="*/ 34 h 52"/>
                <a:gd name="T34" fmla="*/ 18 w 26"/>
                <a:gd name="T35" fmla="*/ 34 h 52"/>
                <a:gd name="T36" fmla="*/ 18 w 26"/>
                <a:gd name="T37" fmla="*/ 38 h 52"/>
                <a:gd name="T38" fmla="*/ 14 w 26"/>
                <a:gd name="T39" fmla="*/ 40 h 52"/>
                <a:gd name="T40" fmla="*/ 14 w 26"/>
                <a:gd name="T41" fmla="*/ 40 h 52"/>
                <a:gd name="T42" fmla="*/ 12 w 26"/>
                <a:gd name="T43" fmla="*/ 40 h 52"/>
                <a:gd name="T44" fmla="*/ 10 w 26"/>
                <a:gd name="T45" fmla="*/ 34 h 52"/>
                <a:gd name="T46" fmla="*/ 2 w 26"/>
                <a:gd name="T47" fmla="*/ 36 h 52"/>
                <a:gd name="T48" fmla="*/ 2 w 26"/>
                <a:gd name="T49" fmla="*/ 36 h 52"/>
                <a:gd name="T50" fmla="*/ 4 w 26"/>
                <a:gd name="T51" fmla="*/ 42 h 52"/>
                <a:gd name="T52" fmla="*/ 6 w 26"/>
                <a:gd name="T53" fmla="*/ 48 h 52"/>
                <a:gd name="T54" fmla="*/ 6 w 26"/>
                <a:gd name="T55" fmla="*/ 48 h 52"/>
                <a:gd name="T56" fmla="*/ 12 w 26"/>
                <a:gd name="T57" fmla="*/ 50 h 52"/>
                <a:gd name="T58" fmla="*/ 16 w 26"/>
                <a:gd name="T59" fmla="*/ 52 h 52"/>
                <a:gd name="T60" fmla="*/ 16 w 26"/>
                <a:gd name="T61" fmla="*/ 52 h 52"/>
                <a:gd name="T62" fmla="*/ 22 w 26"/>
                <a:gd name="T63" fmla="*/ 50 h 52"/>
                <a:gd name="T64" fmla="*/ 24 w 26"/>
                <a:gd name="T65" fmla="*/ 46 h 52"/>
                <a:gd name="T66" fmla="*/ 26 w 26"/>
                <a:gd name="T67" fmla="*/ 40 h 52"/>
                <a:gd name="T68" fmla="*/ 26 w 26"/>
                <a:gd name="T69" fmla="*/ 34 h 52"/>
                <a:gd name="T70" fmla="*/ 26 w 26"/>
                <a:gd name="T71" fmla="*/ 34 h 52"/>
                <a:gd name="T72" fmla="*/ 24 w 26"/>
                <a:gd name="T73" fmla="*/ 26 h 52"/>
                <a:gd name="T74" fmla="*/ 22 w 26"/>
                <a:gd name="T75" fmla="*/ 24 h 52"/>
                <a:gd name="T76" fmla="*/ 20 w 26"/>
                <a:gd name="T77" fmla="*/ 22 h 52"/>
                <a:gd name="T78" fmla="*/ 20 w 26"/>
                <a:gd name="T79" fmla="*/ 22 h 52"/>
                <a:gd name="T80" fmla="*/ 20 w 26"/>
                <a:gd name="T81" fmla="*/ 18 h 52"/>
                <a:gd name="T82" fmla="*/ 20 w 26"/>
                <a:gd name="T83" fmla="*/ 12 h 52"/>
                <a:gd name="T84" fmla="*/ 20 w 26"/>
                <a:gd name="T85" fmla="*/ 12 h 52"/>
                <a:gd name="T86" fmla="*/ 18 w 26"/>
                <a:gd name="T87" fmla="*/ 6 h 52"/>
                <a:gd name="T88" fmla="*/ 16 w 26"/>
                <a:gd name="T89" fmla="*/ 2 h 52"/>
                <a:gd name="T90" fmla="*/ 12 w 26"/>
                <a:gd name="T91" fmla="*/ 0 h 52"/>
                <a:gd name="T92" fmla="*/ 8 w 26"/>
                <a:gd name="T93" fmla="*/ 0 h 52"/>
                <a:gd name="T94" fmla="*/ 8 w 26"/>
                <a:gd name="T95" fmla="*/ 0 h 52"/>
                <a:gd name="T96" fmla="*/ 4 w 26"/>
                <a:gd name="T97" fmla="*/ 2 h 52"/>
                <a:gd name="T98" fmla="*/ 2 w 26"/>
                <a:gd name="T99" fmla="*/ 6 h 52"/>
                <a:gd name="T100" fmla="*/ 2 w 26"/>
                <a:gd name="T101" fmla="*/ 6 h 52"/>
                <a:gd name="T102" fmla="*/ 0 w 26"/>
                <a:gd name="T103" fmla="*/ 10 h 52"/>
                <a:gd name="T104" fmla="*/ 0 w 26"/>
                <a:gd name="T105" fmla="*/ 18 h 52"/>
                <a:gd name="T106" fmla="*/ 8 w 26"/>
                <a:gd name="T107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52">
                  <a:moveTo>
                    <a:pt x="8" y="16"/>
                  </a:moveTo>
                  <a:lnTo>
                    <a:pt x="8" y="16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22" y="50"/>
                  </a:lnTo>
                  <a:lnTo>
                    <a:pt x="24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482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8"/>
          <p:cNvSpPr/>
          <p:nvPr/>
        </p:nvSpPr>
        <p:spPr>
          <a:xfrm rot="10800000">
            <a:off x="413767" y="716817"/>
            <a:ext cx="7936008" cy="5648377"/>
          </a:xfrm>
          <a:prstGeom prst="round2SameRect">
            <a:avLst>
              <a:gd name="adj1" fmla="val 2255"/>
              <a:gd name="adj2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45" name="Groupe 125"/>
          <p:cNvGrpSpPr/>
          <p:nvPr/>
        </p:nvGrpSpPr>
        <p:grpSpPr>
          <a:xfrm>
            <a:off x="8064302" y="5923707"/>
            <a:ext cx="532216" cy="584866"/>
            <a:chOff x="4089400" y="8124825"/>
            <a:chExt cx="895350" cy="1184275"/>
          </a:xfrm>
        </p:grpSpPr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4632325" y="8175625"/>
              <a:ext cx="352425" cy="933450"/>
            </a:xfrm>
            <a:custGeom>
              <a:avLst/>
              <a:gdLst>
                <a:gd name="T0" fmla="*/ 120 w 222"/>
                <a:gd name="T1" fmla="*/ 0 h 588"/>
                <a:gd name="T2" fmla="*/ 222 w 222"/>
                <a:gd name="T3" fmla="*/ 588 h 588"/>
                <a:gd name="T4" fmla="*/ 0 w 222"/>
                <a:gd name="T5" fmla="*/ 566 h 588"/>
                <a:gd name="T6" fmla="*/ 120 w 222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588">
                  <a:moveTo>
                    <a:pt x="120" y="0"/>
                  </a:moveTo>
                  <a:lnTo>
                    <a:pt x="222" y="588"/>
                  </a:lnTo>
                  <a:lnTo>
                    <a:pt x="0" y="56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4089400" y="8124825"/>
              <a:ext cx="733425" cy="1184275"/>
            </a:xfrm>
            <a:custGeom>
              <a:avLst/>
              <a:gdLst>
                <a:gd name="T0" fmla="*/ 408 w 462"/>
                <a:gd name="T1" fmla="*/ 746 h 746"/>
                <a:gd name="T2" fmla="*/ 0 w 462"/>
                <a:gd name="T3" fmla="*/ 700 h 746"/>
                <a:gd name="T4" fmla="*/ 48 w 462"/>
                <a:gd name="T5" fmla="*/ 0 h 746"/>
                <a:gd name="T6" fmla="*/ 462 w 462"/>
                <a:gd name="T7" fmla="*/ 28 h 746"/>
                <a:gd name="T8" fmla="*/ 408 w 462"/>
                <a:gd name="T9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746">
                  <a:moveTo>
                    <a:pt x="408" y="746"/>
                  </a:moveTo>
                  <a:lnTo>
                    <a:pt x="0" y="700"/>
                  </a:lnTo>
                  <a:lnTo>
                    <a:pt x="48" y="0"/>
                  </a:lnTo>
                  <a:lnTo>
                    <a:pt x="462" y="28"/>
                  </a:lnTo>
                  <a:lnTo>
                    <a:pt x="408" y="746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4660900" y="9188450"/>
              <a:ext cx="47625" cy="79375"/>
            </a:xfrm>
            <a:custGeom>
              <a:avLst/>
              <a:gdLst>
                <a:gd name="T0" fmla="*/ 30 w 30"/>
                <a:gd name="T1" fmla="*/ 12 h 50"/>
                <a:gd name="T2" fmla="*/ 30 w 30"/>
                <a:gd name="T3" fmla="*/ 2 h 50"/>
                <a:gd name="T4" fmla="*/ 10 w 30"/>
                <a:gd name="T5" fmla="*/ 0 h 50"/>
                <a:gd name="T6" fmla="*/ 4 w 30"/>
                <a:gd name="T7" fmla="*/ 26 h 50"/>
                <a:gd name="T8" fmla="*/ 4 w 30"/>
                <a:gd name="T9" fmla="*/ 26 h 50"/>
                <a:gd name="T10" fmla="*/ 12 w 30"/>
                <a:gd name="T11" fmla="*/ 24 h 50"/>
                <a:gd name="T12" fmla="*/ 12 w 30"/>
                <a:gd name="T13" fmla="*/ 24 h 50"/>
                <a:gd name="T14" fmla="*/ 18 w 30"/>
                <a:gd name="T15" fmla="*/ 28 h 50"/>
                <a:gd name="T16" fmla="*/ 20 w 30"/>
                <a:gd name="T17" fmla="*/ 30 h 50"/>
                <a:gd name="T18" fmla="*/ 20 w 30"/>
                <a:gd name="T19" fmla="*/ 34 h 50"/>
                <a:gd name="T20" fmla="*/ 20 w 30"/>
                <a:gd name="T21" fmla="*/ 34 h 50"/>
                <a:gd name="T22" fmla="*/ 18 w 30"/>
                <a:gd name="T23" fmla="*/ 38 h 50"/>
                <a:gd name="T24" fmla="*/ 12 w 30"/>
                <a:gd name="T25" fmla="*/ 40 h 50"/>
                <a:gd name="T26" fmla="*/ 12 w 30"/>
                <a:gd name="T27" fmla="*/ 40 h 50"/>
                <a:gd name="T28" fmla="*/ 6 w 30"/>
                <a:gd name="T29" fmla="*/ 38 h 50"/>
                <a:gd name="T30" fmla="*/ 2 w 30"/>
                <a:gd name="T31" fmla="*/ 34 h 50"/>
                <a:gd name="T32" fmla="*/ 0 w 30"/>
                <a:gd name="T33" fmla="*/ 46 h 50"/>
                <a:gd name="T34" fmla="*/ 0 w 30"/>
                <a:gd name="T35" fmla="*/ 46 h 50"/>
                <a:gd name="T36" fmla="*/ 6 w 30"/>
                <a:gd name="T37" fmla="*/ 48 h 50"/>
                <a:gd name="T38" fmla="*/ 12 w 30"/>
                <a:gd name="T39" fmla="*/ 50 h 50"/>
                <a:gd name="T40" fmla="*/ 12 w 30"/>
                <a:gd name="T41" fmla="*/ 50 h 50"/>
                <a:gd name="T42" fmla="*/ 18 w 30"/>
                <a:gd name="T43" fmla="*/ 50 h 50"/>
                <a:gd name="T44" fmla="*/ 24 w 30"/>
                <a:gd name="T45" fmla="*/ 48 h 50"/>
                <a:gd name="T46" fmla="*/ 24 w 30"/>
                <a:gd name="T47" fmla="*/ 48 h 50"/>
                <a:gd name="T48" fmla="*/ 28 w 30"/>
                <a:gd name="T49" fmla="*/ 42 h 50"/>
                <a:gd name="T50" fmla="*/ 30 w 30"/>
                <a:gd name="T51" fmla="*/ 36 h 50"/>
                <a:gd name="T52" fmla="*/ 30 w 30"/>
                <a:gd name="T53" fmla="*/ 36 h 50"/>
                <a:gd name="T54" fmla="*/ 30 w 30"/>
                <a:gd name="T55" fmla="*/ 28 h 50"/>
                <a:gd name="T56" fmla="*/ 28 w 30"/>
                <a:gd name="T57" fmla="*/ 22 h 50"/>
                <a:gd name="T58" fmla="*/ 24 w 30"/>
                <a:gd name="T59" fmla="*/ 18 h 50"/>
                <a:gd name="T60" fmla="*/ 18 w 30"/>
                <a:gd name="T61" fmla="*/ 16 h 50"/>
                <a:gd name="T62" fmla="*/ 14 w 30"/>
                <a:gd name="T63" fmla="*/ 16 h 50"/>
                <a:gd name="T64" fmla="*/ 16 w 30"/>
                <a:gd name="T65" fmla="*/ 12 h 50"/>
                <a:gd name="T66" fmla="*/ 30 w 30"/>
                <a:gd name="T6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50">
                  <a:moveTo>
                    <a:pt x="30" y="12"/>
                  </a:moveTo>
                  <a:lnTo>
                    <a:pt x="30" y="2"/>
                  </a:lnTo>
                  <a:lnTo>
                    <a:pt x="10" y="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8" y="28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8" y="5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8" y="4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28"/>
                  </a:lnTo>
                  <a:lnTo>
                    <a:pt x="28" y="22"/>
                  </a:lnTo>
                  <a:lnTo>
                    <a:pt x="24" y="18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421117" y="476672"/>
            <a:ext cx="8722883" cy="3663695"/>
            <a:chOff x="412278" y="445242"/>
            <a:chExt cx="8722883" cy="3663695"/>
          </a:xfrm>
        </p:grpSpPr>
        <p:sp>
          <p:nvSpPr>
            <p:cNvPr id="7" name="모서리가 둥근 직사각형 46"/>
            <p:cNvSpPr/>
            <p:nvPr/>
          </p:nvSpPr>
          <p:spPr>
            <a:xfrm>
              <a:off x="412278" y="445242"/>
              <a:ext cx="8208913" cy="4802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ZYaoTi" panose="02010601030101010101" pitchFamily="2" charset="-122"/>
                  <a:ea typeface="FZYaoTi" panose="02010601030101010101" pitchFamily="2" charset="-122"/>
                </a:rPr>
                <a:t>辦公室用電安全</a:t>
              </a:r>
              <a:endParaRPr lang="en-US" altLang="ko-KR" b="1" dirty="0">
                <a:solidFill>
                  <a:prstClr val="black">
                    <a:lumMod val="85000"/>
                    <a:lumOff val="15000"/>
                  </a:prstClr>
                </a:solidFill>
                <a:latin typeface="FZYaoTi" panose="02010601030101010101" pitchFamily="2" charset="-122"/>
                <a:ea typeface="FZYaoTi" panose="02010601030101010101" pitchFamily="2" charset="-122"/>
              </a:endParaRPr>
            </a:p>
          </p:txBody>
        </p:sp>
        <p:sp>
          <p:nvSpPr>
            <p:cNvPr id="8" name="양쪽 모서리가 둥근 사각형 5"/>
            <p:cNvSpPr/>
            <p:nvPr/>
          </p:nvSpPr>
          <p:spPr>
            <a:xfrm rot="16200000">
              <a:off x="8495541" y="285914"/>
              <a:ext cx="480291" cy="7989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그룹 15"/>
            <p:cNvGrpSpPr/>
            <p:nvPr/>
          </p:nvGrpSpPr>
          <p:grpSpPr>
            <a:xfrm>
              <a:off x="8571926" y="541043"/>
              <a:ext cx="248467" cy="287386"/>
              <a:chOff x="7972303" y="2624413"/>
              <a:chExt cx="248467" cy="287386"/>
            </a:xfrm>
          </p:grpSpPr>
          <p:sp>
            <p:nvSpPr>
              <p:cNvPr id="11" name="도넛 13"/>
              <p:cNvSpPr/>
              <p:nvPr/>
            </p:nvSpPr>
            <p:spPr>
              <a:xfrm>
                <a:off x="7972303" y="2624413"/>
                <a:ext cx="181589" cy="181589"/>
              </a:xfrm>
              <a:prstGeom prst="donut">
                <a:avLst>
                  <a:gd name="adj" fmla="val 15379"/>
                </a:avLst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양쪽 모서리가 둥근 사각형 14"/>
              <p:cNvSpPr/>
              <p:nvPr/>
            </p:nvSpPr>
            <p:spPr>
              <a:xfrm rot="18900000">
                <a:off x="8184770" y="2759127"/>
                <a:ext cx="36000" cy="152672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그룹 1"/>
            <p:cNvGrpSpPr/>
            <p:nvPr/>
          </p:nvGrpSpPr>
          <p:grpSpPr>
            <a:xfrm>
              <a:off x="8422119" y="1412776"/>
              <a:ext cx="409393" cy="409393"/>
              <a:chOff x="11155340" y="4003139"/>
              <a:chExt cx="748389" cy="748389"/>
            </a:xfrm>
          </p:grpSpPr>
          <p:sp>
            <p:nvSpPr>
              <p:cNvPr id="14" name="타원 10"/>
              <p:cNvSpPr/>
              <p:nvPr/>
            </p:nvSpPr>
            <p:spPr>
              <a:xfrm>
                <a:off x="11155340" y="4003139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1"/>
              <p:cNvSpPr>
                <a:spLocks noEditPoints="1"/>
              </p:cNvSpPr>
              <p:nvPr/>
            </p:nvSpPr>
            <p:spPr bwMode="auto">
              <a:xfrm>
                <a:off x="11432867" y="4224301"/>
                <a:ext cx="249294" cy="306063"/>
              </a:xfrm>
              <a:custGeom>
                <a:avLst/>
                <a:gdLst>
                  <a:gd name="T0" fmla="*/ 1930 w 2831"/>
                  <a:gd name="T1" fmla="*/ 2787 h 3472"/>
                  <a:gd name="T2" fmla="*/ 1791 w 2831"/>
                  <a:gd name="T3" fmla="*/ 2855 h 3472"/>
                  <a:gd name="T4" fmla="*/ 2114 w 2831"/>
                  <a:gd name="T5" fmla="*/ 3172 h 3472"/>
                  <a:gd name="T6" fmla="*/ 2628 w 2831"/>
                  <a:gd name="T7" fmla="*/ 2656 h 3472"/>
                  <a:gd name="T8" fmla="*/ 2538 w 2831"/>
                  <a:gd name="T9" fmla="*/ 2529 h 3472"/>
                  <a:gd name="T10" fmla="*/ 1440 w 2831"/>
                  <a:gd name="T11" fmla="*/ 2529 h 3472"/>
                  <a:gd name="T12" fmla="*/ 914 w 2831"/>
                  <a:gd name="T13" fmla="*/ 2569 h 3472"/>
                  <a:gd name="T14" fmla="*/ 928 w 2831"/>
                  <a:gd name="T15" fmla="*/ 2433 h 3472"/>
                  <a:gd name="T16" fmla="*/ 807 w 2831"/>
                  <a:gd name="T17" fmla="*/ 2382 h 3472"/>
                  <a:gd name="T18" fmla="*/ 439 w 2831"/>
                  <a:gd name="T19" fmla="*/ 2514 h 3472"/>
                  <a:gd name="T20" fmla="*/ 470 w 2831"/>
                  <a:gd name="T21" fmla="*/ 2433 h 3472"/>
                  <a:gd name="T22" fmla="*/ 2186 w 2831"/>
                  <a:gd name="T23" fmla="*/ 2182 h 3472"/>
                  <a:gd name="T24" fmla="*/ 2642 w 2831"/>
                  <a:gd name="T25" fmla="*/ 2371 h 3472"/>
                  <a:gd name="T26" fmla="*/ 2831 w 2831"/>
                  <a:gd name="T27" fmla="*/ 2827 h 3472"/>
                  <a:gd name="T28" fmla="*/ 2642 w 2831"/>
                  <a:gd name="T29" fmla="*/ 3283 h 3472"/>
                  <a:gd name="T30" fmla="*/ 2186 w 2831"/>
                  <a:gd name="T31" fmla="*/ 3472 h 3472"/>
                  <a:gd name="T32" fmla="*/ 1729 w 2831"/>
                  <a:gd name="T33" fmla="*/ 3283 h 3472"/>
                  <a:gd name="T34" fmla="*/ 1540 w 2831"/>
                  <a:gd name="T35" fmla="*/ 2827 h 3472"/>
                  <a:gd name="T36" fmla="*/ 1729 w 2831"/>
                  <a:gd name="T37" fmla="*/ 2371 h 3472"/>
                  <a:gd name="T38" fmla="*/ 2186 w 2831"/>
                  <a:gd name="T39" fmla="*/ 2182 h 3472"/>
                  <a:gd name="T40" fmla="*/ 1540 w 2831"/>
                  <a:gd name="T41" fmla="*/ 2083 h 3472"/>
                  <a:gd name="T42" fmla="*/ 914 w 2831"/>
                  <a:gd name="T43" fmla="*/ 2123 h 3472"/>
                  <a:gd name="T44" fmla="*/ 928 w 2831"/>
                  <a:gd name="T45" fmla="*/ 1986 h 3472"/>
                  <a:gd name="T46" fmla="*/ 807 w 2831"/>
                  <a:gd name="T47" fmla="*/ 1957 h 3472"/>
                  <a:gd name="T48" fmla="*/ 439 w 2831"/>
                  <a:gd name="T49" fmla="*/ 2088 h 3472"/>
                  <a:gd name="T50" fmla="*/ 470 w 2831"/>
                  <a:gd name="T51" fmla="*/ 2007 h 3472"/>
                  <a:gd name="T52" fmla="*/ 944 w 2831"/>
                  <a:gd name="T53" fmla="*/ 1588 h 3472"/>
                  <a:gd name="T54" fmla="*/ 1786 w 2831"/>
                  <a:gd name="T55" fmla="*/ 1702 h 3472"/>
                  <a:gd name="T56" fmla="*/ 904 w 2831"/>
                  <a:gd name="T57" fmla="*/ 1716 h 3472"/>
                  <a:gd name="T58" fmla="*/ 944 w 2831"/>
                  <a:gd name="T59" fmla="*/ 1588 h 3472"/>
                  <a:gd name="T60" fmla="*/ 800 w 2831"/>
                  <a:gd name="T61" fmla="*/ 1548 h 3472"/>
                  <a:gd name="T62" fmla="*/ 430 w 2831"/>
                  <a:gd name="T63" fmla="*/ 1656 h 3472"/>
                  <a:gd name="T64" fmla="*/ 484 w 2831"/>
                  <a:gd name="T65" fmla="*/ 1589 h 3472"/>
                  <a:gd name="T66" fmla="*/ 1738 w 2831"/>
                  <a:gd name="T67" fmla="*/ 1140 h 3472"/>
                  <a:gd name="T68" fmla="*/ 1778 w 2831"/>
                  <a:gd name="T69" fmla="*/ 1269 h 3472"/>
                  <a:gd name="T70" fmla="*/ 896 w 2831"/>
                  <a:gd name="T71" fmla="*/ 1255 h 3472"/>
                  <a:gd name="T72" fmla="*/ 769 w 2831"/>
                  <a:gd name="T73" fmla="*/ 1030 h 3472"/>
                  <a:gd name="T74" fmla="*/ 616 w 2831"/>
                  <a:gd name="T75" fmla="*/ 1312 h 3472"/>
                  <a:gd name="T76" fmla="*/ 423 w 2831"/>
                  <a:gd name="T77" fmla="*/ 1202 h 3472"/>
                  <a:gd name="T78" fmla="*/ 496 w 2831"/>
                  <a:gd name="T79" fmla="*/ 1154 h 3472"/>
                  <a:gd name="T80" fmla="*/ 548 w 2831"/>
                  <a:gd name="T81" fmla="*/ 372 h 3472"/>
                  <a:gd name="T82" fmla="*/ 681 w 2831"/>
                  <a:gd name="T83" fmla="*/ 618 h 3472"/>
                  <a:gd name="T84" fmla="*/ 1588 w 2831"/>
                  <a:gd name="T85" fmla="*/ 597 h 3472"/>
                  <a:gd name="T86" fmla="*/ 1683 w 2831"/>
                  <a:gd name="T87" fmla="*/ 347 h 3472"/>
                  <a:gd name="T88" fmla="*/ 2201 w 2831"/>
                  <a:gd name="T89" fmla="*/ 438 h 3472"/>
                  <a:gd name="T90" fmla="*/ 2118 w 2831"/>
                  <a:gd name="T91" fmla="*/ 2037 h 3472"/>
                  <a:gd name="T92" fmla="*/ 1412 w 2831"/>
                  <a:gd name="T93" fmla="*/ 3005 h 3472"/>
                  <a:gd name="T94" fmla="*/ 47 w 2831"/>
                  <a:gd name="T95" fmla="*/ 3054 h 3472"/>
                  <a:gd name="T96" fmla="*/ 21 w 2831"/>
                  <a:gd name="T97" fmla="*/ 455 h 3472"/>
                  <a:gd name="T98" fmla="*/ 1118 w 2831"/>
                  <a:gd name="T99" fmla="*/ 99 h 3472"/>
                  <a:gd name="T100" fmla="*/ 1053 w 2831"/>
                  <a:gd name="T101" fmla="*/ 211 h 3472"/>
                  <a:gd name="T102" fmla="*/ 1182 w 2831"/>
                  <a:gd name="T103" fmla="*/ 211 h 3472"/>
                  <a:gd name="T104" fmla="*/ 1118 w 2831"/>
                  <a:gd name="T105" fmla="*/ 99 h 3472"/>
                  <a:gd name="T106" fmla="*/ 1268 w 2831"/>
                  <a:gd name="T107" fmla="*/ 85 h 3472"/>
                  <a:gd name="T108" fmla="*/ 1328 w 2831"/>
                  <a:gd name="T109" fmla="*/ 238 h 3472"/>
                  <a:gd name="T110" fmla="*/ 1564 w 2831"/>
                  <a:gd name="T111" fmla="*/ 312 h 3472"/>
                  <a:gd name="T112" fmla="*/ 1547 w 2831"/>
                  <a:gd name="T113" fmla="*/ 503 h 3472"/>
                  <a:gd name="T114" fmla="*/ 711 w 2831"/>
                  <a:gd name="T115" fmla="*/ 521 h 3472"/>
                  <a:gd name="T116" fmla="*/ 657 w 2831"/>
                  <a:gd name="T117" fmla="*/ 338 h 3472"/>
                  <a:gd name="T118" fmla="*/ 889 w 2831"/>
                  <a:gd name="T119" fmla="*/ 245 h 3472"/>
                  <a:gd name="T120" fmla="*/ 954 w 2831"/>
                  <a:gd name="T121" fmla="*/ 112 h 3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31" h="3472">
                    <a:moveTo>
                      <a:pt x="2538" y="2529"/>
                    </a:moveTo>
                    <a:lnTo>
                      <a:pt x="2517" y="2531"/>
                    </a:lnTo>
                    <a:lnTo>
                      <a:pt x="2496" y="2537"/>
                    </a:lnTo>
                    <a:lnTo>
                      <a:pt x="2476" y="2547"/>
                    </a:lnTo>
                    <a:lnTo>
                      <a:pt x="2459" y="2563"/>
                    </a:lnTo>
                    <a:lnTo>
                      <a:pt x="2124" y="2939"/>
                    </a:lnTo>
                    <a:lnTo>
                      <a:pt x="1950" y="2800"/>
                    </a:lnTo>
                    <a:lnTo>
                      <a:pt x="1930" y="2787"/>
                    </a:lnTo>
                    <a:lnTo>
                      <a:pt x="1909" y="2780"/>
                    </a:lnTo>
                    <a:lnTo>
                      <a:pt x="1888" y="2778"/>
                    </a:lnTo>
                    <a:lnTo>
                      <a:pt x="1866" y="2780"/>
                    </a:lnTo>
                    <a:lnTo>
                      <a:pt x="1845" y="2787"/>
                    </a:lnTo>
                    <a:lnTo>
                      <a:pt x="1826" y="2799"/>
                    </a:lnTo>
                    <a:lnTo>
                      <a:pt x="1810" y="2814"/>
                    </a:lnTo>
                    <a:lnTo>
                      <a:pt x="1797" y="2834"/>
                    </a:lnTo>
                    <a:lnTo>
                      <a:pt x="1791" y="2855"/>
                    </a:lnTo>
                    <a:lnTo>
                      <a:pt x="1788" y="2876"/>
                    </a:lnTo>
                    <a:lnTo>
                      <a:pt x="1791" y="2899"/>
                    </a:lnTo>
                    <a:lnTo>
                      <a:pt x="1797" y="2920"/>
                    </a:lnTo>
                    <a:lnTo>
                      <a:pt x="1809" y="2938"/>
                    </a:lnTo>
                    <a:lnTo>
                      <a:pt x="1826" y="2954"/>
                    </a:lnTo>
                    <a:lnTo>
                      <a:pt x="2073" y="3152"/>
                    </a:lnTo>
                    <a:lnTo>
                      <a:pt x="2093" y="3165"/>
                    </a:lnTo>
                    <a:lnTo>
                      <a:pt x="2114" y="3172"/>
                    </a:lnTo>
                    <a:lnTo>
                      <a:pt x="2135" y="3174"/>
                    </a:lnTo>
                    <a:lnTo>
                      <a:pt x="2156" y="3172"/>
                    </a:lnTo>
                    <a:lnTo>
                      <a:pt x="2175" y="3166"/>
                    </a:lnTo>
                    <a:lnTo>
                      <a:pt x="2194" y="3155"/>
                    </a:lnTo>
                    <a:lnTo>
                      <a:pt x="2210" y="3142"/>
                    </a:lnTo>
                    <a:lnTo>
                      <a:pt x="2607" y="2694"/>
                    </a:lnTo>
                    <a:lnTo>
                      <a:pt x="2620" y="2676"/>
                    </a:lnTo>
                    <a:lnTo>
                      <a:pt x="2628" y="2656"/>
                    </a:lnTo>
                    <a:lnTo>
                      <a:pt x="2633" y="2633"/>
                    </a:lnTo>
                    <a:lnTo>
                      <a:pt x="2631" y="2612"/>
                    </a:lnTo>
                    <a:lnTo>
                      <a:pt x="2625" y="2591"/>
                    </a:lnTo>
                    <a:lnTo>
                      <a:pt x="2615" y="2571"/>
                    </a:lnTo>
                    <a:lnTo>
                      <a:pt x="2599" y="2555"/>
                    </a:lnTo>
                    <a:lnTo>
                      <a:pt x="2580" y="2542"/>
                    </a:lnTo>
                    <a:lnTo>
                      <a:pt x="2560" y="2534"/>
                    </a:lnTo>
                    <a:lnTo>
                      <a:pt x="2538" y="2529"/>
                    </a:lnTo>
                    <a:close/>
                    <a:moveTo>
                      <a:pt x="944" y="2430"/>
                    </a:moveTo>
                    <a:lnTo>
                      <a:pt x="1391" y="2430"/>
                    </a:lnTo>
                    <a:lnTo>
                      <a:pt x="1406" y="2433"/>
                    </a:lnTo>
                    <a:lnTo>
                      <a:pt x="1420" y="2440"/>
                    </a:lnTo>
                    <a:lnTo>
                      <a:pt x="1431" y="2450"/>
                    </a:lnTo>
                    <a:lnTo>
                      <a:pt x="1438" y="2464"/>
                    </a:lnTo>
                    <a:lnTo>
                      <a:pt x="1440" y="2480"/>
                    </a:lnTo>
                    <a:lnTo>
                      <a:pt x="1440" y="2529"/>
                    </a:lnTo>
                    <a:lnTo>
                      <a:pt x="1438" y="2545"/>
                    </a:lnTo>
                    <a:lnTo>
                      <a:pt x="1431" y="2559"/>
                    </a:lnTo>
                    <a:lnTo>
                      <a:pt x="1420" y="2569"/>
                    </a:lnTo>
                    <a:lnTo>
                      <a:pt x="1406" y="2577"/>
                    </a:lnTo>
                    <a:lnTo>
                      <a:pt x="1391" y="2579"/>
                    </a:lnTo>
                    <a:lnTo>
                      <a:pt x="944" y="2579"/>
                    </a:lnTo>
                    <a:lnTo>
                      <a:pt x="928" y="2577"/>
                    </a:lnTo>
                    <a:lnTo>
                      <a:pt x="914" y="2569"/>
                    </a:lnTo>
                    <a:lnTo>
                      <a:pt x="904" y="2559"/>
                    </a:lnTo>
                    <a:lnTo>
                      <a:pt x="896" y="2545"/>
                    </a:lnTo>
                    <a:lnTo>
                      <a:pt x="894" y="2529"/>
                    </a:lnTo>
                    <a:lnTo>
                      <a:pt x="894" y="2480"/>
                    </a:lnTo>
                    <a:lnTo>
                      <a:pt x="896" y="2464"/>
                    </a:lnTo>
                    <a:lnTo>
                      <a:pt x="904" y="2450"/>
                    </a:lnTo>
                    <a:lnTo>
                      <a:pt x="914" y="2440"/>
                    </a:lnTo>
                    <a:lnTo>
                      <a:pt x="928" y="2433"/>
                    </a:lnTo>
                    <a:lnTo>
                      <a:pt x="944" y="2430"/>
                    </a:lnTo>
                    <a:close/>
                    <a:moveTo>
                      <a:pt x="769" y="2319"/>
                    </a:moveTo>
                    <a:lnTo>
                      <a:pt x="783" y="2322"/>
                    </a:lnTo>
                    <a:lnTo>
                      <a:pt x="795" y="2330"/>
                    </a:lnTo>
                    <a:lnTo>
                      <a:pt x="805" y="2341"/>
                    </a:lnTo>
                    <a:lnTo>
                      <a:pt x="810" y="2355"/>
                    </a:lnTo>
                    <a:lnTo>
                      <a:pt x="810" y="2368"/>
                    </a:lnTo>
                    <a:lnTo>
                      <a:pt x="807" y="2382"/>
                    </a:lnTo>
                    <a:lnTo>
                      <a:pt x="800" y="2395"/>
                    </a:lnTo>
                    <a:lnTo>
                      <a:pt x="616" y="2600"/>
                    </a:lnTo>
                    <a:lnTo>
                      <a:pt x="606" y="2608"/>
                    </a:lnTo>
                    <a:lnTo>
                      <a:pt x="594" y="2613"/>
                    </a:lnTo>
                    <a:lnTo>
                      <a:pt x="581" y="2616"/>
                    </a:lnTo>
                    <a:lnTo>
                      <a:pt x="567" y="2612"/>
                    </a:lnTo>
                    <a:lnTo>
                      <a:pt x="553" y="2605"/>
                    </a:lnTo>
                    <a:lnTo>
                      <a:pt x="439" y="2514"/>
                    </a:lnTo>
                    <a:lnTo>
                      <a:pt x="430" y="2503"/>
                    </a:lnTo>
                    <a:lnTo>
                      <a:pt x="423" y="2490"/>
                    </a:lnTo>
                    <a:lnTo>
                      <a:pt x="422" y="2477"/>
                    </a:lnTo>
                    <a:lnTo>
                      <a:pt x="425" y="2463"/>
                    </a:lnTo>
                    <a:lnTo>
                      <a:pt x="432" y="2449"/>
                    </a:lnTo>
                    <a:lnTo>
                      <a:pt x="442" y="2440"/>
                    </a:lnTo>
                    <a:lnTo>
                      <a:pt x="456" y="2435"/>
                    </a:lnTo>
                    <a:lnTo>
                      <a:pt x="470" y="2433"/>
                    </a:lnTo>
                    <a:lnTo>
                      <a:pt x="484" y="2436"/>
                    </a:lnTo>
                    <a:lnTo>
                      <a:pt x="496" y="2443"/>
                    </a:lnTo>
                    <a:lnTo>
                      <a:pt x="576" y="2507"/>
                    </a:lnTo>
                    <a:lnTo>
                      <a:pt x="731" y="2334"/>
                    </a:lnTo>
                    <a:lnTo>
                      <a:pt x="742" y="2324"/>
                    </a:lnTo>
                    <a:lnTo>
                      <a:pt x="755" y="2320"/>
                    </a:lnTo>
                    <a:lnTo>
                      <a:pt x="769" y="2319"/>
                    </a:lnTo>
                    <a:close/>
                    <a:moveTo>
                      <a:pt x="2186" y="2182"/>
                    </a:moveTo>
                    <a:lnTo>
                      <a:pt x="2251" y="2185"/>
                    </a:lnTo>
                    <a:lnTo>
                      <a:pt x="2316" y="2196"/>
                    </a:lnTo>
                    <a:lnTo>
                      <a:pt x="2378" y="2212"/>
                    </a:lnTo>
                    <a:lnTo>
                      <a:pt x="2437" y="2233"/>
                    </a:lnTo>
                    <a:lnTo>
                      <a:pt x="2494" y="2260"/>
                    </a:lnTo>
                    <a:lnTo>
                      <a:pt x="2546" y="2293"/>
                    </a:lnTo>
                    <a:lnTo>
                      <a:pt x="2596" y="2329"/>
                    </a:lnTo>
                    <a:lnTo>
                      <a:pt x="2642" y="2371"/>
                    </a:lnTo>
                    <a:lnTo>
                      <a:pt x="2683" y="2417"/>
                    </a:lnTo>
                    <a:lnTo>
                      <a:pt x="2721" y="2466"/>
                    </a:lnTo>
                    <a:lnTo>
                      <a:pt x="2753" y="2520"/>
                    </a:lnTo>
                    <a:lnTo>
                      <a:pt x="2780" y="2577"/>
                    </a:lnTo>
                    <a:lnTo>
                      <a:pt x="2802" y="2636"/>
                    </a:lnTo>
                    <a:lnTo>
                      <a:pt x="2818" y="2698"/>
                    </a:lnTo>
                    <a:lnTo>
                      <a:pt x="2828" y="2761"/>
                    </a:lnTo>
                    <a:lnTo>
                      <a:pt x="2831" y="2827"/>
                    </a:lnTo>
                    <a:lnTo>
                      <a:pt x="2828" y="2893"/>
                    </a:lnTo>
                    <a:lnTo>
                      <a:pt x="2818" y="2958"/>
                    </a:lnTo>
                    <a:lnTo>
                      <a:pt x="2802" y="3019"/>
                    </a:lnTo>
                    <a:lnTo>
                      <a:pt x="2780" y="3079"/>
                    </a:lnTo>
                    <a:lnTo>
                      <a:pt x="2753" y="3134"/>
                    </a:lnTo>
                    <a:lnTo>
                      <a:pt x="2721" y="3188"/>
                    </a:lnTo>
                    <a:lnTo>
                      <a:pt x="2683" y="3237"/>
                    </a:lnTo>
                    <a:lnTo>
                      <a:pt x="2642" y="3283"/>
                    </a:lnTo>
                    <a:lnTo>
                      <a:pt x="2596" y="3325"/>
                    </a:lnTo>
                    <a:lnTo>
                      <a:pt x="2546" y="3362"/>
                    </a:lnTo>
                    <a:lnTo>
                      <a:pt x="2494" y="3394"/>
                    </a:lnTo>
                    <a:lnTo>
                      <a:pt x="2437" y="3421"/>
                    </a:lnTo>
                    <a:lnTo>
                      <a:pt x="2378" y="3443"/>
                    </a:lnTo>
                    <a:lnTo>
                      <a:pt x="2316" y="3459"/>
                    </a:lnTo>
                    <a:lnTo>
                      <a:pt x="2251" y="3469"/>
                    </a:lnTo>
                    <a:lnTo>
                      <a:pt x="2186" y="3472"/>
                    </a:lnTo>
                    <a:lnTo>
                      <a:pt x="2120" y="3469"/>
                    </a:lnTo>
                    <a:lnTo>
                      <a:pt x="2055" y="3459"/>
                    </a:lnTo>
                    <a:lnTo>
                      <a:pt x="1993" y="3443"/>
                    </a:lnTo>
                    <a:lnTo>
                      <a:pt x="1934" y="3421"/>
                    </a:lnTo>
                    <a:lnTo>
                      <a:pt x="1877" y="3394"/>
                    </a:lnTo>
                    <a:lnTo>
                      <a:pt x="1825" y="3362"/>
                    </a:lnTo>
                    <a:lnTo>
                      <a:pt x="1775" y="3325"/>
                    </a:lnTo>
                    <a:lnTo>
                      <a:pt x="1729" y="3283"/>
                    </a:lnTo>
                    <a:lnTo>
                      <a:pt x="1688" y="3237"/>
                    </a:lnTo>
                    <a:lnTo>
                      <a:pt x="1650" y="3188"/>
                    </a:lnTo>
                    <a:lnTo>
                      <a:pt x="1618" y="3134"/>
                    </a:lnTo>
                    <a:lnTo>
                      <a:pt x="1591" y="3079"/>
                    </a:lnTo>
                    <a:lnTo>
                      <a:pt x="1569" y="3019"/>
                    </a:lnTo>
                    <a:lnTo>
                      <a:pt x="1553" y="2958"/>
                    </a:lnTo>
                    <a:lnTo>
                      <a:pt x="1543" y="2893"/>
                    </a:lnTo>
                    <a:lnTo>
                      <a:pt x="1540" y="2827"/>
                    </a:lnTo>
                    <a:lnTo>
                      <a:pt x="1543" y="2761"/>
                    </a:lnTo>
                    <a:lnTo>
                      <a:pt x="1553" y="2698"/>
                    </a:lnTo>
                    <a:lnTo>
                      <a:pt x="1569" y="2636"/>
                    </a:lnTo>
                    <a:lnTo>
                      <a:pt x="1591" y="2577"/>
                    </a:lnTo>
                    <a:lnTo>
                      <a:pt x="1618" y="2520"/>
                    </a:lnTo>
                    <a:lnTo>
                      <a:pt x="1650" y="2466"/>
                    </a:lnTo>
                    <a:lnTo>
                      <a:pt x="1688" y="2417"/>
                    </a:lnTo>
                    <a:lnTo>
                      <a:pt x="1729" y="2371"/>
                    </a:lnTo>
                    <a:lnTo>
                      <a:pt x="1775" y="2329"/>
                    </a:lnTo>
                    <a:lnTo>
                      <a:pt x="1825" y="2293"/>
                    </a:lnTo>
                    <a:lnTo>
                      <a:pt x="1877" y="2260"/>
                    </a:lnTo>
                    <a:lnTo>
                      <a:pt x="1934" y="2233"/>
                    </a:lnTo>
                    <a:lnTo>
                      <a:pt x="1993" y="2212"/>
                    </a:lnTo>
                    <a:lnTo>
                      <a:pt x="2055" y="2196"/>
                    </a:lnTo>
                    <a:lnTo>
                      <a:pt x="2120" y="2185"/>
                    </a:lnTo>
                    <a:lnTo>
                      <a:pt x="2186" y="2182"/>
                    </a:lnTo>
                    <a:close/>
                    <a:moveTo>
                      <a:pt x="944" y="1984"/>
                    </a:moveTo>
                    <a:lnTo>
                      <a:pt x="1491" y="1984"/>
                    </a:lnTo>
                    <a:lnTo>
                      <a:pt x="1505" y="1986"/>
                    </a:lnTo>
                    <a:lnTo>
                      <a:pt x="1519" y="1994"/>
                    </a:lnTo>
                    <a:lnTo>
                      <a:pt x="1531" y="2004"/>
                    </a:lnTo>
                    <a:lnTo>
                      <a:pt x="1537" y="2018"/>
                    </a:lnTo>
                    <a:lnTo>
                      <a:pt x="1540" y="2034"/>
                    </a:lnTo>
                    <a:lnTo>
                      <a:pt x="1540" y="2083"/>
                    </a:lnTo>
                    <a:lnTo>
                      <a:pt x="1537" y="2099"/>
                    </a:lnTo>
                    <a:lnTo>
                      <a:pt x="1531" y="2113"/>
                    </a:lnTo>
                    <a:lnTo>
                      <a:pt x="1519" y="2123"/>
                    </a:lnTo>
                    <a:lnTo>
                      <a:pt x="1505" y="2131"/>
                    </a:lnTo>
                    <a:lnTo>
                      <a:pt x="1491" y="2133"/>
                    </a:lnTo>
                    <a:lnTo>
                      <a:pt x="944" y="2133"/>
                    </a:lnTo>
                    <a:lnTo>
                      <a:pt x="928" y="2131"/>
                    </a:lnTo>
                    <a:lnTo>
                      <a:pt x="914" y="2123"/>
                    </a:lnTo>
                    <a:lnTo>
                      <a:pt x="904" y="2113"/>
                    </a:lnTo>
                    <a:lnTo>
                      <a:pt x="896" y="2099"/>
                    </a:lnTo>
                    <a:lnTo>
                      <a:pt x="894" y="2083"/>
                    </a:lnTo>
                    <a:lnTo>
                      <a:pt x="894" y="2034"/>
                    </a:lnTo>
                    <a:lnTo>
                      <a:pt x="896" y="2018"/>
                    </a:lnTo>
                    <a:lnTo>
                      <a:pt x="904" y="2004"/>
                    </a:lnTo>
                    <a:lnTo>
                      <a:pt x="914" y="1994"/>
                    </a:lnTo>
                    <a:lnTo>
                      <a:pt x="928" y="1986"/>
                    </a:lnTo>
                    <a:lnTo>
                      <a:pt x="944" y="1984"/>
                    </a:lnTo>
                    <a:close/>
                    <a:moveTo>
                      <a:pt x="769" y="1894"/>
                    </a:moveTo>
                    <a:lnTo>
                      <a:pt x="783" y="1897"/>
                    </a:lnTo>
                    <a:lnTo>
                      <a:pt x="795" y="1905"/>
                    </a:lnTo>
                    <a:lnTo>
                      <a:pt x="805" y="1916"/>
                    </a:lnTo>
                    <a:lnTo>
                      <a:pt x="810" y="1930"/>
                    </a:lnTo>
                    <a:lnTo>
                      <a:pt x="810" y="1943"/>
                    </a:lnTo>
                    <a:lnTo>
                      <a:pt x="807" y="1957"/>
                    </a:lnTo>
                    <a:lnTo>
                      <a:pt x="800" y="1970"/>
                    </a:lnTo>
                    <a:lnTo>
                      <a:pt x="616" y="2175"/>
                    </a:lnTo>
                    <a:lnTo>
                      <a:pt x="606" y="2183"/>
                    </a:lnTo>
                    <a:lnTo>
                      <a:pt x="594" y="2188"/>
                    </a:lnTo>
                    <a:lnTo>
                      <a:pt x="581" y="2191"/>
                    </a:lnTo>
                    <a:lnTo>
                      <a:pt x="567" y="2187"/>
                    </a:lnTo>
                    <a:lnTo>
                      <a:pt x="553" y="2180"/>
                    </a:lnTo>
                    <a:lnTo>
                      <a:pt x="439" y="2088"/>
                    </a:lnTo>
                    <a:lnTo>
                      <a:pt x="430" y="2078"/>
                    </a:lnTo>
                    <a:lnTo>
                      <a:pt x="423" y="2065"/>
                    </a:lnTo>
                    <a:lnTo>
                      <a:pt x="422" y="2052"/>
                    </a:lnTo>
                    <a:lnTo>
                      <a:pt x="425" y="2038"/>
                    </a:lnTo>
                    <a:lnTo>
                      <a:pt x="432" y="2024"/>
                    </a:lnTo>
                    <a:lnTo>
                      <a:pt x="442" y="2015"/>
                    </a:lnTo>
                    <a:lnTo>
                      <a:pt x="456" y="2010"/>
                    </a:lnTo>
                    <a:lnTo>
                      <a:pt x="470" y="2007"/>
                    </a:lnTo>
                    <a:lnTo>
                      <a:pt x="484" y="2011"/>
                    </a:lnTo>
                    <a:lnTo>
                      <a:pt x="496" y="2018"/>
                    </a:lnTo>
                    <a:lnTo>
                      <a:pt x="576" y="2082"/>
                    </a:lnTo>
                    <a:lnTo>
                      <a:pt x="731" y="1909"/>
                    </a:lnTo>
                    <a:lnTo>
                      <a:pt x="742" y="1899"/>
                    </a:lnTo>
                    <a:lnTo>
                      <a:pt x="755" y="1895"/>
                    </a:lnTo>
                    <a:lnTo>
                      <a:pt x="769" y="1894"/>
                    </a:lnTo>
                    <a:close/>
                    <a:moveTo>
                      <a:pt x="944" y="1588"/>
                    </a:moveTo>
                    <a:lnTo>
                      <a:pt x="1738" y="1588"/>
                    </a:lnTo>
                    <a:lnTo>
                      <a:pt x="1754" y="1590"/>
                    </a:lnTo>
                    <a:lnTo>
                      <a:pt x="1768" y="1597"/>
                    </a:lnTo>
                    <a:lnTo>
                      <a:pt x="1778" y="1608"/>
                    </a:lnTo>
                    <a:lnTo>
                      <a:pt x="1786" y="1621"/>
                    </a:lnTo>
                    <a:lnTo>
                      <a:pt x="1788" y="1637"/>
                    </a:lnTo>
                    <a:lnTo>
                      <a:pt x="1788" y="1687"/>
                    </a:lnTo>
                    <a:lnTo>
                      <a:pt x="1786" y="1702"/>
                    </a:lnTo>
                    <a:lnTo>
                      <a:pt x="1778" y="1716"/>
                    </a:lnTo>
                    <a:lnTo>
                      <a:pt x="1768" y="1727"/>
                    </a:lnTo>
                    <a:lnTo>
                      <a:pt x="1754" y="1734"/>
                    </a:lnTo>
                    <a:lnTo>
                      <a:pt x="1738" y="1736"/>
                    </a:lnTo>
                    <a:lnTo>
                      <a:pt x="944" y="1736"/>
                    </a:lnTo>
                    <a:lnTo>
                      <a:pt x="928" y="1734"/>
                    </a:lnTo>
                    <a:lnTo>
                      <a:pt x="914" y="1727"/>
                    </a:lnTo>
                    <a:lnTo>
                      <a:pt x="904" y="1716"/>
                    </a:lnTo>
                    <a:lnTo>
                      <a:pt x="896" y="1702"/>
                    </a:lnTo>
                    <a:lnTo>
                      <a:pt x="894" y="1687"/>
                    </a:lnTo>
                    <a:lnTo>
                      <a:pt x="894" y="1637"/>
                    </a:lnTo>
                    <a:lnTo>
                      <a:pt x="896" y="1621"/>
                    </a:lnTo>
                    <a:lnTo>
                      <a:pt x="904" y="1608"/>
                    </a:lnTo>
                    <a:lnTo>
                      <a:pt x="914" y="1597"/>
                    </a:lnTo>
                    <a:lnTo>
                      <a:pt x="928" y="1590"/>
                    </a:lnTo>
                    <a:lnTo>
                      <a:pt x="944" y="1588"/>
                    </a:lnTo>
                    <a:close/>
                    <a:moveTo>
                      <a:pt x="769" y="1472"/>
                    </a:moveTo>
                    <a:lnTo>
                      <a:pt x="783" y="1475"/>
                    </a:lnTo>
                    <a:lnTo>
                      <a:pt x="795" y="1483"/>
                    </a:lnTo>
                    <a:lnTo>
                      <a:pt x="805" y="1494"/>
                    </a:lnTo>
                    <a:lnTo>
                      <a:pt x="810" y="1508"/>
                    </a:lnTo>
                    <a:lnTo>
                      <a:pt x="810" y="1521"/>
                    </a:lnTo>
                    <a:lnTo>
                      <a:pt x="807" y="1535"/>
                    </a:lnTo>
                    <a:lnTo>
                      <a:pt x="800" y="1548"/>
                    </a:lnTo>
                    <a:lnTo>
                      <a:pt x="616" y="1753"/>
                    </a:lnTo>
                    <a:lnTo>
                      <a:pt x="606" y="1761"/>
                    </a:lnTo>
                    <a:lnTo>
                      <a:pt x="594" y="1767"/>
                    </a:lnTo>
                    <a:lnTo>
                      <a:pt x="581" y="1769"/>
                    </a:lnTo>
                    <a:lnTo>
                      <a:pt x="567" y="1765"/>
                    </a:lnTo>
                    <a:lnTo>
                      <a:pt x="553" y="1758"/>
                    </a:lnTo>
                    <a:lnTo>
                      <a:pt x="439" y="1667"/>
                    </a:lnTo>
                    <a:lnTo>
                      <a:pt x="430" y="1656"/>
                    </a:lnTo>
                    <a:lnTo>
                      <a:pt x="423" y="1643"/>
                    </a:lnTo>
                    <a:lnTo>
                      <a:pt x="422" y="1630"/>
                    </a:lnTo>
                    <a:lnTo>
                      <a:pt x="425" y="1615"/>
                    </a:lnTo>
                    <a:lnTo>
                      <a:pt x="432" y="1602"/>
                    </a:lnTo>
                    <a:lnTo>
                      <a:pt x="442" y="1593"/>
                    </a:lnTo>
                    <a:lnTo>
                      <a:pt x="456" y="1588"/>
                    </a:lnTo>
                    <a:lnTo>
                      <a:pt x="470" y="1586"/>
                    </a:lnTo>
                    <a:lnTo>
                      <a:pt x="484" y="1589"/>
                    </a:lnTo>
                    <a:lnTo>
                      <a:pt x="496" y="1596"/>
                    </a:lnTo>
                    <a:lnTo>
                      <a:pt x="576" y="1660"/>
                    </a:lnTo>
                    <a:lnTo>
                      <a:pt x="731" y="1487"/>
                    </a:lnTo>
                    <a:lnTo>
                      <a:pt x="742" y="1477"/>
                    </a:lnTo>
                    <a:lnTo>
                      <a:pt x="755" y="1473"/>
                    </a:lnTo>
                    <a:lnTo>
                      <a:pt x="769" y="1472"/>
                    </a:lnTo>
                    <a:close/>
                    <a:moveTo>
                      <a:pt x="944" y="1140"/>
                    </a:moveTo>
                    <a:lnTo>
                      <a:pt x="1738" y="1140"/>
                    </a:lnTo>
                    <a:lnTo>
                      <a:pt x="1754" y="1144"/>
                    </a:lnTo>
                    <a:lnTo>
                      <a:pt x="1768" y="1150"/>
                    </a:lnTo>
                    <a:lnTo>
                      <a:pt x="1778" y="1162"/>
                    </a:lnTo>
                    <a:lnTo>
                      <a:pt x="1786" y="1175"/>
                    </a:lnTo>
                    <a:lnTo>
                      <a:pt x="1788" y="1190"/>
                    </a:lnTo>
                    <a:lnTo>
                      <a:pt x="1788" y="1240"/>
                    </a:lnTo>
                    <a:lnTo>
                      <a:pt x="1786" y="1255"/>
                    </a:lnTo>
                    <a:lnTo>
                      <a:pt x="1778" y="1269"/>
                    </a:lnTo>
                    <a:lnTo>
                      <a:pt x="1768" y="1280"/>
                    </a:lnTo>
                    <a:lnTo>
                      <a:pt x="1754" y="1287"/>
                    </a:lnTo>
                    <a:lnTo>
                      <a:pt x="1738" y="1290"/>
                    </a:lnTo>
                    <a:lnTo>
                      <a:pt x="944" y="1290"/>
                    </a:lnTo>
                    <a:lnTo>
                      <a:pt x="928" y="1287"/>
                    </a:lnTo>
                    <a:lnTo>
                      <a:pt x="914" y="1280"/>
                    </a:lnTo>
                    <a:lnTo>
                      <a:pt x="904" y="1269"/>
                    </a:lnTo>
                    <a:lnTo>
                      <a:pt x="896" y="1255"/>
                    </a:lnTo>
                    <a:lnTo>
                      <a:pt x="894" y="1240"/>
                    </a:lnTo>
                    <a:lnTo>
                      <a:pt x="894" y="1190"/>
                    </a:lnTo>
                    <a:lnTo>
                      <a:pt x="896" y="1175"/>
                    </a:lnTo>
                    <a:lnTo>
                      <a:pt x="904" y="1162"/>
                    </a:lnTo>
                    <a:lnTo>
                      <a:pt x="914" y="1150"/>
                    </a:lnTo>
                    <a:lnTo>
                      <a:pt x="928" y="1144"/>
                    </a:lnTo>
                    <a:lnTo>
                      <a:pt x="944" y="1140"/>
                    </a:lnTo>
                    <a:close/>
                    <a:moveTo>
                      <a:pt x="769" y="1030"/>
                    </a:moveTo>
                    <a:lnTo>
                      <a:pt x="783" y="1034"/>
                    </a:lnTo>
                    <a:lnTo>
                      <a:pt x="795" y="1042"/>
                    </a:lnTo>
                    <a:lnTo>
                      <a:pt x="805" y="1053"/>
                    </a:lnTo>
                    <a:lnTo>
                      <a:pt x="810" y="1066"/>
                    </a:lnTo>
                    <a:lnTo>
                      <a:pt x="810" y="1081"/>
                    </a:lnTo>
                    <a:lnTo>
                      <a:pt x="807" y="1094"/>
                    </a:lnTo>
                    <a:lnTo>
                      <a:pt x="800" y="1106"/>
                    </a:lnTo>
                    <a:lnTo>
                      <a:pt x="616" y="1312"/>
                    </a:lnTo>
                    <a:lnTo>
                      <a:pt x="606" y="1320"/>
                    </a:lnTo>
                    <a:lnTo>
                      <a:pt x="594" y="1326"/>
                    </a:lnTo>
                    <a:lnTo>
                      <a:pt x="581" y="1327"/>
                    </a:lnTo>
                    <a:lnTo>
                      <a:pt x="567" y="1325"/>
                    </a:lnTo>
                    <a:lnTo>
                      <a:pt x="553" y="1317"/>
                    </a:lnTo>
                    <a:lnTo>
                      <a:pt x="439" y="1226"/>
                    </a:lnTo>
                    <a:lnTo>
                      <a:pt x="430" y="1215"/>
                    </a:lnTo>
                    <a:lnTo>
                      <a:pt x="423" y="1202"/>
                    </a:lnTo>
                    <a:lnTo>
                      <a:pt x="422" y="1188"/>
                    </a:lnTo>
                    <a:lnTo>
                      <a:pt x="425" y="1174"/>
                    </a:lnTo>
                    <a:lnTo>
                      <a:pt x="432" y="1162"/>
                    </a:lnTo>
                    <a:lnTo>
                      <a:pt x="442" y="1152"/>
                    </a:lnTo>
                    <a:lnTo>
                      <a:pt x="456" y="1146"/>
                    </a:lnTo>
                    <a:lnTo>
                      <a:pt x="470" y="1145"/>
                    </a:lnTo>
                    <a:lnTo>
                      <a:pt x="484" y="1147"/>
                    </a:lnTo>
                    <a:lnTo>
                      <a:pt x="496" y="1154"/>
                    </a:lnTo>
                    <a:lnTo>
                      <a:pt x="576" y="1218"/>
                    </a:lnTo>
                    <a:lnTo>
                      <a:pt x="731" y="1046"/>
                    </a:lnTo>
                    <a:lnTo>
                      <a:pt x="742" y="1036"/>
                    </a:lnTo>
                    <a:lnTo>
                      <a:pt x="755" y="1031"/>
                    </a:lnTo>
                    <a:lnTo>
                      <a:pt x="769" y="1030"/>
                    </a:lnTo>
                    <a:close/>
                    <a:moveTo>
                      <a:pt x="150" y="347"/>
                    </a:moveTo>
                    <a:lnTo>
                      <a:pt x="552" y="347"/>
                    </a:lnTo>
                    <a:lnTo>
                      <a:pt x="548" y="372"/>
                    </a:lnTo>
                    <a:lnTo>
                      <a:pt x="547" y="399"/>
                    </a:lnTo>
                    <a:lnTo>
                      <a:pt x="550" y="439"/>
                    </a:lnTo>
                    <a:lnTo>
                      <a:pt x="559" y="477"/>
                    </a:lnTo>
                    <a:lnTo>
                      <a:pt x="574" y="511"/>
                    </a:lnTo>
                    <a:lnTo>
                      <a:pt x="594" y="544"/>
                    </a:lnTo>
                    <a:lnTo>
                      <a:pt x="618" y="572"/>
                    </a:lnTo>
                    <a:lnTo>
                      <a:pt x="648" y="598"/>
                    </a:lnTo>
                    <a:lnTo>
                      <a:pt x="681" y="618"/>
                    </a:lnTo>
                    <a:lnTo>
                      <a:pt x="715" y="632"/>
                    </a:lnTo>
                    <a:lnTo>
                      <a:pt x="753" y="642"/>
                    </a:lnTo>
                    <a:lnTo>
                      <a:pt x="793" y="645"/>
                    </a:lnTo>
                    <a:lnTo>
                      <a:pt x="1442" y="645"/>
                    </a:lnTo>
                    <a:lnTo>
                      <a:pt x="1482" y="642"/>
                    </a:lnTo>
                    <a:lnTo>
                      <a:pt x="1520" y="632"/>
                    </a:lnTo>
                    <a:lnTo>
                      <a:pt x="1555" y="618"/>
                    </a:lnTo>
                    <a:lnTo>
                      <a:pt x="1588" y="597"/>
                    </a:lnTo>
                    <a:lnTo>
                      <a:pt x="1616" y="572"/>
                    </a:lnTo>
                    <a:lnTo>
                      <a:pt x="1641" y="543"/>
                    </a:lnTo>
                    <a:lnTo>
                      <a:pt x="1661" y="510"/>
                    </a:lnTo>
                    <a:lnTo>
                      <a:pt x="1676" y="475"/>
                    </a:lnTo>
                    <a:lnTo>
                      <a:pt x="1686" y="436"/>
                    </a:lnTo>
                    <a:lnTo>
                      <a:pt x="1689" y="396"/>
                    </a:lnTo>
                    <a:lnTo>
                      <a:pt x="1688" y="371"/>
                    </a:lnTo>
                    <a:lnTo>
                      <a:pt x="1683" y="347"/>
                    </a:lnTo>
                    <a:lnTo>
                      <a:pt x="1987" y="347"/>
                    </a:lnTo>
                    <a:lnTo>
                      <a:pt x="2029" y="349"/>
                    </a:lnTo>
                    <a:lnTo>
                      <a:pt x="2067" y="356"/>
                    </a:lnTo>
                    <a:lnTo>
                      <a:pt x="2101" y="366"/>
                    </a:lnTo>
                    <a:lnTo>
                      <a:pt x="2132" y="379"/>
                    </a:lnTo>
                    <a:lnTo>
                      <a:pt x="2159" y="396"/>
                    </a:lnTo>
                    <a:lnTo>
                      <a:pt x="2182" y="416"/>
                    </a:lnTo>
                    <a:lnTo>
                      <a:pt x="2201" y="438"/>
                    </a:lnTo>
                    <a:lnTo>
                      <a:pt x="2215" y="462"/>
                    </a:lnTo>
                    <a:lnTo>
                      <a:pt x="2226" y="488"/>
                    </a:lnTo>
                    <a:lnTo>
                      <a:pt x="2233" y="517"/>
                    </a:lnTo>
                    <a:lnTo>
                      <a:pt x="2235" y="546"/>
                    </a:lnTo>
                    <a:lnTo>
                      <a:pt x="2235" y="2036"/>
                    </a:lnTo>
                    <a:lnTo>
                      <a:pt x="2210" y="2035"/>
                    </a:lnTo>
                    <a:lnTo>
                      <a:pt x="2186" y="2034"/>
                    </a:lnTo>
                    <a:lnTo>
                      <a:pt x="2118" y="2037"/>
                    </a:lnTo>
                    <a:lnTo>
                      <a:pt x="2051" y="2045"/>
                    </a:lnTo>
                    <a:lnTo>
                      <a:pt x="1987" y="2060"/>
                    </a:lnTo>
                    <a:lnTo>
                      <a:pt x="1987" y="893"/>
                    </a:lnTo>
                    <a:lnTo>
                      <a:pt x="249" y="893"/>
                    </a:lnTo>
                    <a:lnTo>
                      <a:pt x="249" y="2876"/>
                    </a:lnTo>
                    <a:lnTo>
                      <a:pt x="1394" y="2876"/>
                    </a:lnTo>
                    <a:lnTo>
                      <a:pt x="1400" y="2942"/>
                    </a:lnTo>
                    <a:lnTo>
                      <a:pt x="1412" y="3005"/>
                    </a:lnTo>
                    <a:lnTo>
                      <a:pt x="1429" y="3066"/>
                    </a:lnTo>
                    <a:lnTo>
                      <a:pt x="1450" y="3125"/>
                    </a:lnTo>
                    <a:lnTo>
                      <a:pt x="199" y="3125"/>
                    </a:lnTo>
                    <a:lnTo>
                      <a:pt x="163" y="3122"/>
                    </a:lnTo>
                    <a:lnTo>
                      <a:pt x="130" y="3112"/>
                    </a:lnTo>
                    <a:lnTo>
                      <a:pt x="99" y="3097"/>
                    </a:lnTo>
                    <a:lnTo>
                      <a:pt x="71" y="3079"/>
                    </a:lnTo>
                    <a:lnTo>
                      <a:pt x="47" y="3054"/>
                    </a:lnTo>
                    <a:lnTo>
                      <a:pt x="27" y="3027"/>
                    </a:lnTo>
                    <a:lnTo>
                      <a:pt x="13" y="2995"/>
                    </a:lnTo>
                    <a:lnTo>
                      <a:pt x="3" y="2962"/>
                    </a:lnTo>
                    <a:lnTo>
                      <a:pt x="0" y="2926"/>
                    </a:lnTo>
                    <a:lnTo>
                      <a:pt x="0" y="546"/>
                    </a:lnTo>
                    <a:lnTo>
                      <a:pt x="3" y="513"/>
                    </a:lnTo>
                    <a:lnTo>
                      <a:pt x="9" y="483"/>
                    </a:lnTo>
                    <a:lnTo>
                      <a:pt x="21" y="455"/>
                    </a:lnTo>
                    <a:lnTo>
                      <a:pt x="36" y="428"/>
                    </a:lnTo>
                    <a:lnTo>
                      <a:pt x="53" y="405"/>
                    </a:lnTo>
                    <a:lnTo>
                      <a:pt x="71" y="385"/>
                    </a:lnTo>
                    <a:lnTo>
                      <a:pt x="91" y="369"/>
                    </a:lnTo>
                    <a:lnTo>
                      <a:pt x="111" y="358"/>
                    </a:lnTo>
                    <a:lnTo>
                      <a:pt x="131" y="349"/>
                    </a:lnTo>
                    <a:lnTo>
                      <a:pt x="150" y="347"/>
                    </a:lnTo>
                    <a:close/>
                    <a:moveTo>
                      <a:pt x="1118" y="99"/>
                    </a:moveTo>
                    <a:lnTo>
                      <a:pt x="1098" y="102"/>
                    </a:lnTo>
                    <a:lnTo>
                      <a:pt x="1080" y="109"/>
                    </a:lnTo>
                    <a:lnTo>
                      <a:pt x="1065" y="121"/>
                    </a:lnTo>
                    <a:lnTo>
                      <a:pt x="1053" y="136"/>
                    </a:lnTo>
                    <a:lnTo>
                      <a:pt x="1046" y="154"/>
                    </a:lnTo>
                    <a:lnTo>
                      <a:pt x="1043" y="174"/>
                    </a:lnTo>
                    <a:lnTo>
                      <a:pt x="1046" y="194"/>
                    </a:lnTo>
                    <a:lnTo>
                      <a:pt x="1053" y="211"/>
                    </a:lnTo>
                    <a:lnTo>
                      <a:pt x="1065" y="226"/>
                    </a:lnTo>
                    <a:lnTo>
                      <a:pt x="1080" y="238"/>
                    </a:lnTo>
                    <a:lnTo>
                      <a:pt x="1098" y="245"/>
                    </a:lnTo>
                    <a:lnTo>
                      <a:pt x="1118" y="248"/>
                    </a:lnTo>
                    <a:lnTo>
                      <a:pt x="1138" y="245"/>
                    </a:lnTo>
                    <a:lnTo>
                      <a:pt x="1156" y="238"/>
                    </a:lnTo>
                    <a:lnTo>
                      <a:pt x="1170" y="226"/>
                    </a:lnTo>
                    <a:lnTo>
                      <a:pt x="1182" y="211"/>
                    </a:lnTo>
                    <a:lnTo>
                      <a:pt x="1189" y="194"/>
                    </a:lnTo>
                    <a:lnTo>
                      <a:pt x="1193" y="174"/>
                    </a:lnTo>
                    <a:lnTo>
                      <a:pt x="1189" y="154"/>
                    </a:lnTo>
                    <a:lnTo>
                      <a:pt x="1182" y="136"/>
                    </a:lnTo>
                    <a:lnTo>
                      <a:pt x="1170" y="121"/>
                    </a:lnTo>
                    <a:lnTo>
                      <a:pt x="1156" y="109"/>
                    </a:lnTo>
                    <a:lnTo>
                      <a:pt x="1138" y="102"/>
                    </a:lnTo>
                    <a:lnTo>
                      <a:pt x="1118" y="99"/>
                    </a:lnTo>
                    <a:close/>
                    <a:moveTo>
                      <a:pt x="1116" y="0"/>
                    </a:moveTo>
                    <a:lnTo>
                      <a:pt x="1120" y="0"/>
                    </a:lnTo>
                    <a:lnTo>
                      <a:pt x="1150" y="3"/>
                    </a:lnTo>
                    <a:lnTo>
                      <a:pt x="1180" y="11"/>
                    </a:lnTo>
                    <a:lnTo>
                      <a:pt x="1206" y="23"/>
                    </a:lnTo>
                    <a:lnTo>
                      <a:pt x="1230" y="40"/>
                    </a:lnTo>
                    <a:lnTo>
                      <a:pt x="1252" y="61"/>
                    </a:lnTo>
                    <a:lnTo>
                      <a:pt x="1268" y="85"/>
                    </a:lnTo>
                    <a:lnTo>
                      <a:pt x="1281" y="112"/>
                    </a:lnTo>
                    <a:lnTo>
                      <a:pt x="1288" y="141"/>
                    </a:lnTo>
                    <a:lnTo>
                      <a:pt x="1292" y="171"/>
                    </a:lnTo>
                    <a:lnTo>
                      <a:pt x="1292" y="174"/>
                    </a:lnTo>
                    <a:lnTo>
                      <a:pt x="1294" y="194"/>
                    </a:lnTo>
                    <a:lnTo>
                      <a:pt x="1302" y="211"/>
                    </a:lnTo>
                    <a:lnTo>
                      <a:pt x="1314" y="226"/>
                    </a:lnTo>
                    <a:lnTo>
                      <a:pt x="1328" y="238"/>
                    </a:lnTo>
                    <a:lnTo>
                      <a:pt x="1345" y="245"/>
                    </a:lnTo>
                    <a:lnTo>
                      <a:pt x="1365" y="248"/>
                    </a:lnTo>
                    <a:lnTo>
                      <a:pt x="1442" y="248"/>
                    </a:lnTo>
                    <a:lnTo>
                      <a:pt x="1472" y="251"/>
                    </a:lnTo>
                    <a:lnTo>
                      <a:pt x="1499" y="260"/>
                    </a:lnTo>
                    <a:lnTo>
                      <a:pt x="1524" y="274"/>
                    </a:lnTo>
                    <a:lnTo>
                      <a:pt x="1547" y="291"/>
                    </a:lnTo>
                    <a:lnTo>
                      <a:pt x="1564" y="312"/>
                    </a:lnTo>
                    <a:lnTo>
                      <a:pt x="1578" y="338"/>
                    </a:lnTo>
                    <a:lnTo>
                      <a:pt x="1587" y="366"/>
                    </a:lnTo>
                    <a:lnTo>
                      <a:pt x="1590" y="396"/>
                    </a:lnTo>
                    <a:lnTo>
                      <a:pt x="1590" y="399"/>
                    </a:lnTo>
                    <a:lnTo>
                      <a:pt x="1587" y="428"/>
                    </a:lnTo>
                    <a:lnTo>
                      <a:pt x="1578" y="456"/>
                    </a:lnTo>
                    <a:lnTo>
                      <a:pt x="1564" y="481"/>
                    </a:lnTo>
                    <a:lnTo>
                      <a:pt x="1547" y="503"/>
                    </a:lnTo>
                    <a:lnTo>
                      <a:pt x="1524" y="521"/>
                    </a:lnTo>
                    <a:lnTo>
                      <a:pt x="1499" y="534"/>
                    </a:lnTo>
                    <a:lnTo>
                      <a:pt x="1472" y="543"/>
                    </a:lnTo>
                    <a:lnTo>
                      <a:pt x="1442" y="546"/>
                    </a:lnTo>
                    <a:lnTo>
                      <a:pt x="793" y="546"/>
                    </a:lnTo>
                    <a:lnTo>
                      <a:pt x="764" y="543"/>
                    </a:lnTo>
                    <a:lnTo>
                      <a:pt x="736" y="534"/>
                    </a:lnTo>
                    <a:lnTo>
                      <a:pt x="711" y="521"/>
                    </a:lnTo>
                    <a:lnTo>
                      <a:pt x="689" y="503"/>
                    </a:lnTo>
                    <a:lnTo>
                      <a:pt x="671" y="481"/>
                    </a:lnTo>
                    <a:lnTo>
                      <a:pt x="657" y="456"/>
                    </a:lnTo>
                    <a:lnTo>
                      <a:pt x="649" y="428"/>
                    </a:lnTo>
                    <a:lnTo>
                      <a:pt x="646" y="399"/>
                    </a:lnTo>
                    <a:lnTo>
                      <a:pt x="646" y="396"/>
                    </a:lnTo>
                    <a:lnTo>
                      <a:pt x="649" y="366"/>
                    </a:lnTo>
                    <a:lnTo>
                      <a:pt x="657" y="338"/>
                    </a:lnTo>
                    <a:lnTo>
                      <a:pt x="671" y="312"/>
                    </a:lnTo>
                    <a:lnTo>
                      <a:pt x="689" y="291"/>
                    </a:lnTo>
                    <a:lnTo>
                      <a:pt x="711" y="274"/>
                    </a:lnTo>
                    <a:lnTo>
                      <a:pt x="736" y="260"/>
                    </a:lnTo>
                    <a:lnTo>
                      <a:pt x="764" y="251"/>
                    </a:lnTo>
                    <a:lnTo>
                      <a:pt x="793" y="248"/>
                    </a:lnTo>
                    <a:lnTo>
                      <a:pt x="870" y="248"/>
                    </a:lnTo>
                    <a:lnTo>
                      <a:pt x="889" y="245"/>
                    </a:lnTo>
                    <a:lnTo>
                      <a:pt x="907" y="238"/>
                    </a:lnTo>
                    <a:lnTo>
                      <a:pt x="922" y="226"/>
                    </a:lnTo>
                    <a:lnTo>
                      <a:pt x="933" y="211"/>
                    </a:lnTo>
                    <a:lnTo>
                      <a:pt x="941" y="194"/>
                    </a:lnTo>
                    <a:lnTo>
                      <a:pt x="944" y="174"/>
                    </a:lnTo>
                    <a:lnTo>
                      <a:pt x="944" y="171"/>
                    </a:lnTo>
                    <a:lnTo>
                      <a:pt x="947" y="141"/>
                    </a:lnTo>
                    <a:lnTo>
                      <a:pt x="954" y="112"/>
                    </a:lnTo>
                    <a:lnTo>
                      <a:pt x="967" y="85"/>
                    </a:lnTo>
                    <a:lnTo>
                      <a:pt x="984" y="61"/>
                    </a:lnTo>
                    <a:lnTo>
                      <a:pt x="1005" y="40"/>
                    </a:lnTo>
                    <a:lnTo>
                      <a:pt x="1029" y="23"/>
                    </a:lnTo>
                    <a:lnTo>
                      <a:pt x="1056" y="11"/>
                    </a:lnTo>
                    <a:lnTo>
                      <a:pt x="1085" y="3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rgbClr val="68C9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grpSp>
          <p:nvGrpSpPr>
            <p:cNvPr id="16" name="그룹 6"/>
            <p:cNvGrpSpPr/>
            <p:nvPr/>
          </p:nvGrpSpPr>
          <p:grpSpPr>
            <a:xfrm>
              <a:off x="8432385" y="2229766"/>
              <a:ext cx="407781" cy="407781"/>
              <a:chOff x="6628866" y="6109611"/>
              <a:chExt cx="748389" cy="748389"/>
            </a:xfrm>
          </p:grpSpPr>
          <p:sp>
            <p:nvSpPr>
              <p:cNvPr id="17" name="타원 17"/>
              <p:cNvSpPr/>
              <p:nvPr/>
            </p:nvSpPr>
            <p:spPr>
              <a:xfrm>
                <a:off x="6628866" y="6109611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그룹 24"/>
              <p:cNvGrpSpPr/>
              <p:nvPr/>
            </p:nvGrpSpPr>
            <p:grpSpPr>
              <a:xfrm>
                <a:off x="6858236" y="6305343"/>
                <a:ext cx="304277" cy="337254"/>
                <a:chOff x="4006850" y="1601788"/>
                <a:chExt cx="322263" cy="357188"/>
              </a:xfrm>
              <a:solidFill>
                <a:srgbClr val="68C9F6"/>
              </a:solidFill>
            </p:grpSpPr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4125913" y="1674813"/>
                  <a:ext cx="141288" cy="109538"/>
                </a:xfrm>
                <a:custGeom>
                  <a:avLst/>
                  <a:gdLst>
                    <a:gd name="T0" fmla="*/ 680 w 1255"/>
                    <a:gd name="T1" fmla="*/ 0 h 963"/>
                    <a:gd name="T2" fmla="*/ 736 w 1255"/>
                    <a:gd name="T3" fmla="*/ 1 h 963"/>
                    <a:gd name="T4" fmla="*/ 793 w 1255"/>
                    <a:gd name="T5" fmla="*/ 6 h 963"/>
                    <a:gd name="T6" fmla="*/ 849 w 1255"/>
                    <a:gd name="T7" fmla="*/ 17 h 963"/>
                    <a:gd name="T8" fmla="*/ 904 w 1255"/>
                    <a:gd name="T9" fmla="*/ 32 h 963"/>
                    <a:gd name="T10" fmla="*/ 958 w 1255"/>
                    <a:gd name="T11" fmla="*/ 52 h 963"/>
                    <a:gd name="T12" fmla="*/ 1010 w 1255"/>
                    <a:gd name="T13" fmla="*/ 77 h 963"/>
                    <a:gd name="T14" fmla="*/ 1060 w 1255"/>
                    <a:gd name="T15" fmla="*/ 105 h 963"/>
                    <a:gd name="T16" fmla="*/ 1107 w 1255"/>
                    <a:gd name="T17" fmla="*/ 140 h 963"/>
                    <a:gd name="T18" fmla="*/ 1153 w 1255"/>
                    <a:gd name="T19" fmla="*/ 178 h 963"/>
                    <a:gd name="T20" fmla="*/ 1195 w 1255"/>
                    <a:gd name="T21" fmla="*/ 221 h 963"/>
                    <a:gd name="T22" fmla="*/ 1255 w 1255"/>
                    <a:gd name="T23" fmla="*/ 287 h 963"/>
                    <a:gd name="T24" fmla="*/ 1116 w 1255"/>
                    <a:gd name="T25" fmla="*/ 413 h 963"/>
                    <a:gd name="T26" fmla="*/ 1093 w 1255"/>
                    <a:gd name="T27" fmla="*/ 391 h 963"/>
                    <a:gd name="T28" fmla="*/ 1070 w 1255"/>
                    <a:gd name="T29" fmla="*/ 375 h 963"/>
                    <a:gd name="T30" fmla="*/ 1045 w 1255"/>
                    <a:gd name="T31" fmla="*/ 364 h 963"/>
                    <a:gd name="T32" fmla="*/ 1021 w 1255"/>
                    <a:gd name="T33" fmla="*/ 357 h 963"/>
                    <a:gd name="T34" fmla="*/ 997 w 1255"/>
                    <a:gd name="T35" fmla="*/ 354 h 963"/>
                    <a:gd name="T36" fmla="*/ 974 w 1255"/>
                    <a:gd name="T37" fmla="*/ 354 h 963"/>
                    <a:gd name="T38" fmla="*/ 952 w 1255"/>
                    <a:gd name="T39" fmla="*/ 356 h 963"/>
                    <a:gd name="T40" fmla="*/ 930 w 1255"/>
                    <a:gd name="T41" fmla="*/ 361 h 963"/>
                    <a:gd name="T42" fmla="*/ 911 w 1255"/>
                    <a:gd name="T43" fmla="*/ 367 h 963"/>
                    <a:gd name="T44" fmla="*/ 894 w 1255"/>
                    <a:gd name="T45" fmla="*/ 373 h 963"/>
                    <a:gd name="T46" fmla="*/ 878 w 1255"/>
                    <a:gd name="T47" fmla="*/ 380 h 963"/>
                    <a:gd name="T48" fmla="*/ 866 w 1255"/>
                    <a:gd name="T49" fmla="*/ 386 h 963"/>
                    <a:gd name="T50" fmla="*/ 857 w 1255"/>
                    <a:gd name="T51" fmla="*/ 391 h 963"/>
                    <a:gd name="T52" fmla="*/ 851 w 1255"/>
                    <a:gd name="T53" fmla="*/ 395 h 963"/>
                    <a:gd name="T54" fmla="*/ 849 w 1255"/>
                    <a:gd name="T55" fmla="*/ 396 h 963"/>
                    <a:gd name="T56" fmla="*/ 699 w 1255"/>
                    <a:gd name="T57" fmla="*/ 532 h 963"/>
                    <a:gd name="T58" fmla="*/ 676 w 1255"/>
                    <a:gd name="T59" fmla="*/ 556 h 963"/>
                    <a:gd name="T60" fmla="*/ 657 w 1255"/>
                    <a:gd name="T61" fmla="*/ 581 h 963"/>
                    <a:gd name="T62" fmla="*/ 645 w 1255"/>
                    <a:gd name="T63" fmla="*/ 605 h 963"/>
                    <a:gd name="T64" fmla="*/ 638 w 1255"/>
                    <a:gd name="T65" fmla="*/ 631 h 963"/>
                    <a:gd name="T66" fmla="*/ 635 w 1255"/>
                    <a:gd name="T67" fmla="*/ 654 h 963"/>
                    <a:gd name="T68" fmla="*/ 635 w 1255"/>
                    <a:gd name="T69" fmla="*/ 677 h 963"/>
                    <a:gd name="T70" fmla="*/ 638 w 1255"/>
                    <a:gd name="T71" fmla="*/ 700 h 963"/>
                    <a:gd name="T72" fmla="*/ 643 w 1255"/>
                    <a:gd name="T73" fmla="*/ 720 h 963"/>
                    <a:gd name="T74" fmla="*/ 650 w 1255"/>
                    <a:gd name="T75" fmla="*/ 739 h 963"/>
                    <a:gd name="T76" fmla="*/ 657 w 1255"/>
                    <a:gd name="T77" fmla="*/ 757 h 963"/>
                    <a:gd name="T78" fmla="*/ 666 w 1255"/>
                    <a:gd name="T79" fmla="*/ 771 h 963"/>
                    <a:gd name="T80" fmla="*/ 673 w 1255"/>
                    <a:gd name="T81" fmla="*/ 783 h 963"/>
                    <a:gd name="T82" fmla="*/ 679 w 1255"/>
                    <a:gd name="T83" fmla="*/ 792 h 963"/>
                    <a:gd name="T84" fmla="*/ 684 w 1255"/>
                    <a:gd name="T85" fmla="*/ 799 h 963"/>
                    <a:gd name="T86" fmla="*/ 686 w 1255"/>
                    <a:gd name="T87" fmla="*/ 802 h 963"/>
                    <a:gd name="T88" fmla="*/ 505 w 1255"/>
                    <a:gd name="T89" fmla="*/ 963 h 963"/>
                    <a:gd name="T90" fmla="*/ 0 w 1255"/>
                    <a:gd name="T91" fmla="*/ 400 h 963"/>
                    <a:gd name="T92" fmla="*/ 255 w 1255"/>
                    <a:gd name="T93" fmla="*/ 170 h 963"/>
                    <a:gd name="T94" fmla="*/ 302 w 1255"/>
                    <a:gd name="T95" fmla="*/ 133 h 963"/>
                    <a:gd name="T96" fmla="*/ 352 w 1255"/>
                    <a:gd name="T97" fmla="*/ 99 h 963"/>
                    <a:gd name="T98" fmla="*/ 403 w 1255"/>
                    <a:gd name="T99" fmla="*/ 71 h 963"/>
                    <a:gd name="T100" fmla="*/ 457 w 1255"/>
                    <a:gd name="T101" fmla="*/ 46 h 963"/>
                    <a:gd name="T102" fmla="*/ 511 w 1255"/>
                    <a:gd name="T103" fmla="*/ 28 h 963"/>
                    <a:gd name="T104" fmla="*/ 567 w 1255"/>
                    <a:gd name="T105" fmla="*/ 13 h 963"/>
                    <a:gd name="T106" fmla="*/ 623 w 1255"/>
                    <a:gd name="T107" fmla="*/ 4 h 963"/>
                    <a:gd name="T108" fmla="*/ 680 w 1255"/>
                    <a:gd name="T109" fmla="*/ 0 h 9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55" h="963">
                      <a:moveTo>
                        <a:pt x="680" y="0"/>
                      </a:moveTo>
                      <a:lnTo>
                        <a:pt x="736" y="1"/>
                      </a:lnTo>
                      <a:lnTo>
                        <a:pt x="793" y="6"/>
                      </a:lnTo>
                      <a:lnTo>
                        <a:pt x="849" y="17"/>
                      </a:lnTo>
                      <a:lnTo>
                        <a:pt x="904" y="32"/>
                      </a:lnTo>
                      <a:lnTo>
                        <a:pt x="958" y="52"/>
                      </a:lnTo>
                      <a:lnTo>
                        <a:pt x="1010" y="77"/>
                      </a:lnTo>
                      <a:lnTo>
                        <a:pt x="1060" y="105"/>
                      </a:lnTo>
                      <a:lnTo>
                        <a:pt x="1107" y="140"/>
                      </a:lnTo>
                      <a:lnTo>
                        <a:pt x="1153" y="178"/>
                      </a:lnTo>
                      <a:lnTo>
                        <a:pt x="1195" y="221"/>
                      </a:lnTo>
                      <a:lnTo>
                        <a:pt x="1255" y="287"/>
                      </a:lnTo>
                      <a:lnTo>
                        <a:pt x="1116" y="413"/>
                      </a:lnTo>
                      <a:lnTo>
                        <a:pt x="1093" y="391"/>
                      </a:lnTo>
                      <a:lnTo>
                        <a:pt x="1070" y="375"/>
                      </a:lnTo>
                      <a:lnTo>
                        <a:pt x="1045" y="364"/>
                      </a:lnTo>
                      <a:lnTo>
                        <a:pt x="1021" y="357"/>
                      </a:lnTo>
                      <a:lnTo>
                        <a:pt x="997" y="354"/>
                      </a:lnTo>
                      <a:lnTo>
                        <a:pt x="974" y="354"/>
                      </a:lnTo>
                      <a:lnTo>
                        <a:pt x="952" y="356"/>
                      </a:lnTo>
                      <a:lnTo>
                        <a:pt x="930" y="361"/>
                      </a:lnTo>
                      <a:lnTo>
                        <a:pt x="911" y="367"/>
                      </a:lnTo>
                      <a:lnTo>
                        <a:pt x="894" y="373"/>
                      </a:lnTo>
                      <a:lnTo>
                        <a:pt x="878" y="380"/>
                      </a:lnTo>
                      <a:lnTo>
                        <a:pt x="866" y="386"/>
                      </a:lnTo>
                      <a:lnTo>
                        <a:pt x="857" y="391"/>
                      </a:lnTo>
                      <a:lnTo>
                        <a:pt x="851" y="395"/>
                      </a:lnTo>
                      <a:lnTo>
                        <a:pt x="849" y="396"/>
                      </a:lnTo>
                      <a:lnTo>
                        <a:pt x="699" y="532"/>
                      </a:lnTo>
                      <a:lnTo>
                        <a:pt x="676" y="556"/>
                      </a:lnTo>
                      <a:lnTo>
                        <a:pt x="657" y="581"/>
                      </a:lnTo>
                      <a:lnTo>
                        <a:pt x="645" y="605"/>
                      </a:lnTo>
                      <a:lnTo>
                        <a:pt x="638" y="631"/>
                      </a:lnTo>
                      <a:lnTo>
                        <a:pt x="635" y="654"/>
                      </a:lnTo>
                      <a:lnTo>
                        <a:pt x="635" y="677"/>
                      </a:lnTo>
                      <a:lnTo>
                        <a:pt x="638" y="700"/>
                      </a:lnTo>
                      <a:lnTo>
                        <a:pt x="643" y="720"/>
                      </a:lnTo>
                      <a:lnTo>
                        <a:pt x="650" y="739"/>
                      </a:lnTo>
                      <a:lnTo>
                        <a:pt x="657" y="757"/>
                      </a:lnTo>
                      <a:lnTo>
                        <a:pt x="666" y="771"/>
                      </a:lnTo>
                      <a:lnTo>
                        <a:pt x="673" y="783"/>
                      </a:lnTo>
                      <a:lnTo>
                        <a:pt x="679" y="792"/>
                      </a:lnTo>
                      <a:lnTo>
                        <a:pt x="684" y="799"/>
                      </a:lnTo>
                      <a:lnTo>
                        <a:pt x="686" y="802"/>
                      </a:lnTo>
                      <a:lnTo>
                        <a:pt x="505" y="963"/>
                      </a:lnTo>
                      <a:lnTo>
                        <a:pt x="0" y="400"/>
                      </a:lnTo>
                      <a:lnTo>
                        <a:pt x="255" y="170"/>
                      </a:lnTo>
                      <a:lnTo>
                        <a:pt x="302" y="133"/>
                      </a:lnTo>
                      <a:lnTo>
                        <a:pt x="352" y="99"/>
                      </a:lnTo>
                      <a:lnTo>
                        <a:pt x="403" y="71"/>
                      </a:lnTo>
                      <a:lnTo>
                        <a:pt x="457" y="46"/>
                      </a:lnTo>
                      <a:lnTo>
                        <a:pt x="511" y="28"/>
                      </a:lnTo>
                      <a:lnTo>
                        <a:pt x="567" y="13"/>
                      </a:lnTo>
                      <a:lnTo>
                        <a:pt x="623" y="4"/>
                      </a:lnTo>
                      <a:lnTo>
                        <a:pt x="6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0" name="Freeform 18"/>
                <p:cNvSpPr>
                  <a:spLocks/>
                </p:cNvSpPr>
                <p:nvPr/>
              </p:nvSpPr>
              <p:spPr bwMode="auto">
                <a:xfrm>
                  <a:off x="4006850" y="1725613"/>
                  <a:ext cx="234950" cy="233363"/>
                </a:xfrm>
                <a:custGeom>
                  <a:avLst/>
                  <a:gdLst>
                    <a:gd name="T0" fmla="*/ 992 w 2072"/>
                    <a:gd name="T1" fmla="*/ 0 h 2058"/>
                    <a:gd name="T2" fmla="*/ 2072 w 2072"/>
                    <a:gd name="T3" fmla="*/ 1204 h 2058"/>
                    <a:gd name="T4" fmla="*/ 1350 w 2072"/>
                    <a:gd name="T5" fmla="*/ 1852 h 2058"/>
                    <a:gd name="T6" fmla="*/ 1309 w 2072"/>
                    <a:gd name="T7" fmla="*/ 1886 h 2058"/>
                    <a:gd name="T8" fmla="*/ 1266 w 2072"/>
                    <a:gd name="T9" fmla="*/ 1916 h 2058"/>
                    <a:gd name="T10" fmla="*/ 1220 w 2072"/>
                    <a:gd name="T11" fmla="*/ 1945 h 2058"/>
                    <a:gd name="T12" fmla="*/ 1172 w 2072"/>
                    <a:gd name="T13" fmla="*/ 1970 h 2058"/>
                    <a:gd name="T14" fmla="*/ 1122 w 2072"/>
                    <a:gd name="T15" fmla="*/ 1993 h 2058"/>
                    <a:gd name="T16" fmla="*/ 1070 w 2072"/>
                    <a:gd name="T17" fmla="*/ 2011 h 2058"/>
                    <a:gd name="T18" fmla="*/ 1018 w 2072"/>
                    <a:gd name="T19" fmla="*/ 2027 h 2058"/>
                    <a:gd name="T20" fmla="*/ 964 w 2072"/>
                    <a:gd name="T21" fmla="*/ 2040 h 2058"/>
                    <a:gd name="T22" fmla="*/ 910 w 2072"/>
                    <a:gd name="T23" fmla="*/ 2050 h 2058"/>
                    <a:gd name="T24" fmla="*/ 856 w 2072"/>
                    <a:gd name="T25" fmla="*/ 2056 h 2058"/>
                    <a:gd name="T26" fmla="*/ 801 w 2072"/>
                    <a:gd name="T27" fmla="*/ 2058 h 2058"/>
                    <a:gd name="T28" fmla="*/ 747 w 2072"/>
                    <a:gd name="T29" fmla="*/ 2057 h 2058"/>
                    <a:gd name="T30" fmla="*/ 694 w 2072"/>
                    <a:gd name="T31" fmla="*/ 2052 h 2058"/>
                    <a:gd name="T32" fmla="*/ 642 w 2072"/>
                    <a:gd name="T33" fmla="*/ 2044 h 2058"/>
                    <a:gd name="T34" fmla="*/ 592 w 2072"/>
                    <a:gd name="T35" fmla="*/ 2032 h 2058"/>
                    <a:gd name="T36" fmla="*/ 542 w 2072"/>
                    <a:gd name="T37" fmla="*/ 2015 h 2058"/>
                    <a:gd name="T38" fmla="*/ 494 w 2072"/>
                    <a:gd name="T39" fmla="*/ 1995 h 2058"/>
                    <a:gd name="T40" fmla="*/ 449 w 2072"/>
                    <a:gd name="T41" fmla="*/ 1971 h 2058"/>
                    <a:gd name="T42" fmla="*/ 406 w 2072"/>
                    <a:gd name="T43" fmla="*/ 1943 h 2058"/>
                    <a:gd name="T44" fmla="*/ 367 w 2072"/>
                    <a:gd name="T45" fmla="*/ 1910 h 2058"/>
                    <a:gd name="T46" fmla="*/ 330 w 2072"/>
                    <a:gd name="T47" fmla="*/ 1874 h 2058"/>
                    <a:gd name="T48" fmla="*/ 138 w 2072"/>
                    <a:gd name="T49" fmla="*/ 1661 h 2058"/>
                    <a:gd name="T50" fmla="*/ 106 w 2072"/>
                    <a:gd name="T51" fmla="*/ 1620 h 2058"/>
                    <a:gd name="T52" fmla="*/ 77 w 2072"/>
                    <a:gd name="T53" fmla="*/ 1577 h 2058"/>
                    <a:gd name="T54" fmla="*/ 54 w 2072"/>
                    <a:gd name="T55" fmla="*/ 1532 h 2058"/>
                    <a:gd name="T56" fmla="*/ 35 w 2072"/>
                    <a:gd name="T57" fmla="*/ 1484 h 2058"/>
                    <a:gd name="T58" fmla="*/ 20 w 2072"/>
                    <a:gd name="T59" fmla="*/ 1435 h 2058"/>
                    <a:gd name="T60" fmla="*/ 9 w 2072"/>
                    <a:gd name="T61" fmla="*/ 1384 h 2058"/>
                    <a:gd name="T62" fmla="*/ 3 w 2072"/>
                    <a:gd name="T63" fmla="*/ 1331 h 2058"/>
                    <a:gd name="T64" fmla="*/ 0 w 2072"/>
                    <a:gd name="T65" fmla="*/ 1278 h 2058"/>
                    <a:gd name="T66" fmla="*/ 1 w 2072"/>
                    <a:gd name="T67" fmla="*/ 1225 h 2058"/>
                    <a:gd name="T68" fmla="*/ 6 w 2072"/>
                    <a:gd name="T69" fmla="*/ 1171 h 2058"/>
                    <a:gd name="T70" fmla="*/ 14 w 2072"/>
                    <a:gd name="T71" fmla="*/ 1117 h 2058"/>
                    <a:gd name="T72" fmla="*/ 26 w 2072"/>
                    <a:gd name="T73" fmla="*/ 1064 h 2058"/>
                    <a:gd name="T74" fmla="*/ 41 w 2072"/>
                    <a:gd name="T75" fmla="*/ 1011 h 2058"/>
                    <a:gd name="T76" fmla="*/ 60 w 2072"/>
                    <a:gd name="T77" fmla="*/ 959 h 2058"/>
                    <a:gd name="T78" fmla="*/ 81 w 2072"/>
                    <a:gd name="T79" fmla="*/ 908 h 2058"/>
                    <a:gd name="T80" fmla="*/ 106 w 2072"/>
                    <a:gd name="T81" fmla="*/ 860 h 2058"/>
                    <a:gd name="T82" fmla="*/ 133 w 2072"/>
                    <a:gd name="T83" fmla="*/ 813 h 2058"/>
                    <a:gd name="T84" fmla="*/ 164 w 2072"/>
                    <a:gd name="T85" fmla="*/ 768 h 2058"/>
                    <a:gd name="T86" fmla="*/ 197 w 2072"/>
                    <a:gd name="T87" fmla="*/ 725 h 2058"/>
                    <a:gd name="T88" fmla="*/ 232 w 2072"/>
                    <a:gd name="T89" fmla="*/ 685 h 2058"/>
                    <a:gd name="T90" fmla="*/ 270 w 2072"/>
                    <a:gd name="T91" fmla="*/ 649 h 2058"/>
                    <a:gd name="T92" fmla="*/ 992 w 2072"/>
                    <a:gd name="T93" fmla="*/ 0 h 2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72" h="2058">
                      <a:moveTo>
                        <a:pt x="992" y="0"/>
                      </a:moveTo>
                      <a:lnTo>
                        <a:pt x="2072" y="1204"/>
                      </a:lnTo>
                      <a:lnTo>
                        <a:pt x="1350" y="1852"/>
                      </a:lnTo>
                      <a:lnTo>
                        <a:pt x="1309" y="1886"/>
                      </a:lnTo>
                      <a:lnTo>
                        <a:pt x="1266" y="1916"/>
                      </a:lnTo>
                      <a:lnTo>
                        <a:pt x="1220" y="1945"/>
                      </a:lnTo>
                      <a:lnTo>
                        <a:pt x="1172" y="1970"/>
                      </a:lnTo>
                      <a:lnTo>
                        <a:pt x="1122" y="1993"/>
                      </a:lnTo>
                      <a:lnTo>
                        <a:pt x="1070" y="2011"/>
                      </a:lnTo>
                      <a:lnTo>
                        <a:pt x="1018" y="2027"/>
                      </a:lnTo>
                      <a:lnTo>
                        <a:pt x="964" y="2040"/>
                      </a:lnTo>
                      <a:lnTo>
                        <a:pt x="910" y="2050"/>
                      </a:lnTo>
                      <a:lnTo>
                        <a:pt x="856" y="2056"/>
                      </a:lnTo>
                      <a:lnTo>
                        <a:pt x="801" y="2058"/>
                      </a:lnTo>
                      <a:lnTo>
                        <a:pt x="747" y="2057"/>
                      </a:lnTo>
                      <a:lnTo>
                        <a:pt x="694" y="2052"/>
                      </a:lnTo>
                      <a:lnTo>
                        <a:pt x="642" y="2044"/>
                      </a:lnTo>
                      <a:lnTo>
                        <a:pt x="592" y="2032"/>
                      </a:lnTo>
                      <a:lnTo>
                        <a:pt x="542" y="2015"/>
                      </a:lnTo>
                      <a:lnTo>
                        <a:pt x="494" y="1995"/>
                      </a:lnTo>
                      <a:lnTo>
                        <a:pt x="449" y="1971"/>
                      </a:lnTo>
                      <a:lnTo>
                        <a:pt x="406" y="1943"/>
                      </a:lnTo>
                      <a:lnTo>
                        <a:pt x="367" y="1910"/>
                      </a:lnTo>
                      <a:lnTo>
                        <a:pt x="330" y="1874"/>
                      </a:lnTo>
                      <a:lnTo>
                        <a:pt x="138" y="1661"/>
                      </a:lnTo>
                      <a:lnTo>
                        <a:pt x="106" y="1620"/>
                      </a:lnTo>
                      <a:lnTo>
                        <a:pt x="77" y="1577"/>
                      </a:lnTo>
                      <a:lnTo>
                        <a:pt x="54" y="1532"/>
                      </a:lnTo>
                      <a:lnTo>
                        <a:pt x="35" y="1484"/>
                      </a:lnTo>
                      <a:lnTo>
                        <a:pt x="20" y="1435"/>
                      </a:lnTo>
                      <a:lnTo>
                        <a:pt x="9" y="1384"/>
                      </a:lnTo>
                      <a:lnTo>
                        <a:pt x="3" y="1331"/>
                      </a:lnTo>
                      <a:lnTo>
                        <a:pt x="0" y="1278"/>
                      </a:lnTo>
                      <a:lnTo>
                        <a:pt x="1" y="1225"/>
                      </a:lnTo>
                      <a:lnTo>
                        <a:pt x="6" y="1171"/>
                      </a:lnTo>
                      <a:lnTo>
                        <a:pt x="14" y="1117"/>
                      </a:lnTo>
                      <a:lnTo>
                        <a:pt x="26" y="1064"/>
                      </a:lnTo>
                      <a:lnTo>
                        <a:pt x="41" y="1011"/>
                      </a:lnTo>
                      <a:lnTo>
                        <a:pt x="60" y="959"/>
                      </a:lnTo>
                      <a:lnTo>
                        <a:pt x="81" y="908"/>
                      </a:lnTo>
                      <a:lnTo>
                        <a:pt x="106" y="860"/>
                      </a:lnTo>
                      <a:lnTo>
                        <a:pt x="133" y="813"/>
                      </a:lnTo>
                      <a:lnTo>
                        <a:pt x="164" y="768"/>
                      </a:lnTo>
                      <a:lnTo>
                        <a:pt x="197" y="725"/>
                      </a:lnTo>
                      <a:lnTo>
                        <a:pt x="232" y="685"/>
                      </a:lnTo>
                      <a:lnTo>
                        <a:pt x="270" y="649"/>
                      </a:lnTo>
                      <a:lnTo>
                        <a:pt x="99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4191000" y="1716088"/>
                  <a:ext cx="111125" cy="141288"/>
                </a:xfrm>
                <a:custGeom>
                  <a:avLst/>
                  <a:gdLst>
                    <a:gd name="T0" fmla="*/ 754 w 984"/>
                    <a:gd name="T1" fmla="*/ 0 h 1236"/>
                    <a:gd name="T2" fmla="*/ 814 w 984"/>
                    <a:gd name="T3" fmla="*/ 66 h 1236"/>
                    <a:gd name="T4" fmla="*/ 853 w 984"/>
                    <a:gd name="T5" fmla="*/ 113 h 1236"/>
                    <a:gd name="T6" fmla="*/ 887 w 984"/>
                    <a:gd name="T7" fmla="*/ 162 h 1236"/>
                    <a:gd name="T8" fmla="*/ 915 w 984"/>
                    <a:gd name="T9" fmla="*/ 214 h 1236"/>
                    <a:gd name="T10" fmla="*/ 939 w 984"/>
                    <a:gd name="T11" fmla="*/ 267 h 1236"/>
                    <a:gd name="T12" fmla="*/ 957 w 984"/>
                    <a:gd name="T13" fmla="*/ 321 h 1236"/>
                    <a:gd name="T14" fmla="*/ 971 w 984"/>
                    <a:gd name="T15" fmla="*/ 377 h 1236"/>
                    <a:gd name="T16" fmla="*/ 980 w 984"/>
                    <a:gd name="T17" fmla="*/ 433 h 1236"/>
                    <a:gd name="T18" fmla="*/ 984 w 984"/>
                    <a:gd name="T19" fmla="*/ 490 h 1236"/>
                    <a:gd name="T20" fmla="*/ 983 w 984"/>
                    <a:gd name="T21" fmla="*/ 547 h 1236"/>
                    <a:gd name="T22" fmla="*/ 978 w 984"/>
                    <a:gd name="T23" fmla="*/ 603 h 1236"/>
                    <a:gd name="T24" fmla="*/ 968 w 984"/>
                    <a:gd name="T25" fmla="*/ 659 h 1236"/>
                    <a:gd name="T26" fmla="*/ 953 w 984"/>
                    <a:gd name="T27" fmla="*/ 714 h 1236"/>
                    <a:gd name="T28" fmla="*/ 933 w 984"/>
                    <a:gd name="T29" fmla="*/ 768 h 1236"/>
                    <a:gd name="T30" fmla="*/ 908 w 984"/>
                    <a:gd name="T31" fmla="*/ 819 h 1236"/>
                    <a:gd name="T32" fmla="*/ 880 w 984"/>
                    <a:gd name="T33" fmla="*/ 870 h 1236"/>
                    <a:gd name="T34" fmla="*/ 845 w 984"/>
                    <a:gd name="T35" fmla="*/ 918 h 1236"/>
                    <a:gd name="T36" fmla="*/ 806 w 984"/>
                    <a:gd name="T37" fmla="*/ 963 h 1236"/>
                    <a:gd name="T38" fmla="*/ 764 w 984"/>
                    <a:gd name="T39" fmla="*/ 1006 h 1236"/>
                    <a:gd name="T40" fmla="*/ 507 w 984"/>
                    <a:gd name="T41" fmla="*/ 1236 h 1236"/>
                    <a:gd name="T42" fmla="*/ 0 w 984"/>
                    <a:gd name="T43" fmla="*/ 671 h 1236"/>
                    <a:gd name="T44" fmla="*/ 180 w 984"/>
                    <a:gd name="T45" fmla="*/ 509 h 1236"/>
                    <a:gd name="T46" fmla="*/ 180 w 984"/>
                    <a:gd name="T47" fmla="*/ 507 h 1236"/>
                    <a:gd name="T48" fmla="*/ 205 w 984"/>
                    <a:gd name="T49" fmla="*/ 530 h 1236"/>
                    <a:gd name="T50" fmla="*/ 229 w 984"/>
                    <a:gd name="T51" fmla="*/ 548 h 1236"/>
                    <a:gd name="T52" fmla="*/ 254 w 984"/>
                    <a:gd name="T53" fmla="*/ 559 h 1236"/>
                    <a:gd name="T54" fmla="*/ 279 w 984"/>
                    <a:gd name="T55" fmla="*/ 566 h 1236"/>
                    <a:gd name="T56" fmla="*/ 303 w 984"/>
                    <a:gd name="T57" fmla="*/ 569 h 1236"/>
                    <a:gd name="T58" fmla="*/ 328 w 984"/>
                    <a:gd name="T59" fmla="*/ 568 h 1236"/>
                    <a:gd name="T60" fmla="*/ 350 w 984"/>
                    <a:gd name="T61" fmla="*/ 565 h 1236"/>
                    <a:gd name="T62" fmla="*/ 372 w 984"/>
                    <a:gd name="T63" fmla="*/ 559 h 1236"/>
                    <a:gd name="T64" fmla="*/ 391 w 984"/>
                    <a:gd name="T65" fmla="*/ 552 h 1236"/>
                    <a:gd name="T66" fmla="*/ 409 w 984"/>
                    <a:gd name="T67" fmla="*/ 545 h 1236"/>
                    <a:gd name="T68" fmla="*/ 423 w 984"/>
                    <a:gd name="T69" fmla="*/ 536 h 1236"/>
                    <a:gd name="T70" fmla="*/ 436 w 984"/>
                    <a:gd name="T71" fmla="*/ 529 h 1236"/>
                    <a:gd name="T72" fmla="*/ 445 w 984"/>
                    <a:gd name="T73" fmla="*/ 523 h 1236"/>
                    <a:gd name="T74" fmla="*/ 451 w 984"/>
                    <a:gd name="T75" fmla="*/ 519 h 1236"/>
                    <a:gd name="T76" fmla="*/ 453 w 984"/>
                    <a:gd name="T77" fmla="*/ 518 h 1236"/>
                    <a:gd name="T78" fmla="*/ 595 w 984"/>
                    <a:gd name="T79" fmla="*/ 391 h 1236"/>
                    <a:gd name="T80" fmla="*/ 618 w 984"/>
                    <a:gd name="T81" fmla="*/ 366 h 1236"/>
                    <a:gd name="T82" fmla="*/ 635 w 984"/>
                    <a:gd name="T83" fmla="*/ 342 h 1236"/>
                    <a:gd name="T84" fmla="*/ 647 w 984"/>
                    <a:gd name="T85" fmla="*/ 317 h 1236"/>
                    <a:gd name="T86" fmla="*/ 655 w 984"/>
                    <a:gd name="T87" fmla="*/ 293 h 1236"/>
                    <a:gd name="T88" fmla="*/ 659 w 984"/>
                    <a:gd name="T89" fmla="*/ 269 h 1236"/>
                    <a:gd name="T90" fmla="*/ 659 w 984"/>
                    <a:gd name="T91" fmla="*/ 246 h 1236"/>
                    <a:gd name="T92" fmla="*/ 656 w 984"/>
                    <a:gd name="T93" fmla="*/ 224 h 1236"/>
                    <a:gd name="T94" fmla="*/ 651 w 984"/>
                    <a:gd name="T95" fmla="*/ 203 h 1236"/>
                    <a:gd name="T96" fmla="*/ 644 w 984"/>
                    <a:gd name="T97" fmla="*/ 185 h 1236"/>
                    <a:gd name="T98" fmla="*/ 637 w 984"/>
                    <a:gd name="T99" fmla="*/ 169 h 1236"/>
                    <a:gd name="T100" fmla="*/ 630 w 984"/>
                    <a:gd name="T101" fmla="*/ 154 h 1236"/>
                    <a:gd name="T102" fmla="*/ 624 w 984"/>
                    <a:gd name="T103" fmla="*/ 142 h 1236"/>
                    <a:gd name="T104" fmla="*/ 618 w 984"/>
                    <a:gd name="T105" fmla="*/ 134 h 1236"/>
                    <a:gd name="T106" fmla="*/ 614 w 984"/>
                    <a:gd name="T107" fmla="*/ 128 h 1236"/>
                    <a:gd name="T108" fmla="*/ 613 w 984"/>
                    <a:gd name="T109" fmla="*/ 127 h 1236"/>
                    <a:gd name="T110" fmla="*/ 754 w 984"/>
                    <a:gd name="T111" fmla="*/ 0 h 1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84" h="1236">
                      <a:moveTo>
                        <a:pt x="754" y="0"/>
                      </a:moveTo>
                      <a:lnTo>
                        <a:pt x="814" y="66"/>
                      </a:lnTo>
                      <a:lnTo>
                        <a:pt x="853" y="113"/>
                      </a:lnTo>
                      <a:lnTo>
                        <a:pt x="887" y="162"/>
                      </a:lnTo>
                      <a:lnTo>
                        <a:pt x="915" y="214"/>
                      </a:lnTo>
                      <a:lnTo>
                        <a:pt x="939" y="267"/>
                      </a:lnTo>
                      <a:lnTo>
                        <a:pt x="957" y="321"/>
                      </a:lnTo>
                      <a:lnTo>
                        <a:pt x="971" y="377"/>
                      </a:lnTo>
                      <a:lnTo>
                        <a:pt x="980" y="433"/>
                      </a:lnTo>
                      <a:lnTo>
                        <a:pt x="984" y="490"/>
                      </a:lnTo>
                      <a:lnTo>
                        <a:pt x="983" y="547"/>
                      </a:lnTo>
                      <a:lnTo>
                        <a:pt x="978" y="603"/>
                      </a:lnTo>
                      <a:lnTo>
                        <a:pt x="968" y="659"/>
                      </a:lnTo>
                      <a:lnTo>
                        <a:pt x="953" y="714"/>
                      </a:lnTo>
                      <a:lnTo>
                        <a:pt x="933" y="768"/>
                      </a:lnTo>
                      <a:lnTo>
                        <a:pt x="908" y="819"/>
                      </a:lnTo>
                      <a:lnTo>
                        <a:pt x="880" y="870"/>
                      </a:lnTo>
                      <a:lnTo>
                        <a:pt x="845" y="918"/>
                      </a:lnTo>
                      <a:lnTo>
                        <a:pt x="806" y="963"/>
                      </a:lnTo>
                      <a:lnTo>
                        <a:pt x="764" y="1006"/>
                      </a:lnTo>
                      <a:lnTo>
                        <a:pt x="507" y="1236"/>
                      </a:lnTo>
                      <a:lnTo>
                        <a:pt x="0" y="671"/>
                      </a:lnTo>
                      <a:lnTo>
                        <a:pt x="180" y="509"/>
                      </a:lnTo>
                      <a:lnTo>
                        <a:pt x="180" y="507"/>
                      </a:lnTo>
                      <a:lnTo>
                        <a:pt x="205" y="530"/>
                      </a:lnTo>
                      <a:lnTo>
                        <a:pt x="229" y="548"/>
                      </a:lnTo>
                      <a:lnTo>
                        <a:pt x="254" y="559"/>
                      </a:lnTo>
                      <a:lnTo>
                        <a:pt x="279" y="566"/>
                      </a:lnTo>
                      <a:lnTo>
                        <a:pt x="303" y="569"/>
                      </a:lnTo>
                      <a:lnTo>
                        <a:pt x="328" y="568"/>
                      </a:lnTo>
                      <a:lnTo>
                        <a:pt x="350" y="565"/>
                      </a:lnTo>
                      <a:lnTo>
                        <a:pt x="372" y="559"/>
                      </a:lnTo>
                      <a:lnTo>
                        <a:pt x="391" y="552"/>
                      </a:lnTo>
                      <a:lnTo>
                        <a:pt x="409" y="545"/>
                      </a:lnTo>
                      <a:lnTo>
                        <a:pt x="423" y="536"/>
                      </a:lnTo>
                      <a:lnTo>
                        <a:pt x="436" y="529"/>
                      </a:lnTo>
                      <a:lnTo>
                        <a:pt x="445" y="523"/>
                      </a:lnTo>
                      <a:lnTo>
                        <a:pt x="451" y="519"/>
                      </a:lnTo>
                      <a:lnTo>
                        <a:pt x="453" y="518"/>
                      </a:lnTo>
                      <a:lnTo>
                        <a:pt x="595" y="391"/>
                      </a:lnTo>
                      <a:lnTo>
                        <a:pt x="618" y="366"/>
                      </a:lnTo>
                      <a:lnTo>
                        <a:pt x="635" y="342"/>
                      </a:lnTo>
                      <a:lnTo>
                        <a:pt x="647" y="317"/>
                      </a:lnTo>
                      <a:lnTo>
                        <a:pt x="655" y="293"/>
                      </a:lnTo>
                      <a:lnTo>
                        <a:pt x="659" y="269"/>
                      </a:lnTo>
                      <a:lnTo>
                        <a:pt x="659" y="246"/>
                      </a:lnTo>
                      <a:lnTo>
                        <a:pt x="656" y="224"/>
                      </a:lnTo>
                      <a:lnTo>
                        <a:pt x="651" y="203"/>
                      </a:lnTo>
                      <a:lnTo>
                        <a:pt x="644" y="185"/>
                      </a:lnTo>
                      <a:lnTo>
                        <a:pt x="637" y="169"/>
                      </a:lnTo>
                      <a:lnTo>
                        <a:pt x="630" y="154"/>
                      </a:lnTo>
                      <a:lnTo>
                        <a:pt x="624" y="142"/>
                      </a:lnTo>
                      <a:lnTo>
                        <a:pt x="618" y="134"/>
                      </a:lnTo>
                      <a:lnTo>
                        <a:pt x="614" y="128"/>
                      </a:lnTo>
                      <a:lnTo>
                        <a:pt x="613" y="127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>
                  <a:off x="4267200" y="1601788"/>
                  <a:ext cx="61913" cy="114300"/>
                </a:xfrm>
                <a:custGeom>
                  <a:avLst/>
                  <a:gdLst>
                    <a:gd name="T0" fmla="*/ 351 w 546"/>
                    <a:gd name="T1" fmla="*/ 3 h 1016"/>
                    <a:gd name="T2" fmla="*/ 442 w 546"/>
                    <a:gd name="T3" fmla="*/ 23 h 1016"/>
                    <a:gd name="T4" fmla="*/ 538 w 546"/>
                    <a:gd name="T5" fmla="*/ 60 h 1016"/>
                    <a:gd name="T6" fmla="*/ 546 w 546"/>
                    <a:gd name="T7" fmla="*/ 72 h 1016"/>
                    <a:gd name="T8" fmla="*/ 540 w 546"/>
                    <a:gd name="T9" fmla="*/ 91 h 1016"/>
                    <a:gd name="T10" fmla="*/ 521 w 546"/>
                    <a:gd name="T11" fmla="*/ 113 h 1016"/>
                    <a:gd name="T12" fmla="*/ 499 w 546"/>
                    <a:gd name="T13" fmla="*/ 125 h 1016"/>
                    <a:gd name="T14" fmla="*/ 480 w 546"/>
                    <a:gd name="T15" fmla="*/ 125 h 1016"/>
                    <a:gd name="T16" fmla="*/ 386 w 546"/>
                    <a:gd name="T17" fmla="*/ 89 h 1016"/>
                    <a:gd name="T18" fmla="*/ 305 w 546"/>
                    <a:gd name="T19" fmla="*/ 72 h 1016"/>
                    <a:gd name="T20" fmla="*/ 235 w 546"/>
                    <a:gd name="T21" fmla="*/ 68 h 1016"/>
                    <a:gd name="T22" fmla="*/ 178 w 546"/>
                    <a:gd name="T23" fmla="*/ 75 h 1016"/>
                    <a:gd name="T24" fmla="*/ 136 w 546"/>
                    <a:gd name="T25" fmla="*/ 90 h 1016"/>
                    <a:gd name="T26" fmla="*/ 107 w 546"/>
                    <a:gd name="T27" fmla="*/ 111 h 1016"/>
                    <a:gd name="T28" fmla="*/ 88 w 546"/>
                    <a:gd name="T29" fmla="*/ 145 h 1016"/>
                    <a:gd name="T30" fmla="*/ 82 w 546"/>
                    <a:gd name="T31" fmla="*/ 191 h 1016"/>
                    <a:gd name="T32" fmla="*/ 93 w 546"/>
                    <a:gd name="T33" fmla="*/ 247 h 1016"/>
                    <a:gd name="T34" fmla="*/ 124 w 546"/>
                    <a:gd name="T35" fmla="*/ 310 h 1016"/>
                    <a:gd name="T36" fmla="*/ 180 w 546"/>
                    <a:gd name="T37" fmla="*/ 377 h 1016"/>
                    <a:gd name="T38" fmla="*/ 262 w 546"/>
                    <a:gd name="T39" fmla="*/ 449 h 1016"/>
                    <a:gd name="T40" fmla="*/ 330 w 546"/>
                    <a:gd name="T41" fmla="*/ 523 h 1016"/>
                    <a:gd name="T42" fmla="*/ 372 w 546"/>
                    <a:gd name="T43" fmla="*/ 594 h 1016"/>
                    <a:gd name="T44" fmla="*/ 389 w 546"/>
                    <a:gd name="T45" fmla="*/ 665 h 1016"/>
                    <a:gd name="T46" fmla="*/ 381 w 546"/>
                    <a:gd name="T47" fmla="*/ 733 h 1016"/>
                    <a:gd name="T48" fmla="*/ 347 w 546"/>
                    <a:gd name="T49" fmla="*/ 799 h 1016"/>
                    <a:gd name="T50" fmla="*/ 302 w 546"/>
                    <a:gd name="T51" fmla="*/ 856 h 1016"/>
                    <a:gd name="T52" fmla="*/ 253 w 546"/>
                    <a:gd name="T53" fmla="*/ 904 h 1016"/>
                    <a:gd name="T54" fmla="*/ 202 w 546"/>
                    <a:gd name="T55" fmla="*/ 944 h 1016"/>
                    <a:gd name="T56" fmla="*/ 154 w 546"/>
                    <a:gd name="T57" fmla="*/ 974 h 1016"/>
                    <a:gd name="T58" fmla="*/ 114 w 546"/>
                    <a:gd name="T59" fmla="*/ 996 h 1016"/>
                    <a:gd name="T60" fmla="*/ 85 w 546"/>
                    <a:gd name="T61" fmla="*/ 1011 h 1016"/>
                    <a:gd name="T62" fmla="*/ 71 w 546"/>
                    <a:gd name="T63" fmla="*/ 1016 h 1016"/>
                    <a:gd name="T64" fmla="*/ 5 w 546"/>
                    <a:gd name="T65" fmla="*/ 932 h 1016"/>
                    <a:gd name="T66" fmla="*/ 28 w 546"/>
                    <a:gd name="T67" fmla="*/ 923 h 1016"/>
                    <a:gd name="T68" fmla="*/ 57 w 546"/>
                    <a:gd name="T69" fmla="*/ 916 h 1016"/>
                    <a:gd name="T70" fmla="*/ 85 w 546"/>
                    <a:gd name="T71" fmla="*/ 911 h 1016"/>
                    <a:gd name="T72" fmla="*/ 134 w 546"/>
                    <a:gd name="T73" fmla="*/ 895 h 1016"/>
                    <a:gd name="T74" fmla="*/ 199 w 546"/>
                    <a:gd name="T75" fmla="*/ 862 h 1016"/>
                    <a:gd name="T76" fmla="*/ 242 w 546"/>
                    <a:gd name="T77" fmla="*/ 829 h 1016"/>
                    <a:gd name="T78" fmla="*/ 269 w 546"/>
                    <a:gd name="T79" fmla="*/ 802 h 1016"/>
                    <a:gd name="T80" fmla="*/ 281 w 546"/>
                    <a:gd name="T81" fmla="*/ 786 h 1016"/>
                    <a:gd name="T82" fmla="*/ 289 w 546"/>
                    <a:gd name="T83" fmla="*/ 773 h 1016"/>
                    <a:gd name="T84" fmla="*/ 301 w 546"/>
                    <a:gd name="T85" fmla="*/ 748 h 1016"/>
                    <a:gd name="T86" fmla="*/ 309 w 546"/>
                    <a:gd name="T87" fmla="*/ 717 h 1016"/>
                    <a:gd name="T88" fmla="*/ 308 w 546"/>
                    <a:gd name="T89" fmla="*/ 681 h 1016"/>
                    <a:gd name="T90" fmla="*/ 295 w 546"/>
                    <a:gd name="T91" fmla="*/ 639 h 1016"/>
                    <a:gd name="T92" fmla="*/ 268 w 546"/>
                    <a:gd name="T93" fmla="*/ 590 h 1016"/>
                    <a:gd name="T94" fmla="*/ 222 w 546"/>
                    <a:gd name="T95" fmla="*/ 535 h 1016"/>
                    <a:gd name="T96" fmla="*/ 155 w 546"/>
                    <a:gd name="T97" fmla="*/ 473 h 1016"/>
                    <a:gd name="T98" fmla="*/ 87 w 546"/>
                    <a:gd name="T99" fmla="*/ 407 h 1016"/>
                    <a:gd name="T100" fmla="*/ 39 w 546"/>
                    <a:gd name="T101" fmla="*/ 340 h 1016"/>
                    <a:gd name="T102" fmla="*/ 12 w 546"/>
                    <a:gd name="T103" fmla="*/ 272 h 1016"/>
                    <a:gd name="T104" fmla="*/ 8 w 546"/>
                    <a:gd name="T105" fmla="*/ 206 h 1016"/>
                    <a:gd name="T106" fmla="*/ 27 w 546"/>
                    <a:gd name="T107" fmla="*/ 144 h 1016"/>
                    <a:gd name="T108" fmla="*/ 67 w 546"/>
                    <a:gd name="T109" fmla="*/ 86 h 1016"/>
                    <a:gd name="T110" fmla="*/ 123 w 546"/>
                    <a:gd name="T111" fmla="*/ 41 h 1016"/>
                    <a:gd name="T112" fmla="*/ 190 w 546"/>
                    <a:gd name="T113" fmla="*/ 13 h 1016"/>
                    <a:gd name="T114" fmla="*/ 267 w 546"/>
                    <a:gd name="T115" fmla="*/ 0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6" h="1016">
                      <a:moveTo>
                        <a:pt x="309" y="0"/>
                      </a:moveTo>
                      <a:lnTo>
                        <a:pt x="351" y="3"/>
                      </a:lnTo>
                      <a:lnTo>
                        <a:pt x="396" y="11"/>
                      </a:lnTo>
                      <a:lnTo>
                        <a:pt x="442" y="23"/>
                      </a:lnTo>
                      <a:lnTo>
                        <a:pt x="490" y="39"/>
                      </a:lnTo>
                      <a:lnTo>
                        <a:pt x="538" y="60"/>
                      </a:lnTo>
                      <a:lnTo>
                        <a:pt x="544" y="64"/>
                      </a:lnTo>
                      <a:lnTo>
                        <a:pt x="546" y="72"/>
                      </a:lnTo>
                      <a:lnTo>
                        <a:pt x="545" y="81"/>
                      </a:lnTo>
                      <a:lnTo>
                        <a:pt x="540" y="91"/>
                      </a:lnTo>
                      <a:lnTo>
                        <a:pt x="532" y="102"/>
                      </a:lnTo>
                      <a:lnTo>
                        <a:pt x="521" y="113"/>
                      </a:lnTo>
                      <a:lnTo>
                        <a:pt x="510" y="120"/>
                      </a:lnTo>
                      <a:lnTo>
                        <a:pt x="499" y="125"/>
                      </a:lnTo>
                      <a:lnTo>
                        <a:pt x="489" y="127"/>
                      </a:lnTo>
                      <a:lnTo>
                        <a:pt x="480" y="125"/>
                      </a:lnTo>
                      <a:lnTo>
                        <a:pt x="432" y="105"/>
                      </a:lnTo>
                      <a:lnTo>
                        <a:pt x="386" y="89"/>
                      </a:lnTo>
                      <a:lnTo>
                        <a:pt x="344" y="79"/>
                      </a:lnTo>
                      <a:lnTo>
                        <a:pt x="305" y="72"/>
                      </a:lnTo>
                      <a:lnTo>
                        <a:pt x="268" y="68"/>
                      </a:lnTo>
                      <a:lnTo>
                        <a:pt x="235" y="68"/>
                      </a:lnTo>
                      <a:lnTo>
                        <a:pt x="205" y="70"/>
                      </a:lnTo>
                      <a:lnTo>
                        <a:pt x="178" y="75"/>
                      </a:lnTo>
                      <a:lnTo>
                        <a:pt x="155" y="82"/>
                      </a:lnTo>
                      <a:lnTo>
                        <a:pt x="136" y="90"/>
                      </a:lnTo>
                      <a:lnTo>
                        <a:pt x="119" y="100"/>
                      </a:lnTo>
                      <a:lnTo>
                        <a:pt x="107" y="111"/>
                      </a:lnTo>
                      <a:lnTo>
                        <a:pt x="96" y="126"/>
                      </a:lnTo>
                      <a:lnTo>
                        <a:pt x="88" y="145"/>
                      </a:lnTo>
                      <a:lnTo>
                        <a:pt x="83" y="167"/>
                      </a:lnTo>
                      <a:lnTo>
                        <a:pt x="82" y="191"/>
                      </a:lnTo>
                      <a:lnTo>
                        <a:pt x="85" y="218"/>
                      </a:lnTo>
                      <a:lnTo>
                        <a:pt x="93" y="247"/>
                      </a:lnTo>
                      <a:lnTo>
                        <a:pt x="105" y="278"/>
                      </a:lnTo>
                      <a:lnTo>
                        <a:pt x="124" y="310"/>
                      </a:lnTo>
                      <a:lnTo>
                        <a:pt x="149" y="343"/>
                      </a:lnTo>
                      <a:lnTo>
                        <a:pt x="180" y="377"/>
                      </a:lnTo>
                      <a:lnTo>
                        <a:pt x="219" y="411"/>
                      </a:lnTo>
                      <a:lnTo>
                        <a:pt x="262" y="449"/>
                      </a:lnTo>
                      <a:lnTo>
                        <a:pt x="298" y="486"/>
                      </a:lnTo>
                      <a:lnTo>
                        <a:pt x="330" y="523"/>
                      </a:lnTo>
                      <a:lnTo>
                        <a:pt x="353" y="559"/>
                      </a:lnTo>
                      <a:lnTo>
                        <a:pt x="372" y="594"/>
                      </a:lnTo>
                      <a:lnTo>
                        <a:pt x="383" y="630"/>
                      </a:lnTo>
                      <a:lnTo>
                        <a:pt x="389" y="665"/>
                      </a:lnTo>
                      <a:lnTo>
                        <a:pt x="388" y="699"/>
                      </a:lnTo>
                      <a:lnTo>
                        <a:pt x="381" y="733"/>
                      </a:lnTo>
                      <a:lnTo>
                        <a:pt x="368" y="766"/>
                      </a:lnTo>
                      <a:lnTo>
                        <a:pt x="347" y="799"/>
                      </a:lnTo>
                      <a:lnTo>
                        <a:pt x="326" y="828"/>
                      </a:lnTo>
                      <a:lnTo>
                        <a:pt x="302" y="856"/>
                      </a:lnTo>
                      <a:lnTo>
                        <a:pt x="278" y="880"/>
                      </a:lnTo>
                      <a:lnTo>
                        <a:pt x="253" y="904"/>
                      </a:lnTo>
                      <a:lnTo>
                        <a:pt x="227" y="924"/>
                      </a:lnTo>
                      <a:lnTo>
                        <a:pt x="202" y="944"/>
                      </a:lnTo>
                      <a:lnTo>
                        <a:pt x="177" y="960"/>
                      </a:lnTo>
                      <a:lnTo>
                        <a:pt x="154" y="974"/>
                      </a:lnTo>
                      <a:lnTo>
                        <a:pt x="132" y="986"/>
                      </a:lnTo>
                      <a:lnTo>
                        <a:pt x="114" y="996"/>
                      </a:lnTo>
                      <a:lnTo>
                        <a:pt x="98" y="1005"/>
                      </a:lnTo>
                      <a:lnTo>
                        <a:pt x="85" y="1011"/>
                      </a:lnTo>
                      <a:lnTo>
                        <a:pt x="76" y="1015"/>
                      </a:lnTo>
                      <a:lnTo>
                        <a:pt x="71" y="1016"/>
                      </a:lnTo>
                      <a:lnTo>
                        <a:pt x="0" y="939"/>
                      </a:lnTo>
                      <a:lnTo>
                        <a:pt x="5" y="932"/>
                      </a:lnTo>
                      <a:lnTo>
                        <a:pt x="14" y="927"/>
                      </a:lnTo>
                      <a:lnTo>
                        <a:pt x="28" y="923"/>
                      </a:lnTo>
                      <a:lnTo>
                        <a:pt x="42" y="919"/>
                      </a:lnTo>
                      <a:lnTo>
                        <a:pt x="57" y="916"/>
                      </a:lnTo>
                      <a:lnTo>
                        <a:pt x="72" y="913"/>
                      </a:lnTo>
                      <a:lnTo>
                        <a:pt x="85" y="911"/>
                      </a:lnTo>
                      <a:lnTo>
                        <a:pt x="94" y="910"/>
                      </a:lnTo>
                      <a:lnTo>
                        <a:pt x="134" y="895"/>
                      </a:lnTo>
                      <a:lnTo>
                        <a:pt x="169" y="879"/>
                      </a:lnTo>
                      <a:lnTo>
                        <a:pt x="199" y="862"/>
                      </a:lnTo>
                      <a:lnTo>
                        <a:pt x="223" y="846"/>
                      </a:lnTo>
                      <a:lnTo>
                        <a:pt x="242" y="829"/>
                      </a:lnTo>
                      <a:lnTo>
                        <a:pt x="258" y="815"/>
                      </a:lnTo>
                      <a:lnTo>
                        <a:pt x="269" y="802"/>
                      </a:lnTo>
                      <a:lnTo>
                        <a:pt x="277" y="792"/>
                      </a:lnTo>
                      <a:lnTo>
                        <a:pt x="281" y="786"/>
                      </a:lnTo>
                      <a:lnTo>
                        <a:pt x="282" y="784"/>
                      </a:lnTo>
                      <a:lnTo>
                        <a:pt x="289" y="773"/>
                      </a:lnTo>
                      <a:lnTo>
                        <a:pt x="295" y="761"/>
                      </a:lnTo>
                      <a:lnTo>
                        <a:pt x="301" y="748"/>
                      </a:lnTo>
                      <a:lnTo>
                        <a:pt x="306" y="734"/>
                      </a:lnTo>
                      <a:lnTo>
                        <a:pt x="309" y="717"/>
                      </a:lnTo>
                      <a:lnTo>
                        <a:pt x="310" y="700"/>
                      </a:lnTo>
                      <a:lnTo>
                        <a:pt x="308" y="681"/>
                      </a:lnTo>
                      <a:lnTo>
                        <a:pt x="302" y="660"/>
                      </a:lnTo>
                      <a:lnTo>
                        <a:pt x="295" y="639"/>
                      </a:lnTo>
                      <a:lnTo>
                        <a:pt x="283" y="616"/>
                      </a:lnTo>
                      <a:lnTo>
                        <a:pt x="268" y="590"/>
                      </a:lnTo>
                      <a:lnTo>
                        <a:pt x="248" y="564"/>
                      </a:lnTo>
                      <a:lnTo>
                        <a:pt x="222" y="535"/>
                      </a:lnTo>
                      <a:lnTo>
                        <a:pt x="192" y="505"/>
                      </a:lnTo>
                      <a:lnTo>
                        <a:pt x="155" y="473"/>
                      </a:lnTo>
                      <a:lnTo>
                        <a:pt x="118" y="441"/>
                      </a:lnTo>
                      <a:lnTo>
                        <a:pt x="87" y="407"/>
                      </a:lnTo>
                      <a:lnTo>
                        <a:pt x="60" y="373"/>
                      </a:lnTo>
                      <a:lnTo>
                        <a:pt x="39" y="340"/>
                      </a:lnTo>
                      <a:lnTo>
                        <a:pt x="24" y="306"/>
                      </a:lnTo>
                      <a:lnTo>
                        <a:pt x="12" y="272"/>
                      </a:lnTo>
                      <a:lnTo>
                        <a:pt x="7" y="239"/>
                      </a:lnTo>
                      <a:lnTo>
                        <a:pt x="8" y="206"/>
                      </a:lnTo>
                      <a:lnTo>
                        <a:pt x="14" y="175"/>
                      </a:lnTo>
                      <a:lnTo>
                        <a:pt x="27" y="144"/>
                      </a:lnTo>
                      <a:lnTo>
                        <a:pt x="44" y="115"/>
                      </a:lnTo>
                      <a:lnTo>
                        <a:pt x="67" y="86"/>
                      </a:lnTo>
                      <a:lnTo>
                        <a:pt x="94" y="62"/>
                      </a:lnTo>
                      <a:lnTo>
                        <a:pt x="123" y="41"/>
                      </a:lnTo>
                      <a:lnTo>
                        <a:pt x="156" y="25"/>
                      </a:lnTo>
                      <a:lnTo>
                        <a:pt x="190" y="13"/>
                      </a:lnTo>
                      <a:lnTo>
                        <a:pt x="227" y="4"/>
                      </a:lnTo>
                      <a:lnTo>
                        <a:pt x="267" y="0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3" name="Freeform 21"/>
                <p:cNvSpPr>
                  <a:spLocks/>
                </p:cNvSpPr>
                <p:nvPr/>
              </p:nvSpPr>
              <p:spPr bwMode="auto">
                <a:xfrm>
                  <a:off x="4211638" y="1727200"/>
                  <a:ext cx="41275" cy="39688"/>
                </a:xfrm>
                <a:custGeom>
                  <a:avLst/>
                  <a:gdLst>
                    <a:gd name="T0" fmla="*/ 263 w 366"/>
                    <a:gd name="T1" fmla="*/ 0 h 351"/>
                    <a:gd name="T2" fmla="*/ 283 w 366"/>
                    <a:gd name="T3" fmla="*/ 3 h 351"/>
                    <a:gd name="T4" fmla="*/ 303 w 366"/>
                    <a:gd name="T5" fmla="*/ 11 h 351"/>
                    <a:gd name="T6" fmla="*/ 322 w 366"/>
                    <a:gd name="T7" fmla="*/ 22 h 351"/>
                    <a:gd name="T8" fmla="*/ 338 w 366"/>
                    <a:gd name="T9" fmla="*/ 37 h 351"/>
                    <a:gd name="T10" fmla="*/ 350 w 366"/>
                    <a:gd name="T11" fmla="*/ 54 h 351"/>
                    <a:gd name="T12" fmla="*/ 360 w 366"/>
                    <a:gd name="T13" fmla="*/ 75 h 351"/>
                    <a:gd name="T14" fmla="*/ 365 w 366"/>
                    <a:gd name="T15" fmla="*/ 95 h 351"/>
                    <a:gd name="T16" fmla="*/ 366 w 366"/>
                    <a:gd name="T17" fmla="*/ 115 h 351"/>
                    <a:gd name="T18" fmla="*/ 363 w 366"/>
                    <a:gd name="T19" fmla="*/ 136 h 351"/>
                    <a:gd name="T20" fmla="*/ 356 w 366"/>
                    <a:gd name="T21" fmla="*/ 156 h 351"/>
                    <a:gd name="T22" fmla="*/ 344 w 366"/>
                    <a:gd name="T23" fmla="*/ 175 h 351"/>
                    <a:gd name="T24" fmla="*/ 330 w 366"/>
                    <a:gd name="T25" fmla="*/ 191 h 351"/>
                    <a:gd name="T26" fmla="*/ 182 w 366"/>
                    <a:gd name="T27" fmla="*/ 323 h 351"/>
                    <a:gd name="T28" fmla="*/ 164 w 366"/>
                    <a:gd name="T29" fmla="*/ 336 h 351"/>
                    <a:gd name="T30" fmla="*/ 145 w 366"/>
                    <a:gd name="T31" fmla="*/ 346 h 351"/>
                    <a:gd name="T32" fmla="*/ 124 w 366"/>
                    <a:gd name="T33" fmla="*/ 351 h 351"/>
                    <a:gd name="T34" fmla="*/ 103 w 366"/>
                    <a:gd name="T35" fmla="*/ 351 h 351"/>
                    <a:gd name="T36" fmla="*/ 83 w 366"/>
                    <a:gd name="T37" fmla="*/ 348 h 351"/>
                    <a:gd name="T38" fmla="*/ 63 w 366"/>
                    <a:gd name="T39" fmla="*/ 340 h 351"/>
                    <a:gd name="T40" fmla="*/ 44 w 366"/>
                    <a:gd name="T41" fmla="*/ 330 h 351"/>
                    <a:gd name="T42" fmla="*/ 28 w 366"/>
                    <a:gd name="T43" fmla="*/ 315 h 351"/>
                    <a:gd name="T44" fmla="*/ 15 w 366"/>
                    <a:gd name="T45" fmla="*/ 297 h 351"/>
                    <a:gd name="T46" fmla="*/ 6 w 366"/>
                    <a:gd name="T47" fmla="*/ 277 h 351"/>
                    <a:gd name="T48" fmla="*/ 1 w 366"/>
                    <a:gd name="T49" fmla="*/ 257 h 351"/>
                    <a:gd name="T50" fmla="*/ 0 w 366"/>
                    <a:gd name="T51" fmla="*/ 236 h 351"/>
                    <a:gd name="T52" fmla="*/ 3 w 366"/>
                    <a:gd name="T53" fmla="*/ 215 h 351"/>
                    <a:gd name="T54" fmla="*/ 10 w 366"/>
                    <a:gd name="T55" fmla="*/ 196 h 351"/>
                    <a:gd name="T56" fmla="*/ 22 w 366"/>
                    <a:gd name="T57" fmla="*/ 178 h 351"/>
                    <a:gd name="T58" fmla="*/ 37 w 366"/>
                    <a:gd name="T59" fmla="*/ 161 h 351"/>
                    <a:gd name="T60" fmla="*/ 183 w 366"/>
                    <a:gd name="T61" fmla="*/ 29 h 351"/>
                    <a:gd name="T62" fmla="*/ 202 w 366"/>
                    <a:gd name="T63" fmla="*/ 16 h 351"/>
                    <a:gd name="T64" fmla="*/ 221 w 366"/>
                    <a:gd name="T65" fmla="*/ 7 h 351"/>
                    <a:gd name="T66" fmla="*/ 241 w 366"/>
                    <a:gd name="T67" fmla="*/ 1 h 351"/>
                    <a:gd name="T68" fmla="*/ 263 w 366"/>
                    <a:gd name="T69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6" h="351">
                      <a:moveTo>
                        <a:pt x="263" y="0"/>
                      </a:moveTo>
                      <a:lnTo>
                        <a:pt x="283" y="3"/>
                      </a:lnTo>
                      <a:lnTo>
                        <a:pt x="303" y="11"/>
                      </a:lnTo>
                      <a:lnTo>
                        <a:pt x="322" y="22"/>
                      </a:lnTo>
                      <a:lnTo>
                        <a:pt x="338" y="37"/>
                      </a:lnTo>
                      <a:lnTo>
                        <a:pt x="350" y="54"/>
                      </a:lnTo>
                      <a:lnTo>
                        <a:pt x="360" y="75"/>
                      </a:lnTo>
                      <a:lnTo>
                        <a:pt x="365" y="95"/>
                      </a:lnTo>
                      <a:lnTo>
                        <a:pt x="366" y="115"/>
                      </a:lnTo>
                      <a:lnTo>
                        <a:pt x="363" y="136"/>
                      </a:lnTo>
                      <a:lnTo>
                        <a:pt x="356" y="156"/>
                      </a:lnTo>
                      <a:lnTo>
                        <a:pt x="344" y="175"/>
                      </a:lnTo>
                      <a:lnTo>
                        <a:pt x="330" y="191"/>
                      </a:lnTo>
                      <a:lnTo>
                        <a:pt x="182" y="323"/>
                      </a:lnTo>
                      <a:lnTo>
                        <a:pt x="164" y="336"/>
                      </a:lnTo>
                      <a:lnTo>
                        <a:pt x="145" y="346"/>
                      </a:lnTo>
                      <a:lnTo>
                        <a:pt x="124" y="351"/>
                      </a:lnTo>
                      <a:lnTo>
                        <a:pt x="103" y="351"/>
                      </a:lnTo>
                      <a:lnTo>
                        <a:pt x="83" y="348"/>
                      </a:lnTo>
                      <a:lnTo>
                        <a:pt x="63" y="340"/>
                      </a:lnTo>
                      <a:lnTo>
                        <a:pt x="44" y="330"/>
                      </a:lnTo>
                      <a:lnTo>
                        <a:pt x="28" y="315"/>
                      </a:lnTo>
                      <a:lnTo>
                        <a:pt x="15" y="297"/>
                      </a:lnTo>
                      <a:lnTo>
                        <a:pt x="6" y="277"/>
                      </a:lnTo>
                      <a:lnTo>
                        <a:pt x="1" y="257"/>
                      </a:lnTo>
                      <a:lnTo>
                        <a:pt x="0" y="236"/>
                      </a:lnTo>
                      <a:lnTo>
                        <a:pt x="3" y="215"/>
                      </a:lnTo>
                      <a:lnTo>
                        <a:pt x="10" y="196"/>
                      </a:lnTo>
                      <a:lnTo>
                        <a:pt x="22" y="178"/>
                      </a:lnTo>
                      <a:lnTo>
                        <a:pt x="37" y="161"/>
                      </a:lnTo>
                      <a:lnTo>
                        <a:pt x="183" y="29"/>
                      </a:lnTo>
                      <a:lnTo>
                        <a:pt x="202" y="16"/>
                      </a:lnTo>
                      <a:lnTo>
                        <a:pt x="221" y="7"/>
                      </a:lnTo>
                      <a:lnTo>
                        <a:pt x="241" y="1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4" name="그룹 2"/>
            <p:cNvGrpSpPr/>
            <p:nvPr/>
          </p:nvGrpSpPr>
          <p:grpSpPr>
            <a:xfrm>
              <a:off x="8432384" y="2931978"/>
              <a:ext cx="407782" cy="407782"/>
              <a:chOff x="11761371" y="5014505"/>
              <a:chExt cx="748389" cy="748389"/>
            </a:xfrm>
          </p:grpSpPr>
          <p:sp>
            <p:nvSpPr>
              <p:cNvPr id="25" name="타원 12"/>
              <p:cNvSpPr/>
              <p:nvPr/>
            </p:nvSpPr>
            <p:spPr>
              <a:xfrm>
                <a:off x="11761371" y="5014505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" name="Group 28"/>
              <p:cNvGrpSpPr>
                <a:grpSpLocks noChangeAspect="1"/>
              </p:cNvGrpSpPr>
              <p:nvPr/>
            </p:nvGrpSpPr>
            <p:grpSpPr bwMode="auto">
              <a:xfrm>
                <a:off x="11969730" y="5265998"/>
                <a:ext cx="310215" cy="271499"/>
                <a:chOff x="496" y="4251"/>
                <a:chExt cx="641" cy="561"/>
              </a:xfrm>
              <a:solidFill>
                <a:srgbClr val="68C9F6"/>
              </a:solidFill>
            </p:grpSpPr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709" y="4720"/>
                  <a:ext cx="88" cy="92"/>
                </a:xfrm>
                <a:custGeom>
                  <a:avLst/>
                  <a:gdLst>
                    <a:gd name="T0" fmla="*/ 0 w 526"/>
                    <a:gd name="T1" fmla="*/ 0 h 553"/>
                    <a:gd name="T2" fmla="*/ 526 w 526"/>
                    <a:gd name="T3" fmla="*/ 250 h 553"/>
                    <a:gd name="T4" fmla="*/ 97 w 526"/>
                    <a:gd name="T5" fmla="*/ 542 h 553"/>
                    <a:gd name="T6" fmla="*/ 81 w 526"/>
                    <a:gd name="T7" fmla="*/ 549 h 553"/>
                    <a:gd name="T8" fmla="*/ 65 w 526"/>
                    <a:gd name="T9" fmla="*/ 553 h 553"/>
                    <a:gd name="T10" fmla="*/ 49 w 526"/>
                    <a:gd name="T11" fmla="*/ 552 h 553"/>
                    <a:gd name="T12" fmla="*/ 34 w 526"/>
                    <a:gd name="T13" fmla="*/ 546 h 553"/>
                    <a:gd name="T14" fmla="*/ 20 w 526"/>
                    <a:gd name="T15" fmla="*/ 535 h 553"/>
                    <a:gd name="T16" fmla="*/ 9 w 526"/>
                    <a:gd name="T17" fmla="*/ 522 h 553"/>
                    <a:gd name="T18" fmla="*/ 2 w 526"/>
                    <a:gd name="T19" fmla="*/ 507 h 553"/>
                    <a:gd name="T20" fmla="*/ 0 w 526"/>
                    <a:gd name="T21" fmla="*/ 490 h 553"/>
                    <a:gd name="T22" fmla="*/ 0 w 526"/>
                    <a:gd name="T23" fmla="*/ 0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6" h="553">
                      <a:moveTo>
                        <a:pt x="0" y="0"/>
                      </a:moveTo>
                      <a:lnTo>
                        <a:pt x="526" y="250"/>
                      </a:lnTo>
                      <a:lnTo>
                        <a:pt x="97" y="542"/>
                      </a:lnTo>
                      <a:lnTo>
                        <a:pt x="81" y="549"/>
                      </a:lnTo>
                      <a:lnTo>
                        <a:pt x="65" y="553"/>
                      </a:lnTo>
                      <a:lnTo>
                        <a:pt x="49" y="552"/>
                      </a:lnTo>
                      <a:lnTo>
                        <a:pt x="34" y="546"/>
                      </a:lnTo>
                      <a:lnTo>
                        <a:pt x="20" y="535"/>
                      </a:lnTo>
                      <a:lnTo>
                        <a:pt x="9" y="522"/>
                      </a:lnTo>
                      <a:lnTo>
                        <a:pt x="2" y="507"/>
                      </a:lnTo>
                      <a:lnTo>
                        <a:pt x="0" y="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496" y="4251"/>
                  <a:ext cx="641" cy="530"/>
                </a:xfrm>
                <a:custGeom>
                  <a:avLst/>
                  <a:gdLst>
                    <a:gd name="T0" fmla="*/ 3785 w 3847"/>
                    <a:gd name="T1" fmla="*/ 0 h 3180"/>
                    <a:gd name="T2" fmla="*/ 3800 w 3847"/>
                    <a:gd name="T3" fmla="*/ 2 h 3180"/>
                    <a:gd name="T4" fmla="*/ 3814 w 3847"/>
                    <a:gd name="T5" fmla="*/ 7 h 3180"/>
                    <a:gd name="T6" fmla="*/ 3827 w 3847"/>
                    <a:gd name="T7" fmla="*/ 16 h 3180"/>
                    <a:gd name="T8" fmla="*/ 3839 w 3847"/>
                    <a:gd name="T9" fmla="*/ 31 h 3180"/>
                    <a:gd name="T10" fmla="*/ 3846 w 3847"/>
                    <a:gd name="T11" fmla="*/ 49 h 3180"/>
                    <a:gd name="T12" fmla="*/ 3847 w 3847"/>
                    <a:gd name="T13" fmla="*/ 66 h 3180"/>
                    <a:gd name="T14" fmla="*/ 3842 w 3847"/>
                    <a:gd name="T15" fmla="*/ 85 h 3180"/>
                    <a:gd name="T16" fmla="*/ 2642 w 3847"/>
                    <a:gd name="T17" fmla="*/ 3110 h 3180"/>
                    <a:gd name="T18" fmla="*/ 2631 w 3847"/>
                    <a:gd name="T19" fmla="*/ 3130 h 3180"/>
                    <a:gd name="T20" fmla="*/ 2617 w 3847"/>
                    <a:gd name="T21" fmla="*/ 3147 h 3180"/>
                    <a:gd name="T22" fmla="*/ 2600 w 3847"/>
                    <a:gd name="T23" fmla="*/ 3161 h 3180"/>
                    <a:gd name="T24" fmla="*/ 2579 w 3847"/>
                    <a:gd name="T25" fmla="*/ 3172 h 3180"/>
                    <a:gd name="T26" fmla="*/ 2559 w 3847"/>
                    <a:gd name="T27" fmla="*/ 3178 h 3180"/>
                    <a:gd name="T28" fmla="*/ 2539 w 3847"/>
                    <a:gd name="T29" fmla="*/ 3180 h 3180"/>
                    <a:gd name="T30" fmla="*/ 2514 w 3847"/>
                    <a:gd name="T31" fmla="*/ 3177 h 3180"/>
                    <a:gd name="T32" fmla="*/ 2491 w 3847"/>
                    <a:gd name="T33" fmla="*/ 3168 h 3180"/>
                    <a:gd name="T34" fmla="*/ 1278 w 3847"/>
                    <a:gd name="T35" fmla="*/ 2591 h 3180"/>
                    <a:gd name="T36" fmla="*/ 2984 w 3847"/>
                    <a:gd name="T37" fmla="*/ 878 h 3180"/>
                    <a:gd name="T38" fmla="*/ 1036 w 3847"/>
                    <a:gd name="T39" fmla="*/ 2477 h 3180"/>
                    <a:gd name="T40" fmla="*/ 63 w 3847"/>
                    <a:gd name="T41" fmla="*/ 2014 h 3180"/>
                    <a:gd name="T42" fmla="*/ 42 w 3847"/>
                    <a:gd name="T43" fmla="*/ 2000 h 3180"/>
                    <a:gd name="T44" fmla="*/ 24 w 3847"/>
                    <a:gd name="T45" fmla="*/ 1983 h 3180"/>
                    <a:gd name="T46" fmla="*/ 11 w 3847"/>
                    <a:gd name="T47" fmla="*/ 1963 h 3180"/>
                    <a:gd name="T48" fmla="*/ 3 w 3847"/>
                    <a:gd name="T49" fmla="*/ 1940 h 3180"/>
                    <a:gd name="T50" fmla="*/ 0 w 3847"/>
                    <a:gd name="T51" fmla="*/ 1915 h 3180"/>
                    <a:gd name="T52" fmla="*/ 2 w 3847"/>
                    <a:gd name="T53" fmla="*/ 1891 h 3180"/>
                    <a:gd name="T54" fmla="*/ 10 w 3847"/>
                    <a:gd name="T55" fmla="*/ 1867 h 3180"/>
                    <a:gd name="T56" fmla="*/ 23 w 3847"/>
                    <a:gd name="T57" fmla="*/ 1846 h 3180"/>
                    <a:gd name="T58" fmla="*/ 41 w 3847"/>
                    <a:gd name="T59" fmla="*/ 1829 h 3180"/>
                    <a:gd name="T60" fmla="*/ 62 w 3847"/>
                    <a:gd name="T61" fmla="*/ 1816 h 3180"/>
                    <a:gd name="T62" fmla="*/ 3757 w 3847"/>
                    <a:gd name="T63" fmla="*/ 5 h 3180"/>
                    <a:gd name="T64" fmla="*/ 3771 w 3847"/>
                    <a:gd name="T65" fmla="*/ 1 h 3180"/>
                    <a:gd name="T66" fmla="*/ 3785 w 3847"/>
                    <a:gd name="T67" fmla="*/ 0 h 3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847" h="3180">
                      <a:moveTo>
                        <a:pt x="3785" y="0"/>
                      </a:moveTo>
                      <a:lnTo>
                        <a:pt x="3800" y="2"/>
                      </a:lnTo>
                      <a:lnTo>
                        <a:pt x="3814" y="7"/>
                      </a:lnTo>
                      <a:lnTo>
                        <a:pt x="3827" y="16"/>
                      </a:lnTo>
                      <a:lnTo>
                        <a:pt x="3839" y="31"/>
                      </a:lnTo>
                      <a:lnTo>
                        <a:pt x="3846" y="49"/>
                      </a:lnTo>
                      <a:lnTo>
                        <a:pt x="3847" y="66"/>
                      </a:lnTo>
                      <a:lnTo>
                        <a:pt x="3842" y="85"/>
                      </a:lnTo>
                      <a:lnTo>
                        <a:pt x="2642" y="3110"/>
                      </a:lnTo>
                      <a:lnTo>
                        <a:pt x="2631" y="3130"/>
                      </a:lnTo>
                      <a:lnTo>
                        <a:pt x="2617" y="3147"/>
                      </a:lnTo>
                      <a:lnTo>
                        <a:pt x="2600" y="3161"/>
                      </a:lnTo>
                      <a:lnTo>
                        <a:pt x="2579" y="3172"/>
                      </a:lnTo>
                      <a:lnTo>
                        <a:pt x="2559" y="3178"/>
                      </a:lnTo>
                      <a:lnTo>
                        <a:pt x="2539" y="3180"/>
                      </a:lnTo>
                      <a:lnTo>
                        <a:pt x="2514" y="3177"/>
                      </a:lnTo>
                      <a:lnTo>
                        <a:pt x="2491" y="3168"/>
                      </a:lnTo>
                      <a:lnTo>
                        <a:pt x="1278" y="2591"/>
                      </a:lnTo>
                      <a:lnTo>
                        <a:pt x="2984" y="878"/>
                      </a:lnTo>
                      <a:lnTo>
                        <a:pt x="1036" y="2477"/>
                      </a:lnTo>
                      <a:lnTo>
                        <a:pt x="63" y="2014"/>
                      </a:lnTo>
                      <a:lnTo>
                        <a:pt x="42" y="2000"/>
                      </a:lnTo>
                      <a:lnTo>
                        <a:pt x="24" y="1983"/>
                      </a:lnTo>
                      <a:lnTo>
                        <a:pt x="11" y="1963"/>
                      </a:lnTo>
                      <a:lnTo>
                        <a:pt x="3" y="1940"/>
                      </a:lnTo>
                      <a:lnTo>
                        <a:pt x="0" y="1915"/>
                      </a:lnTo>
                      <a:lnTo>
                        <a:pt x="2" y="1891"/>
                      </a:lnTo>
                      <a:lnTo>
                        <a:pt x="10" y="1867"/>
                      </a:lnTo>
                      <a:lnTo>
                        <a:pt x="23" y="1846"/>
                      </a:lnTo>
                      <a:lnTo>
                        <a:pt x="41" y="1829"/>
                      </a:lnTo>
                      <a:lnTo>
                        <a:pt x="62" y="1816"/>
                      </a:lnTo>
                      <a:lnTo>
                        <a:pt x="3757" y="5"/>
                      </a:lnTo>
                      <a:lnTo>
                        <a:pt x="3771" y="1"/>
                      </a:lnTo>
                      <a:lnTo>
                        <a:pt x="37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9" name="그룹 3"/>
            <p:cNvGrpSpPr/>
            <p:nvPr/>
          </p:nvGrpSpPr>
          <p:grpSpPr>
            <a:xfrm>
              <a:off x="8438529" y="3701155"/>
              <a:ext cx="407782" cy="407782"/>
              <a:chOff x="10924249" y="6040130"/>
              <a:chExt cx="748389" cy="748389"/>
            </a:xfrm>
          </p:grpSpPr>
          <p:sp>
            <p:nvSpPr>
              <p:cNvPr id="30" name="타원 16"/>
              <p:cNvSpPr/>
              <p:nvPr/>
            </p:nvSpPr>
            <p:spPr>
              <a:xfrm>
                <a:off x="10924249" y="6040130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Group 14"/>
              <p:cNvGrpSpPr>
                <a:grpSpLocks noChangeAspect="1"/>
              </p:cNvGrpSpPr>
              <p:nvPr/>
            </p:nvGrpSpPr>
            <p:grpSpPr bwMode="auto">
              <a:xfrm>
                <a:off x="11145931" y="6268648"/>
                <a:ext cx="286936" cy="243391"/>
                <a:chOff x="3669" y="3943"/>
                <a:chExt cx="626" cy="531"/>
              </a:xfrm>
              <a:solidFill>
                <a:srgbClr val="68C9F6"/>
              </a:solidFill>
            </p:grpSpPr>
            <p:sp>
              <p:nvSpPr>
                <p:cNvPr id="32" name="Freeform 16"/>
                <p:cNvSpPr>
                  <a:spLocks noEditPoints="1"/>
                </p:cNvSpPr>
                <p:nvPr/>
              </p:nvSpPr>
              <p:spPr bwMode="auto">
                <a:xfrm>
                  <a:off x="3669" y="3943"/>
                  <a:ext cx="626" cy="531"/>
                </a:xfrm>
                <a:custGeom>
                  <a:avLst/>
                  <a:gdLst>
                    <a:gd name="T0" fmla="*/ 1532 w 3756"/>
                    <a:gd name="T1" fmla="*/ 2536 h 3186"/>
                    <a:gd name="T2" fmla="*/ 1516 w 3756"/>
                    <a:gd name="T3" fmla="*/ 2550 h 3186"/>
                    <a:gd name="T4" fmla="*/ 1450 w 3756"/>
                    <a:gd name="T5" fmla="*/ 2904 h 3186"/>
                    <a:gd name="T6" fmla="*/ 1457 w 3756"/>
                    <a:gd name="T7" fmla="*/ 2929 h 3186"/>
                    <a:gd name="T8" fmla="*/ 1481 w 3756"/>
                    <a:gd name="T9" fmla="*/ 2941 h 3186"/>
                    <a:gd name="T10" fmla="*/ 2288 w 3756"/>
                    <a:gd name="T11" fmla="*/ 2937 h 3186"/>
                    <a:gd name="T12" fmla="*/ 2304 w 3756"/>
                    <a:gd name="T13" fmla="*/ 2921 h 3186"/>
                    <a:gd name="T14" fmla="*/ 2306 w 3756"/>
                    <a:gd name="T15" fmla="*/ 2905 h 3186"/>
                    <a:gd name="T16" fmla="*/ 2243 w 3756"/>
                    <a:gd name="T17" fmla="*/ 2560 h 3186"/>
                    <a:gd name="T18" fmla="*/ 2233 w 3756"/>
                    <a:gd name="T19" fmla="*/ 2542 h 3186"/>
                    <a:gd name="T20" fmla="*/ 2214 w 3756"/>
                    <a:gd name="T21" fmla="*/ 2534 h 3186"/>
                    <a:gd name="T22" fmla="*/ 585 w 3756"/>
                    <a:gd name="T23" fmla="*/ 305 h 3186"/>
                    <a:gd name="T24" fmla="*/ 560 w 3756"/>
                    <a:gd name="T25" fmla="*/ 314 h 3186"/>
                    <a:gd name="T26" fmla="*/ 544 w 3756"/>
                    <a:gd name="T27" fmla="*/ 336 h 3186"/>
                    <a:gd name="T28" fmla="*/ 542 w 3756"/>
                    <a:gd name="T29" fmla="*/ 1890 h 3186"/>
                    <a:gd name="T30" fmla="*/ 553 w 3756"/>
                    <a:gd name="T31" fmla="*/ 1921 h 3186"/>
                    <a:gd name="T32" fmla="*/ 3188 w 3756"/>
                    <a:gd name="T33" fmla="*/ 1930 h 3186"/>
                    <a:gd name="T34" fmla="*/ 3211 w 3756"/>
                    <a:gd name="T35" fmla="*/ 1906 h 3186"/>
                    <a:gd name="T36" fmla="*/ 3214 w 3756"/>
                    <a:gd name="T37" fmla="*/ 350 h 3186"/>
                    <a:gd name="T38" fmla="*/ 3206 w 3756"/>
                    <a:gd name="T39" fmla="*/ 324 h 3186"/>
                    <a:gd name="T40" fmla="*/ 3185 w 3756"/>
                    <a:gd name="T41" fmla="*/ 308 h 3186"/>
                    <a:gd name="T42" fmla="*/ 585 w 3756"/>
                    <a:gd name="T43" fmla="*/ 305 h 3186"/>
                    <a:gd name="T44" fmla="*/ 3170 w 3756"/>
                    <a:gd name="T45" fmla="*/ 0 h 3186"/>
                    <a:gd name="T46" fmla="*/ 3263 w 3756"/>
                    <a:gd name="T47" fmla="*/ 13 h 3186"/>
                    <a:gd name="T48" fmla="*/ 3346 w 3756"/>
                    <a:gd name="T49" fmla="*/ 48 h 3186"/>
                    <a:gd name="T50" fmla="*/ 3418 w 3756"/>
                    <a:gd name="T51" fmla="*/ 103 h 3186"/>
                    <a:gd name="T52" fmla="*/ 3473 w 3756"/>
                    <a:gd name="T53" fmla="*/ 173 h 3186"/>
                    <a:gd name="T54" fmla="*/ 3508 w 3756"/>
                    <a:gd name="T55" fmla="*/ 256 h 3186"/>
                    <a:gd name="T56" fmla="*/ 3520 w 3756"/>
                    <a:gd name="T57" fmla="*/ 350 h 3186"/>
                    <a:gd name="T58" fmla="*/ 3518 w 3756"/>
                    <a:gd name="T59" fmla="*/ 1931 h 3186"/>
                    <a:gd name="T60" fmla="*/ 3500 w 3756"/>
                    <a:gd name="T61" fmla="*/ 2009 h 3186"/>
                    <a:gd name="T62" fmla="*/ 3516 w 3756"/>
                    <a:gd name="T63" fmla="*/ 2049 h 3186"/>
                    <a:gd name="T64" fmla="*/ 3754 w 3756"/>
                    <a:gd name="T65" fmla="*/ 3006 h 3186"/>
                    <a:gd name="T66" fmla="*/ 3753 w 3756"/>
                    <a:gd name="T67" fmla="*/ 3060 h 3186"/>
                    <a:gd name="T68" fmla="*/ 3729 w 3756"/>
                    <a:gd name="T69" fmla="*/ 3116 h 3186"/>
                    <a:gd name="T70" fmla="*/ 3687 w 3756"/>
                    <a:gd name="T71" fmla="*/ 3158 h 3186"/>
                    <a:gd name="T72" fmla="*/ 3631 w 3756"/>
                    <a:gd name="T73" fmla="*/ 3182 h 3186"/>
                    <a:gd name="T74" fmla="*/ 157 w 3756"/>
                    <a:gd name="T75" fmla="*/ 3186 h 3186"/>
                    <a:gd name="T76" fmla="*/ 101 w 3756"/>
                    <a:gd name="T77" fmla="*/ 3175 h 3186"/>
                    <a:gd name="T78" fmla="*/ 52 w 3756"/>
                    <a:gd name="T79" fmla="*/ 3146 h 3186"/>
                    <a:gd name="T80" fmla="*/ 18 w 3756"/>
                    <a:gd name="T81" fmla="*/ 3101 h 3186"/>
                    <a:gd name="T82" fmla="*/ 1 w 3756"/>
                    <a:gd name="T83" fmla="*/ 3047 h 3186"/>
                    <a:gd name="T84" fmla="*/ 5 w 3756"/>
                    <a:gd name="T85" fmla="*/ 2991 h 3186"/>
                    <a:gd name="T86" fmla="*/ 247 w 3756"/>
                    <a:gd name="T87" fmla="*/ 2028 h 3186"/>
                    <a:gd name="T88" fmla="*/ 245 w 3756"/>
                    <a:gd name="T89" fmla="*/ 1970 h 3186"/>
                    <a:gd name="T90" fmla="*/ 236 w 3756"/>
                    <a:gd name="T91" fmla="*/ 1890 h 3186"/>
                    <a:gd name="T92" fmla="*/ 239 w 3756"/>
                    <a:gd name="T93" fmla="*/ 302 h 3186"/>
                    <a:gd name="T94" fmla="*/ 263 w 3756"/>
                    <a:gd name="T95" fmla="*/ 214 h 3186"/>
                    <a:gd name="T96" fmla="*/ 308 w 3756"/>
                    <a:gd name="T97" fmla="*/ 136 h 3186"/>
                    <a:gd name="T98" fmla="*/ 372 w 3756"/>
                    <a:gd name="T99" fmla="*/ 73 h 3186"/>
                    <a:gd name="T100" fmla="*/ 450 w 3756"/>
                    <a:gd name="T101" fmla="*/ 27 h 3186"/>
                    <a:gd name="T102" fmla="*/ 538 w 3756"/>
                    <a:gd name="T103" fmla="*/ 3 h 3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756" h="3186">
                      <a:moveTo>
                        <a:pt x="1542" y="2534"/>
                      </a:moveTo>
                      <a:lnTo>
                        <a:pt x="1532" y="2536"/>
                      </a:lnTo>
                      <a:lnTo>
                        <a:pt x="1523" y="2542"/>
                      </a:lnTo>
                      <a:lnTo>
                        <a:pt x="1516" y="2550"/>
                      </a:lnTo>
                      <a:lnTo>
                        <a:pt x="1513" y="2560"/>
                      </a:lnTo>
                      <a:lnTo>
                        <a:pt x="1450" y="2904"/>
                      </a:lnTo>
                      <a:lnTo>
                        <a:pt x="1451" y="2917"/>
                      </a:lnTo>
                      <a:lnTo>
                        <a:pt x="1457" y="2929"/>
                      </a:lnTo>
                      <a:lnTo>
                        <a:pt x="1467" y="2937"/>
                      </a:lnTo>
                      <a:lnTo>
                        <a:pt x="1481" y="2941"/>
                      </a:lnTo>
                      <a:lnTo>
                        <a:pt x="2275" y="2941"/>
                      </a:lnTo>
                      <a:lnTo>
                        <a:pt x="2288" y="2937"/>
                      </a:lnTo>
                      <a:lnTo>
                        <a:pt x="2297" y="2932"/>
                      </a:lnTo>
                      <a:lnTo>
                        <a:pt x="2304" y="2921"/>
                      </a:lnTo>
                      <a:lnTo>
                        <a:pt x="2306" y="2909"/>
                      </a:lnTo>
                      <a:lnTo>
                        <a:pt x="2306" y="2905"/>
                      </a:lnTo>
                      <a:lnTo>
                        <a:pt x="2305" y="2901"/>
                      </a:lnTo>
                      <a:lnTo>
                        <a:pt x="2243" y="2560"/>
                      </a:lnTo>
                      <a:lnTo>
                        <a:pt x="2240" y="2550"/>
                      </a:lnTo>
                      <a:lnTo>
                        <a:pt x="2233" y="2542"/>
                      </a:lnTo>
                      <a:lnTo>
                        <a:pt x="2224" y="2536"/>
                      </a:lnTo>
                      <a:lnTo>
                        <a:pt x="2214" y="2534"/>
                      </a:lnTo>
                      <a:lnTo>
                        <a:pt x="1542" y="2534"/>
                      </a:lnTo>
                      <a:close/>
                      <a:moveTo>
                        <a:pt x="585" y="305"/>
                      </a:moveTo>
                      <a:lnTo>
                        <a:pt x="571" y="308"/>
                      </a:lnTo>
                      <a:lnTo>
                        <a:pt x="560" y="314"/>
                      </a:lnTo>
                      <a:lnTo>
                        <a:pt x="550" y="324"/>
                      </a:lnTo>
                      <a:lnTo>
                        <a:pt x="544" y="336"/>
                      </a:lnTo>
                      <a:lnTo>
                        <a:pt x="542" y="350"/>
                      </a:lnTo>
                      <a:lnTo>
                        <a:pt x="542" y="1890"/>
                      </a:lnTo>
                      <a:lnTo>
                        <a:pt x="544" y="1906"/>
                      </a:lnTo>
                      <a:lnTo>
                        <a:pt x="553" y="1921"/>
                      </a:lnTo>
                      <a:lnTo>
                        <a:pt x="567" y="1930"/>
                      </a:lnTo>
                      <a:lnTo>
                        <a:pt x="3188" y="1930"/>
                      </a:lnTo>
                      <a:lnTo>
                        <a:pt x="3202" y="1921"/>
                      </a:lnTo>
                      <a:lnTo>
                        <a:pt x="3211" y="1906"/>
                      </a:lnTo>
                      <a:lnTo>
                        <a:pt x="3214" y="1890"/>
                      </a:lnTo>
                      <a:lnTo>
                        <a:pt x="3214" y="350"/>
                      </a:lnTo>
                      <a:lnTo>
                        <a:pt x="3212" y="336"/>
                      </a:lnTo>
                      <a:lnTo>
                        <a:pt x="3206" y="324"/>
                      </a:lnTo>
                      <a:lnTo>
                        <a:pt x="3196" y="314"/>
                      </a:lnTo>
                      <a:lnTo>
                        <a:pt x="3185" y="308"/>
                      </a:lnTo>
                      <a:lnTo>
                        <a:pt x="3170" y="305"/>
                      </a:lnTo>
                      <a:lnTo>
                        <a:pt x="585" y="305"/>
                      </a:lnTo>
                      <a:close/>
                      <a:moveTo>
                        <a:pt x="585" y="0"/>
                      </a:moveTo>
                      <a:lnTo>
                        <a:pt x="3170" y="0"/>
                      </a:lnTo>
                      <a:lnTo>
                        <a:pt x="3218" y="3"/>
                      </a:lnTo>
                      <a:lnTo>
                        <a:pt x="3263" y="13"/>
                      </a:lnTo>
                      <a:lnTo>
                        <a:pt x="3306" y="27"/>
                      </a:lnTo>
                      <a:lnTo>
                        <a:pt x="3346" y="48"/>
                      </a:lnTo>
                      <a:lnTo>
                        <a:pt x="3384" y="73"/>
                      </a:lnTo>
                      <a:lnTo>
                        <a:pt x="3418" y="103"/>
                      </a:lnTo>
                      <a:lnTo>
                        <a:pt x="3448" y="136"/>
                      </a:lnTo>
                      <a:lnTo>
                        <a:pt x="3473" y="173"/>
                      </a:lnTo>
                      <a:lnTo>
                        <a:pt x="3493" y="214"/>
                      </a:lnTo>
                      <a:lnTo>
                        <a:pt x="3508" y="256"/>
                      </a:lnTo>
                      <a:lnTo>
                        <a:pt x="3517" y="302"/>
                      </a:lnTo>
                      <a:lnTo>
                        <a:pt x="3520" y="350"/>
                      </a:lnTo>
                      <a:lnTo>
                        <a:pt x="3520" y="1890"/>
                      </a:lnTo>
                      <a:lnTo>
                        <a:pt x="3518" y="1931"/>
                      </a:lnTo>
                      <a:lnTo>
                        <a:pt x="3510" y="1970"/>
                      </a:lnTo>
                      <a:lnTo>
                        <a:pt x="3500" y="2009"/>
                      </a:lnTo>
                      <a:lnTo>
                        <a:pt x="3509" y="2028"/>
                      </a:lnTo>
                      <a:lnTo>
                        <a:pt x="3516" y="2049"/>
                      </a:lnTo>
                      <a:lnTo>
                        <a:pt x="3749" y="2983"/>
                      </a:lnTo>
                      <a:lnTo>
                        <a:pt x="3754" y="3006"/>
                      </a:lnTo>
                      <a:lnTo>
                        <a:pt x="3756" y="3029"/>
                      </a:lnTo>
                      <a:lnTo>
                        <a:pt x="3753" y="3060"/>
                      </a:lnTo>
                      <a:lnTo>
                        <a:pt x="3743" y="3090"/>
                      </a:lnTo>
                      <a:lnTo>
                        <a:pt x="3729" y="3116"/>
                      </a:lnTo>
                      <a:lnTo>
                        <a:pt x="3710" y="3140"/>
                      </a:lnTo>
                      <a:lnTo>
                        <a:pt x="3687" y="3158"/>
                      </a:lnTo>
                      <a:lnTo>
                        <a:pt x="3660" y="3173"/>
                      </a:lnTo>
                      <a:lnTo>
                        <a:pt x="3631" y="3182"/>
                      </a:lnTo>
                      <a:lnTo>
                        <a:pt x="3599" y="3186"/>
                      </a:lnTo>
                      <a:lnTo>
                        <a:pt x="157" y="3186"/>
                      </a:lnTo>
                      <a:lnTo>
                        <a:pt x="129" y="3183"/>
                      </a:lnTo>
                      <a:lnTo>
                        <a:pt x="101" y="3175"/>
                      </a:lnTo>
                      <a:lnTo>
                        <a:pt x="75" y="3163"/>
                      </a:lnTo>
                      <a:lnTo>
                        <a:pt x="52" y="3146"/>
                      </a:lnTo>
                      <a:lnTo>
                        <a:pt x="33" y="3125"/>
                      </a:lnTo>
                      <a:lnTo>
                        <a:pt x="18" y="3101"/>
                      </a:lnTo>
                      <a:lnTo>
                        <a:pt x="7" y="3075"/>
                      </a:lnTo>
                      <a:lnTo>
                        <a:pt x="1" y="3047"/>
                      </a:lnTo>
                      <a:lnTo>
                        <a:pt x="0" y="3019"/>
                      </a:lnTo>
                      <a:lnTo>
                        <a:pt x="5" y="2991"/>
                      </a:lnTo>
                      <a:lnTo>
                        <a:pt x="240" y="2049"/>
                      </a:lnTo>
                      <a:lnTo>
                        <a:pt x="247" y="2028"/>
                      </a:lnTo>
                      <a:lnTo>
                        <a:pt x="256" y="2009"/>
                      </a:lnTo>
                      <a:lnTo>
                        <a:pt x="245" y="1970"/>
                      </a:lnTo>
                      <a:lnTo>
                        <a:pt x="238" y="1931"/>
                      </a:lnTo>
                      <a:lnTo>
                        <a:pt x="236" y="1890"/>
                      </a:lnTo>
                      <a:lnTo>
                        <a:pt x="236" y="350"/>
                      </a:lnTo>
                      <a:lnTo>
                        <a:pt x="239" y="302"/>
                      </a:lnTo>
                      <a:lnTo>
                        <a:pt x="248" y="256"/>
                      </a:lnTo>
                      <a:lnTo>
                        <a:pt x="263" y="214"/>
                      </a:lnTo>
                      <a:lnTo>
                        <a:pt x="283" y="173"/>
                      </a:lnTo>
                      <a:lnTo>
                        <a:pt x="308" y="136"/>
                      </a:lnTo>
                      <a:lnTo>
                        <a:pt x="338" y="103"/>
                      </a:lnTo>
                      <a:lnTo>
                        <a:pt x="372" y="73"/>
                      </a:lnTo>
                      <a:lnTo>
                        <a:pt x="409" y="48"/>
                      </a:lnTo>
                      <a:lnTo>
                        <a:pt x="450" y="27"/>
                      </a:lnTo>
                      <a:lnTo>
                        <a:pt x="493" y="13"/>
                      </a:lnTo>
                      <a:lnTo>
                        <a:pt x="538" y="3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33" name="Freeform 17"/>
                <p:cNvSpPr>
                  <a:spLocks/>
                </p:cNvSpPr>
                <p:nvPr/>
              </p:nvSpPr>
              <p:spPr bwMode="auto">
                <a:xfrm>
                  <a:off x="3928" y="4071"/>
                  <a:ext cx="108" cy="109"/>
                </a:xfrm>
                <a:custGeom>
                  <a:avLst/>
                  <a:gdLst>
                    <a:gd name="T0" fmla="*/ 49 w 654"/>
                    <a:gd name="T1" fmla="*/ 0 h 654"/>
                    <a:gd name="T2" fmla="*/ 63 w 654"/>
                    <a:gd name="T3" fmla="*/ 2 h 654"/>
                    <a:gd name="T4" fmla="*/ 515 w 654"/>
                    <a:gd name="T5" fmla="*/ 174 h 654"/>
                    <a:gd name="T6" fmla="*/ 527 w 654"/>
                    <a:gd name="T7" fmla="*/ 181 h 654"/>
                    <a:gd name="T8" fmla="*/ 536 w 654"/>
                    <a:gd name="T9" fmla="*/ 192 h 654"/>
                    <a:gd name="T10" fmla="*/ 542 w 654"/>
                    <a:gd name="T11" fmla="*/ 205 h 654"/>
                    <a:gd name="T12" fmla="*/ 544 w 654"/>
                    <a:gd name="T13" fmla="*/ 220 h 654"/>
                    <a:gd name="T14" fmla="*/ 541 w 654"/>
                    <a:gd name="T15" fmla="*/ 234 h 654"/>
                    <a:gd name="T16" fmla="*/ 534 w 654"/>
                    <a:gd name="T17" fmla="*/ 247 h 654"/>
                    <a:gd name="T18" fmla="*/ 524 w 654"/>
                    <a:gd name="T19" fmla="*/ 256 h 654"/>
                    <a:gd name="T20" fmla="*/ 510 w 654"/>
                    <a:gd name="T21" fmla="*/ 262 h 654"/>
                    <a:gd name="T22" fmla="*/ 412 w 654"/>
                    <a:gd name="T23" fmla="*/ 289 h 654"/>
                    <a:gd name="T24" fmla="*/ 641 w 654"/>
                    <a:gd name="T25" fmla="*/ 518 h 654"/>
                    <a:gd name="T26" fmla="*/ 649 w 654"/>
                    <a:gd name="T27" fmla="*/ 529 h 654"/>
                    <a:gd name="T28" fmla="*/ 654 w 654"/>
                    <a:gd name="T29" fmla="*/ 543 h 654"/>
                    <a:gd name="T30" fmla="*/ 654 w 654"/>
                    <a:gd name="T31" fmla="*/ 558 h 654"/>
                    <a:gd name="T32" fmla="*/ 649 w 654"/>
                    <a:gd name="T33" fmla="*/ 572 h 654"/>
                    <a:gd name="T34" fmla="*/ 641 w 654"/>
                    <a:gd name="T35" fmla="*/ 583 h 654"/>
                    <a:gd name="T36" fmla="*/ 583 w 654"/>
                    <a:gd name="T37" fmla="*/ 641 h 654"/>
                    <a:gd name="T38" fmla="*/ 571 w 654"/>
                    <a:gd name="T39" fmla="*/ 649 h 654"/>
                    <a:gd name="T40" fmla="*/ 557 w 654"/>
                    <a:gd name="T41" fmla="*/ 654 h 654"/>
                    <a:gd name="T42" fmla="*/ 543 w 654"/>
                    <a:gd name="T43" fmla="*/ 654 h 654"/>
                    <a:gd name="T44" fmla="*/ 530 w 654"/>
                    <a:gd name="T45" fmla="*/ 649 h 654"/>
                    <a:gd name="T46" fmla="*/ 517 w 654"/>
                    <a:gd name="T47" fmla="*/ 641 h 654"/>
                    <a:gd name="T48" fmla="*/ 289 w 654"/>
                    <a:gd name="T49" fmla="*/ 412 h 654"/>
                    <a:gd name="T50" fmla="*/ 262 w 654"/>
                    <a:gd name="T51" fmla="*/ 510 h 654"/>
                    <a:gd name="T52" fmla="*/ 256 w 654"/>
                    <a:gd name="T53" fmla="*/ 524 h 654"/>
                    <a:gd name="T54" fmla="*/ 246 w 654"/>
                    <a:gd name="T55" fmla="*/ 534 h 654"/>
                    <a:gd name="T56" fmla="*/ 234 w 654"/>
                    <a:gd name="T57" fmla="*/ 541 h 654"/>
                    <a:gd name="T58" fmla="*/ 220 w 654"/>
                    <a:gd name="T59" fmla="*/ 544 h 654"/>
                    <a:gd name="T60" fmla="*/ 205 w 654"/>
                    <a:gd name="T61" fmla="*/ 543 h 654"/>
                    <a:gd name="T62" fmla="*/ 192 w 654"/>
                    <a:gd name="T63" fmla="*/ 536 h 654"/>
                    <a:gd name="T64" fmla="*/ 181 w 654"/>
                    <a:gd name="T65" fmla="*/ 527 h 654"/>
                    <a:gd name="T66" fmla="*/ 174 w 654"/>
                    <a:gd name="T67" fmla="*/ 515 h 654"/>
                    <a:gd name="T68" fmla="*/ 3 w 654"/>
                    <a:gd name="T69" fmla="*/ 62 h 654"/>
                    <a:gd name="T70" fmla="*/ 0 w 654"/>
                    <a:gd name="T71" fmla="*/ 50 h 654"/>
                    <a:gd name="T72" fmla="*/ 0 w 654"/>
                    <a:gd name="T73" fmla="*/ 36 h 654"/>
                    <a:gd name="T74" fmla="*/ 5 w 654"/>
                    <a:gd name="T75" fmla="*/ 24 h 654"/>
                    <a:gd name="T76" fmla="*/ 14 w 654"/>
                    <a:gd name="T77" fmla="*/ 13 h 654"/>
                    <a:gd name="T78" fmla="*/ 24 w 654"/>
                    <a:gd name="T79" fmla="*/ 5 h 654"/>
                    <a:gd name="T80" fmla="*/ 37 w 654"/>
                    <a:gd name="T81" fmla="*/ 1 h 654"/>
                    <a:gd name="T82" fmla="*/ 49 w 654"/>
                    <a:gd name="T83" fmla="*/ 0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54" h="654">
                      <a:moveTo>
                        <a:pt x="49" y="0"/>
                      </a:moveTo>
                      <a:lnTo>
                        <a:pt x="63" y="2"/>
                      </a:lnTo>
                      <a:lnTo>
                        <a:pt x="515" y="174"/>
                      </a:lnTo>
                      <a:lnTo>
                        <a:pt x="527" y="181"/>
                      </a:lnTo>
                      <a:lnTo>
                        <a:pt x="536" y="192"/>
                      </a:lnTo>
                      <a:lnTo>
                        <a:pt x="542" y="205"/>
                      </a:lnTo>
                      <a:lnTo>
                        <a:pt x="544" y="220"/>
                      </a:lnTo>
                      <a:lnTo>
                        <a:pt x="541" y="234"/>
                      </a:lnTo>
                      <a:lnTo>
                        <a:pt x="534" y="247"/>
                      </a:lnTo>
                      <a:lnTo>
                        <a:pt x="524" y="256"/>
                      </a:lnTo>
                      <a:lnTo>
                        <a:pt x="510" y="262"/>
                      </a:lnTo>
                      <a:lnTo>
                        <a:pt x="412" y="289"/>
                      </a:lnTo>
                      <a:lnTo>
                        <a:pt x="641" y="518"/>
                      </a:lnTo>
                      <a:lnTo>
                        <a:pt x="649" y="529"/>
                      </a:lnTo>
                      <a:lnTo>
                        <a:pt x="654" y="543"/>
                      </a:lnTo>
                      <a:lnTo>
                        <a:pt x="654" y="558"/>
                      </a:lnTo>
                      <a:lnTo>
                        <a:pt x="649" y="572"/>
                      </a:lnTo>
                      <a:lnTo>
                        <a:pt x="641" y="583"/>
                      </a:lnTo>
                      <a:lnTo>
                        <a:pt x="583" y="641"/>
                      </a:lnTo>
                      <a:lnTo>
                        <a:pt x="571" y="649"/>
                      </a:lnTo>
                      <a:lnTo>
                        <a:pt x="557" y="654"/>
                      </a:lnTo>
                      <a:lnTo>
                        <a:pt x="543" y="654"/>
                      </a:lnTo>
                      <a:lnTo>
                        <a:pt x="530" y="649"/>
                      </a:lnTo>
                      <a:lnTo>
                        <a:pt x="517" y="641"/>
                      </a:lnTo>
                      <a:lnTo>
                        <a:pt x="289" y="412"/>
                      </a:lnTo>
                      <a:lnTo>
                        <a:pt x="262" y="510"/>
                      </a:lnTo>
                      <a:lnTo>
                        <a:pt x="256" y="524"/>
                      </a:lnTo>
                      <a:lnTo>
                        <a:pt x="246" y="534"/>
                      </a:lnTo>
                      <a:lnTo>
                        <a:pt x="234" y="541"/>
                      </a:lnTo>
                      <a:lnTo>
                        <a:pt x="220" y="544"/>
                      </a:lnTo>
                      <a:lnTo>
                        <a:pt x="205" y="543"/>
                      </a:lnTo>
                      <a:lnTo>
                        <a:pt x="192" y="536"/>
                      </a:lnTo>
                      <a:lnTo>
                        <a:pt x="181" y="527"/>
                      </a:lnTo>
                      <a:lnTo>
                        <a:pt x="174" y="515"/>
                      </a:lnTo>
                      <a:lnTo>
                        <a:pt x="3" y="62"/>
                      </a:lnTo>
                      <a:lnTo>
                        <a:pt x="0" y="50"/>
                      </a:lnTo>
                      <a:lnTo>
                        <a:pt x="0" y="36"/>
                      </a:lnTo>
                      <a:lnTo>
                        <a:pt x="5" y="24"/>
                      </a:lnTo>
                      <a:lnTo>
                        <a:pt x="14" y="13"/>
                      </a:lnTo>
                      <a:lnTo>
                        <a:pt x="24" y="5"/>
                      </a:lnTo>
                      <a:lnTo>
                        <a:pt x="37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</p:grpSp>
      <p:pic>
        <p:nvPicPr>
          <p:cNvPr id="37" name="Picture 101" descr="card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9440"/>
            <a:ext cx="4248472" cy="269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2585"/>
            <a:ext cx="4248472" cy="26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30388" y="4437112"/>
            <a:ext cx="36108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茶水間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之</a:t>
            </a:r>
            <a:r>
              <a:rPr lang="zh-TW" altLang="en-US" sz="24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蒸飯箱及飲水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機，</a:t>
            </a:r>
            <a:r>
              <a:rPr lang="zh-TW" altLang="en-US" sz="24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在下班後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和節假日放假時，應</a:t>
            </a:r>
            <a:r>
              <a:rPr lang="zh-TW" altLang="en-US" sz="2400" dirty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關閉電源</a:t>
            </a:r>
            <a:r>
              <a:rPr lang="zh-TW" altLang="en-US" sz="24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，節能又保安全。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9" y="4115794"/>
            <a:ext cx="3094628" cy="174148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30388" y="1588491"/>
            <a:ext cx="3785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切</a:t>
            </a:r>
            <a:r>
              <a:rPr lang="zh-TW" altLang="en-US" sz="2400" dirty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勿</a:t>
            </a:r>
            <a:r>
              <a:rPr lang="zh-TW" altLang="en-US" sz="24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在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電源</a:t>
            </a:r>
            <a:r>
              <a:rPr lang="zh-TW" altLang="en-US" sz="24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設備、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消防通道旁邊</a:t>
            </a:r>
            <a:r>
              <a:rPr lang="zh-TW" altLang="en-US" sz="2400" dirty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堆放雜物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，避免因電器設備</a:t>
            </a:r>
            <a:r>
              <a:rPr lang="zh-TW" altLang="en-US" sz="24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損壞而產生之火花釀起火災</a:t>
            </a:r>
            <a:r>
              <a:rPr lang="zh-TW" altLang="en-US" sz="2400" dirty="0">
                <a:latin typeface="YouYuan" panose="02010509060101010101" pitchFamily="49" charset="-122"/>
                <a:ea typeface="YouYuan" panose="02010509060101010101" pitchFamily="49" charset="-122"/>
              </a:rPr>
              <a:t>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48" y="1370310"/>
            <a:ext cx="3113096" cy="2070209"/>
          </a:xfrm>
          <a:prstGeom prst="rect">
            <a:avLst/>
          </a:prstGeom>
        </p:spPr>
      </p:pic>
      <p:sp>
        <p:nvSpPr>
          <p:cNvPr id="41" name="Rectangle 36"/>
          <p:cNvSpPr>
            <a:spLocks noChangeArrowheads="1"/>
          </p:cNvSpPr>
          <p:nvPr/>
        </p:nvSpPr>
        <p:spPr bwMode="auto">
          <a:xfrm rot="21540000">
            <a:off x="8128322" y="5915314"/>
            <a:ext cx="1491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utura Bold" charset="0"/>
                <a:cs typeface="Arial" pitchFamily="34" charset="0"/>
              </a:rPr>
              <a:t>4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8"/>
          <p:cNvSpPr/>
          <p:nvPr/>
        </p:nvSpPr>
        <p:spPr>
          <a:xfrm rot="10800000">
            <a:off x="249489" y="876966"/>
            <a:ext cx="7936008" cy="5648377"/>
          </a:xfrm>
          <a:prstGeom prst="round2SameRect">
            <a:avLst>
              <a:gd name="adj1" fmla="val 2255"/>
              <a:gd name="adj2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辦公室是人員集中場所</a:t>
            </a:r>
            <a:r>
              <a:rPr lang="zh-TW" altLang="en-US" dirty="0" smtClean="0"/>
              <a:t>，</a:t>
            </a:r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143988" y="430955"/>
            <a:ext cx="8840458" cy="3677982"/>
            <a:chOff x="143988" y="430955"/>
            <a:chExt cx="8840458" cy="3677982"/>
          </a:xfrm>
        </p:grpSpPr>
        <p:sp>
          <p:nvSpPr>
            <p:cNvPr id="7" name="모서리가 둥근 직사각형 46"/>
            <p:cNvSpPr/>
            <p:nvPr/>
          </p:nvSpPr>
          <p:spPr>
            <a:xfrm>
              <a:off x="143988" y="430955"/>
              <a:ext cx="8301239" cy="6204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8" name="양쪽 모서리가 둥근 사각형 5"/>
            <p:cNvSpPr/>
            <p:nvPr/>
          </p:nvSpPr>
          <p:spPr>
            <a:xfrm rot="16200000">
              <a:off x="8279212" y="346147"/>
              <a:ext cx="611519" cy="7989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그룹 15"/>
            <p:cNvGrpSpPr/>
            <p:nvPr/>
          </p:nvGrpSpPr>
          <p:grpSpPr>
            <a:xfrm>
              <a:off x="8364326" y="573191"/>
              <a:ext cx="279310" cy="344252"/>
              <a:chOff x="7764703" y="2656561"/>
              <a:chExt cx="279310" cy="344252"/>
            </a:xfrm>
          </p:grpSpPr>
          <p:sp>
            <p:nvSpPr>
              <p:cNvPr id="11" name="도넛 13"/>
              <p:cNvSpPr/>
              <p:nvPr/>
            </p:nvSpPr>
            <p:spPr>
              <a:xfrm>
                <a:off x="7764703" y="2656561"/>
                <a:ext cx="209609" cy="229167"/>
              </a:xfrm>
              <a:prstGeom prst="donut">
                <a:avLst>
                  <a:gd name="adj" fmla="val 15379"/>
                </a:avLst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양쪽 모서리가 둥근 사각형 14"/>
              <p:cNvSpPr/>
              <p:nvPr/>
            </p:nvSpPr>
            <p:spPr>
              <a:xfrm rot="18900000">
                <a:off x="7993962" y="2845250"/>
                <a:ext cx="50051" cy="155563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그룹 1"/>
            <p:cNvGrpSpPr/>
            <p:nvPr/>
          </p:nvGrpSpPr>
          <p:grpSpPr>
            <a:xfrm>
              <a:off x="8422119" y="1412776"/>
              <a:ext cx="409393" cy="409393"/>
              <a:chOff x="11155340" y="4003139"/>
              <a:chExt cx="748389" cy="748389"/>
            </a:xfrm>
          </p:grpSpPr>
          <p:sp>
            <p:nvSpPr>
              <p:cNvPr id="14" name="타원 10"/>
              <p:cNvSpPr/>
              <p:nvPr/>
            </p:nvSpPr>
            <p:spPr>
              <a:xfrm>
                <a:off x="11155340" y="4003139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1"/>
              <p:cNvSpPr>
                <a:spLocks noEditPoints="1"/>
              </p:cNvSpPr>
              <p:nvPr/>
            </p:nvSpPr>
            <p:spPr bwMode="auto">
              <a:xfrm>
                <a:off x="11432867" y="4224301"/>
                <a:ext cx="249294" cy="306063"/>
              </a:xfrm>
              <a:custGeom>
                <a:avLst/>
                <a:gdLst>
                  <a:gd name="T0" fmla="*/ 1930 w 2831"/>
                  <a:gd name="T1" fmla="*/ 2787 h 3472"/>
                  <a:gd name="T2" fmla="*/ 1791 w 2831"/>
                  <a:gd name="T3" fmla="*/ 2855 h 3472"/>
                  <a:gd name="T4" fmla="*/ 2114 w 2831"/>
                  <a:gd name="T5" fmla="*/ 3172 h 3472"/>
                  <a:gd name="T6" fmla="*/ 2628 w 2831"/>
                  <a:gd name="T7" fmla="*/ 2656 h 3472"/>
                  <a:gd name="T8" fmla="*/ 2538 w 2831"/>
                  <a:gd name="T9" fmla="*/ 2529 h 3472"/>
                  <a:gd name="T10" fmla="*/ 1440 w 2831"/>
                  <a:gd name="T11" fmla="*/ 2529 h 3472"/>
                  <a:gd name="T12" fmla="*/ 914 w 2831"/>
                  <a:gd name="T13" fmla="*/ 2569 h 3472"/>
                  <a:gd name="T14" fmla="*/ 928 w 2831"/>
                  <a:gd name="T15" fmla="*/ 2433 h 3472"/>
                  <a:gd name="T16" fmla="*/ 807 w 2831"/>
                  <a:gd name="T17" fmla="*/ 2382 h 3472"/>
                  <a:gd name="T18" fmla="*/ 439 w 2831"/>
                  <a:gd name="T19" fmla="*/ 2514 h 3472"/>
                  <a:gd name="T20" fmla="*/ 470 w 2831"/>
                  <a:gd name="T21" fmla="*/ 2433 h 3472"/>
                  <a:gd name="T22" fmla="*/ 2186 w 2831"/>
                  <a:gd name="T23" fmla="*/ 2182 h 3472"/>
                  <a:gd name="T24" fmla="*/ 2642 w 2831"/>
                  <a:gd name="T25" fmla="*/ 2371 h 3472"/>
                  <a:gd name="T26" fmla="*/ 2831 w 2831"/>
                  <a:gd name="T27" fmla="*/ 2827 h 3472"/>
                  <a:gd name="T28" fmla="*/ 2642 w 2831"/>
                  <a:gd name="T29" fmla="*/ 3283 h 3472"/>
                  <a:gd name="T30" fmla="*/ 2186 w 2831"/>
                  <a:gd name="T31" fmla="*/ 3472 h 3472"/>
                  <a:gd name="T32" fmla="*/ 1729 w 2831"/>
                  <a:gd name="T33" fmla="*/ 3283 h 3472"/>
                  <a:gd name="T34" fmla="*/ 1540 w 2831"/>
                  <a:gd name="T35" fmla="*/ 2827 h 3472"/>
                  <a:gd name="T36" fmla="*/ 1729 w 2831"/>
                  <a:gd name="T37" fmla="*/ 2371 h 3472"/>
                  <a:gd name="T38" fmla="*/ 2186 w 2831"/>
                  <a:gd name="T39" fmla="*/ 2182 h 3472"/>
                  <a:gd name="T40" fmla="*/ 1540 w 2831"/>
                  <a:gd name="T41" fmla="*/ 2083 h 3472"/>
                  <a:gd name="T42" fmla="*/ 914 w 2831"/>
                  <a:gd name="T43" fmla="*/ 2123 h 3472"/>
                  <a:gd name="T44" fmla="*/ 928 w 2831"/>
                  <a:gd name="T45" fmla="*/ 1986 h 3472"/>
                  <a:gd name="T46" fmla="*/ 807 w 2831"/>
                  <a:gd name="T47" fmla="*/ 1957 h 3472"/>
                  <a:gd name="T48" fmla="*/ 439 w 2831"/>
                  <a:gd name="T49" fmla="*/ 2088 h 3472"/>
                  <a:gd name="T50" fmla="*/ 470 w 2831"/>
                  <a:gd name="T51" fmla="*/ 2007 h 3472"/>
                  <a:gd name="T52" fmla="*/ 944 w 2831"/>
                  <a:gd name="T53" fmla="*/ 1588 h 3472"/>
                  <a:gd name="T54" fmla="*/ 1786 w 2831"/>
                  <a:gd name="T55" fmla="*/ 1702 h 3472"/>
                  <a:gd name="T56" fmla="*/ 904 w 2831"/>
                  <a:gd name="T57" fmla="*/ 1716 h 3472"/>
                  <a:gd name="T58" fmla="*/ 944 w 2831"/>
                  <a:gd name="T59" fmla="*/ 1588 h 3472"/>
                  <a:gd name="T60" fmla="*/ 800 w 2831"/>
                  <a:gd name="T61" fmla="*/ 1548 h 3472"/>
                  <a:gd name="T62" fmla="*/ 430 w 2831"/>
                  <a:gd name="T63" fmla="*/ 1656 h 3472"/>
                  <a:gd name="T64" fmla="*/ 484 w 2831"/>
                  <a:gd name="T65" fmla="*/ 1589 h 3472"/>
                  <a:gd name="T66" fmla="*/ 1738 w 2831"/>
                  <a:gd name="T67" fmla="*/ 1140 h 3472"/>
                  <a:gd name="T68" fmla="*/ 1778 w 2831"/>
                  <a:gd name="T69" fmla="*/ 1269 h 3472"/>
                  <a:gd name="T70" fmla="*/ 896 w 2831"/>
                  <a:gd name="T71" fmla="*/ 1255 h 3472"/>
                  <a:gd name="T72" fmla="*/ 769 w 2831"/>
                  <a:gd name="T73" fmla="*/ 1030 h 3472"/>
                  <a:gd name="T74" fmla="*/ 616 w 2831"/>
                  <a:gd name="T75" fmla="*/ 1312 h 3472"/>
                  <a:gd name="T76" fmla="*/ 423 w 2831"/>
                  <a:gd name="T77" fmla="*/ 1202 h 3472"/>
                  <a:gd name="T78" fmla="*/ 496 w 2831"/>
                  <a:gd name="T79" fmla="*/ 1154 h 3472"/>
                  <a:gd name="T80" fmla="*/ 548 w 2831"/>
                  <a:gd name="T81" fmla="*/ 372 h 3472"/>
                  <a:gd name="T82" fmla="*/ 681 w 2831"/>
                  <a:gd name="T83" fmla="*/ 618 h 3472"/>
                  <a:gd name="T84" fmla="*/ 1588 w 2831"/>
                  <a:gd name="T85" fmla="*/ 597 h 3472"/>
                  <a:gd name="T86" fmla="*/ 1683 w 2831"/>
                  <a:gd name="T87" fmla="*/ 347 h 3472"/>
                  <a:gd name="T88" fmla="*/ 2201 w 2831"/>
                  <a:gd name="T89" fmla="*/ 438 h 3472"/>
                  <a:gd name="T90" fmla="*/ 2118 w 2831"/>
                  <a:gd name="T91" fmla="*/ 2037 h 3472"/>
                  <a:gd name="T92" fmla="*/ 1412 w 2831"/>
                  <a:gd name="T93" fmla="*/ 3005 h 3472"/>
                  <a:gd name="T94" fmla="*/ 47 w 2831"/>
                  <a:gd name="T95" fmla="*/ 3054 h 3472"/>
                  <a:gd name="T96" fmla="*/ 21 w 2831"/>
                  <a:gd name="T97" fmla="*/ 455 h 3472"/>
                  <a:gd name="T98" fmla="*/ 1118 w 2831"/>
                  <a:gd name="T99" fmla="*/ 99 h 3472"/>
                  <a:gd name="T100" fmla="*/ 1053 w 2831"/>
                  <a:gd name="T101" fmla="*/ 211 h 3472"/>
                  <a:gd name="T102" fmla="*/ 1182 w 2831"/>
                  <a:gd name="T103" fmla="*/ 211 h 3472"/>
                  <a:gd name="T104" fmla="*/ 1118 w 2831"/>
                  <a:gd name="T105" fmla="*/ 99 h 3472"/>
                  <a:gd name="T106" fmla="*/ 1268 w 2831"/>
                  <a:gd name="T107" fmla="*/ 85 h 3472"/>
                  <a:gd name="T108" fmla="*/ 1328 w 2831"/>
                  <a:gd name="T109" fmla="*/ 238 h 3472"/>
                  <a:gd name="T110" fmla="*/ 1564 w 2831"/>
                  <a:gd name="T111" fmla="*/ 312 h 3472"/>
                  <a:gd name="T112" fmla="*/ 1547 w 2831"/>
                  <a:gd name="T113" fmla="*/ 503 h 3472"/>
                  <a:gd name="T114" fmla="*/ 711 w 2831"/>
                  <a:gd name="T115" fmla="*/ 521 h 3472"/>
                  <a:gd name="T116" fmla="*/ 657 w 2831"/>
                  <a:gd name="T117" fmla="*/ 338 h 3472"/>
                  <a:gd name="T118" fmla="*/ 889 w 2831"/>
                  <a:gd name="T119" fmla="*/ 245 h 3472"/>
                  <a:gd name="T120" fmla="*/ 954 w 2831"/>
                  <a:gd name="T121" fmla="*/ 112 h 3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31" h="3472">
                    <a:moveTo>
                      <a:pt x="2538" y="2529"/>
                    </a:moveTo>
                    <a:lnTo>
                      <a:pt x="2517" y="2531"/>
                    </a:lnTo>
                    <a:lnTo>
                      <a:pt x="2496" y="2537"/>
                    </a:lnTo>
                    <a:lnTo>
                      <a:pt x="2476" y="2547"/>
                    </a:lnTo>
                    <a:lnTo>
                      <a:pt x="2459" y="2563"/>
                    </a:lnTo>
                    <a:lnTo>
                      <a:pt x="2124" y="2939"/>
                    </a:lnTo>
                    <a:lnTo>
                      <a:pt x="1950" y="2800"/>
                    </a:lnTo>
                    <a:lnTo>
                      <a:pt x="1930" y="2787"/>
                    </a:lnTo>
                    <a:lnTo>
                      <a:pt x="1909" y="2780"/>
                    </a:lnTo>
                    <a:lnTo>
                      <a:pt x="1888" y="2778"/>
                    </a:lnTo>
                    <a:lnTo>
                      <a:pt x="1866" y="2780"/>
                    </a:lnTo>
                    <a:lnTo>
                      <a:pt x="1845" y="2787"/>
                    </a:lnTo>
                    <a:lnTo>
                      <a:pt x="1826" y="2799"/>
                    </a:lnTo>
                    <a:lnTo>
                      <a:pt x="1810" y="2814"/>
                    </a:lnTo>
                    <a:lnTo>
                      <a:pt x="1797" y="2834"/>
                    </a:lnTo>
                    <a:lnTo>
                      <a:pt x="1791" y="2855"/>
                    </a:lnTo>
                    <a:lnTo>
                      <a:pt x="1788" y="2876"/>
                    </a:lnTo>
                    <a:lnTo>
                      <a:pt x="1791" y="2899"/>
                    </a:lnTo>
                    <a:lnTo>
                      <a:pt x="1797" y="2920"/>
                    </a:lnTo>
                    <a:lnTo>
                      <a:pt x="1809" y="2938"/>
                    </a:lnTo>
                    <a:lnTo>
                      <a:pt x="1826" y="2954"/>
                    </a:lnTo>
                    <a:lnTo>
                      <a:pt x="2073" y="3152"/>
                    </a:lnTo>
                    <a:lnTo>
                      <a:pt x="2093" y="3165"/>
                    </a:lnTo>
                    <a:lnTo>
                      <a:pt x="2114" y="3172"/>
                    </a:lnTo>
                    <a:lnTo>
                      <a:pt x="2135" y="3174"/>
                    </a:lnTo>
                    <a:lnTo>
                      <a:pt x="2156" y="3172"/>
                    </a:lnTo>
                    <a:lnTo>
                      <a:pt x="2175" y="3166"/>
                    </a:lnTo>
                    <a:lnTo>
                      <a:pt x="2194" y="3155"/>
                    </a:lnTo>
                    <a:lnTo>
                      <a:pt x="2210" y="3142"/>
                    </a:lnTo>
                    <a:lnTo>
                      <a:pt x="2607" y="2694"/>
                    </a:lnTo>
                    <a:lnTo>
                      <a:pt x="2620" y="2676"/>
                    </a:lnTo>
                    <a:lnTo>
                      <a:pt x="2628" y="2656"/>
                    </a:lnTo>
                    <a:lnTo>
                      <a:pt x="2633" y="2633"/>
                    </a:lnTo>
                    <a:lnTo>
                      <a:pt x="2631" y="2612"/>
                    </a:lnTo>
                    <a:lnTo>
                      <a:pt x="2625" y="2591"/>
                    </a:lnTo>
                    <a:lnTo>
                      <a:pt x="2615" y="2571"/>
                    </a:lnTo>
                    <a:lnTo>
                      <a:pt x="2599" y="2555"/>
                    </a:lnTo>
                    <a:lnTo>
                      <a:pt x="2580" y="2542"/>
                    </a:lnTo>
                    <a:lnTo>
                      <a:pt x="2560" y="2534"/>
                    </a:lnTo>
                    <a:lnTo>
                      <a:pt x="2538" y="2529"/>
                    </a:lnTo>
                    <a:close/>
                    <a:moveTo>
                      <a:pt x="944" y="2430"/>
                    </a:moveTo>
                    <a:lnTo>
                      <a:pt x="1391" y="2430"/>
                    </a:lnTo>
                    <a:lnTo>
                      <a:pt x="1406" y="2433"/>
                    </a:lnTo>
                    <a:lnTo>
                      <a:pt x="1420" y="2440"/>
                    </a:lnTo>
                    <a:lnTo>
                      <a:pt x="1431" y="2450"/>
                    </a:lnTo>
                    <a:lnTo>
                      <a:pt x="1438" y="2464"/>
                    </a:lnTo>
                    <a:lnTo>
                      <a:pt x="1440" y="2480"/>
                    </a:lnTo>
                    <a:lnTo>
                      <a:pt x="1440" y="2529"/>
                    </a:lnTo>
                    <a:lnTo>
                      <a:pt x="1438" y="2545"/>
                    </a:lnTo>
                    <a:lnTo>
                      <a:pt x="1431" y="2559"/>
                    </a:lnTo>
                    <a:lnTo>
                      <a:pt x="1420" y="2569"/>
                    </a:lnTo>
                    <a:lnTo>
                      <a:pt x="1406" y="2577"/>
                    </a:lnTo>
                    <a:lnTo>
                      <a:pt x="1391" y="2579"/>
                    </a:lnTo>
                    <a:lnTo>
                      <a:pt x="944" y="2579"/>
                    </a:lnTo>
                    <a:lnTo>
                      <a:pt x="928" y="2577"/>
                    </a:lnTo>
                    <a:lnTo>
                      <a:pt x="914" y="2569"/>
                    </a:lnTo>
                    <a:lnTo>
                      <a:pt x="904" y="2559"/>
                    </a:lnTo>
                    <a:lnTo>
                      <a:pt x="896" y="2545"/>
                    </a:lnTo>
                    <a:lnTo>
                      <a:pt x="894" y="2529"/>
                    </a:lnTo>
                    <a:lnTo>
                      <a:pt x="894" y="2480"/>
                    </a:lnTo>
                    <a:lnTo>
                      <a:pt x="896" y="2464"/>
                    </a:lnTo>
                    <a:lnTo>
                      <a:pt x="904" y="2450"/>
                    </a:lnTo>
                    <a:lnTo>
                      <a:pt x="914" y="2440"/>
                    </a:lnTo>
                    <a:lnTo>
                      <a:pt x="928" y="2433"/>
                    </a:lnTo>
                    <a:lnTo>
                      <a:pt x="944" y="2430"/>
                    </a:lnTo>
                    <a:close/>
                    <a:moveTo>
                      <a:pt x="769" y="2319"/>
                    </a:moveTo>
                    <a:lnTo>
                      <a:pt x="783" y="2322"/>
                    </a:lnTo>
                    <a:lnTo>
                      <a:pt x="795" y="2330"/>
                    </a:lnTo>
                    <a:lnTo>
                      <a:pt x="805" y="2341"/>
                    </a:lnTo>
                    <a:lnTo>
                      <a:pt x="810" y="2355"/>
                    </a:lnTo>
                    <a:lnTo>
                      <a:pt x="810" y="2368"/>
                    </a:lnTo>
                    <a:lnTo>
                      <a:pt x="807" y="2382"/>
                    </a:lnTo>
                    <a:lnTo>
                      <a:pt x="800" y="2395"/>
                    </a:lnTo>
                    <a:lnTo>
                      <a:pt x="616" y="2600"/>
                    </a:lnTo>
                    <a:lnTo>
                      <a:pt x="606" y="2608"/>
                    </a:lnTo>
                    <a:lnTo>
                      <a:pt x="594" y="2613"/>
                    </a:lnTo>
                    <a:lnTo>
                      <a:pt x="581" y="2616"/>
                    </a:lnTo>
                    <a:lnTo>
                      <a:pt x="567" y="2612"/>
                    </a:lnTo>
                    <a:lnTo>
                      <a:pt x="553" y="2605"/>
                    </a:lnTo>
                    <a:lnTo>
                      <a:pt x="439" y="2514"/>
                    </a:lnTo>
                    <a:lnTo>
                      <a:pt x="430" y="2503"/>
                    </a:lnTo>
                    <a:lnTo>
                      <a:pt x="423" y="2490"/>
                    </a:lnTo>
                    <a:lnTo>
                      <a:pt x="422" y="2477"/>
                    </a:lnTo>
                    <a:lnTo>
                      <a:pt x="425" y="2463"/>
                    </a:lnTo>
                    <a:lnTo>
                      <a:pt x="432" y="2449"/>
                    </a:lnTo>
                    <a:lnTo>
                      <a:pt x="442" y="2440"/>
                    </a:lnTo>
                    <a:lnTo>
                      <a:pt x="456" y="2435"/>
                    </a:lnTo>
                    <a:lnTo>
                      <a:pt x="470" y="2433"/>
                    </a:lnTo>
                    <a:lnTo>
                      <a:pt x="484" y="2436"/>
                    </a:lnTo>
                    <a:lnTo>
                      <a:pt x="496" y="2443"/>
                    </a:lnTo>
                    <a:lnTo>
                      <a:pt x="576" y="2507"/>
                    </a:lnTo>
                    <a:lnTo>
                      <a:pt x="731" y="2334"/>
                    </a:lnTo>
                    <a:lnTo>
                      <a:pt x="742" y="2324"/>
                    </a:lnTo>
                    <a:lnTo>
                      <a:pt x="755" y="2320"/>
                    </a:lnTo>
                    <a:lnTo>
                      <a:pt x="769" y="2319"/>
                    </a:lnTo>
                    <a:close/>
                    <a:moveTo>
                      <a:pt x="2186" y="2182"/>
                    </a:moveTo>
                    <a:lnTo>
                      <a:pt x="2251" y="2185"/>
                    </a:lnTo>
                    <a:lnTo>
                      <a:pt x="2316" y="2196"/>
                    </a:lnTo>
                    <a:lnTo>
                      <a:pt x="2378" y="2212"/>
                    </a:lnTo>
                    <a:lnTo>
                      <a:pt x="2437" y="2233"/>
                    </a:lnTo>
                    <a:lnTo>
                      <a:pt x="2494" y="2260"/>
                    </a:lnTo>
                    <a:lnTo>
                      <a:pt x="2546" y="2293"/>
                    </a:lnTo>
                    <a:lnTo>
                      <a:pt x="2596" y="2329"/>
                    </a:lnTo>
                    <a:lnTo>
                      <a:pt x="2642" y="2371"/>
                    </a:lnTo>
                    <a:lnTo>
                      <a:pt x="2683" y="2417"/>
                    </a:lnTo>
                    <a:lnTo>
                      <a:pt x="2721" y="2466"/>
                    </a:lnTo>
                    <a:lnTo>
                      <a:pt x="2753" y="2520"/>
                    </a:lnTo>
                    <a:lnTo>
                      <a:pt x="2780" y="2577"/>
                    </a:lnTo>
                    <a:lnTo>
                      <a:pt x="2802" y="2636"/>
                    </a:lnTo>
                    <a:lnTo>
                      <a:pt x="2818" y="2698"/>
                    </a:lnTo>
                    <a:lnTo>
                      <a:pt x="2828" y="2761"/>
                    </a:lnTo>
                    <a:lnTo>
                      <a:pt x="2831" y="2827"/>
                    </a:lnTo>
                    <a:lnTo>
                      <a:pt x="2828" y="2893"/>
                    </a:lnTo>
                    <a:lnTo>
                      <a:pt x="2818" y="2958"/>
                    </a:lnTo>
                    <a:lnTo>
                      <a:pt x="2802" y="3019"/>
                    </a:lnTo>
                    <a:lnTo>
                      <a:pt x="2780" y="3079"/>
                    </a:lnTo>
                    <a:lnTo>
                      <a:pt x="2753" y="3134"/>
                    </a:lnTo>
                    <a:lnTo>
                      <a:pt x="2721" y="3188"/>
                    </a:lnTo>
                    <a:lnTo>
                      <a:pt x="2683" y="3237"/>
                    </a:lnTo>
                    <a:lnTo>
                      <a:pt x="2642" y="3283"/>
                    </a:lnTo>
                    <a:lnTo>
                      <a:pt x="2596" y="3325"/>
                    </a:lnTo>
                    <a:lnTo>
                      <a:pt x="2546" y="3362"/>
                    </a:lnTo>
                    <a:lnTo>
                      <a:pt x="2494" y="3394"/>
                    </a:lnTo>
                    <a:lnTo>
                      <a:pt x="2437" y="3421"/>
                    </a:lnTo>
                    <a:lnTo>
                      <a:pt x="2378" y="3443"/>
                    </a:lnTo>
                    <a:lnTo>
                      <a:pt x="2316" y="3459"/>
                    </a:lnTo>
                    <a:lnTo>
                      <a:pt x="2251" y="3469"/>
                    </a:lnTo>
                    <a:lnTo>
                      <a:pt x="2186" y="3472"/>
                    </a:lnTo>
                    <a:lnTo>
                      <a:pt x="2120" y="3469"/>
                    </a:lnTo>
                    <a:lnTo>
                      <a:pt x="2055" y="3459"/>
                    </a:lnTo>
                    <a:lnTo>
                      <a:pt x="1993" y="3443"/>
                    </a:lnTo>
                    <a:lnTo>
                      <a:pt x="1934" y="3421"/>
                    </a:lnTo>
                    <a:lnTo>
                      <a:pt x="1877" y="3394"/>
                    </a:lnTo>
                    <a:lnTo>
                      <a:pt x="1825" y="3362"/>
                    </a:lnTo>
                    <a:lnTo>
                      <a:pt x="1775" y="3325"/>
                    </a:lnTo>
                    <a:lnTo>
                      <a:pt x="1729" y="3283"/>
                    </a:lnTo>
                    <a:lnTo>
                      <a:pt x="1688" y="3237"/>
                    </a:lnTo>
                    <a:lnTo>
                      <a:pt x="1650" y="3188"/>
                    </a:lnTo>
                    <a:lnTo>
                      <a:pt x="1618" y="3134"/>
                    </a:lnTo>
                    <a:lnTo>
                      <a:pt x="1591" y="3079"/>
                    </a:lnTo>
                    <a:lnTo>
                      <a:pt x="1569" y="3019"/>
                    </a:lnTo>
                    <a:lnTo>
                      <a:pt x="1553" y="2958"/>
                    </a:lnTo>
                    <a:lnTo>
                      <a:pt x="1543" y="2893"/>
                    </a:lnTo>
                    <a:lnTo>
                      <a:pt x="1540" y="2827"/>
                    </a:lnTo>
                    <a:lnTo>
                      <a:pt x="1543" y="2761"/>
                    </a:lnTo>
                    <a:lnTo>
                      <a:pt x="1553" y="2698"/>
                    </a:lnTo>
                    <a:lnTo>
                      <a:pt x="1569" y="2636"/>
                    </a:lnTo>
                    <a:lnTo>
                      <a:pt x="1591" y="2577"/>
                    </a:lnTo>
                    <a:lnTo>
                      <a:pt x="1618" y="2520"/>
                    </a:lnTo>
                    <a:lnTo>
                      <a:pt x="1650" y="2466"/>
                    </a:lnTo>
                    <a:lnTo>
                      <a:pt x="1688" y="2417"/>
                    </a:lnTo>
                    <a:lnTo>
                      <a:pt x="1729" y="2371"/>
                    </a:lnTo>
                    <a:lnTo>
                      <a:pt x="1775" y="2329"/>
                    </a:lnTo>
                    <a:lnTo>
                      <a:pt x="1825" y="2293"/>
                    </a:lnTo>
                    <a:lnTo>
                      <a:pt x="1877" y="2260"/>
                    </a:lnTo>
                    <a:lnTo>
                      <a:pt x="1934" y="2233"/>
                    </a:lnTo>
                    <a:lnTo>
                      <a:pt x="1993" y="2212"/>
                    </a:lnTo>
                    <a:lnTo>
                      <a:pt x="2055" y="2196"/>
                    </a:lnTo>
                    <a:lnTo>
                      <a:pt x="2120" y="2185"/>
                    </a:lnTo>
                    <a:lnTo>
                      <a:pt x="2186" y="2182"/>
                    </a:lnTo>
                    <a:close/>
                    <a:moveTo>
                      <a:pt x="944" y="1984"/>
                    </a:moveTo>
                    <a:lnTo>
                      <a:pt x="1491" y="1984"/>
                    </a:lnTo>
                    <a:lnTo>
                      <a:pt x="1505" y="1986"/>
                    </a:lnTo>
                    <a:lnTo>
                      <a:pt x="1519" y="1994"/>
                    </a:lnTo>
                    <a:lnTo>
                      <a:pt x="1531" y="2004"/>
                    </a:lnTo>
                    <a:lnTo>
                      <a:pt x="1537" y="2018"/>
                    </a:lnTo>
                    <a:lnTo>
                      <a:pt x="1540" y="2034"/>
                    </a:lnTo>
                    <a:lnTo>
                      <a:pt x="1540" y="2083"/>
                    </a:lnTo>
                    <a:lnTo>
                      <a:pt x="1537" y="2099"/>
                    </a:lnTo>
                    <a:lnTo>
                      <a:pt x="1531" y="2113"/>
                    </a:lnTo>
                    <a:lnTo>
                      <a:pt x="1519" y="2123"/>
                    </a:lnTo>
                    <a:lnTo>
                      <a:pt x="1505" y="2131"/>
                    </a:lnTo>
                    <a:lnTo>
                      <a:pt x="1491" y="2133"/>
                    </a:lnTo>
                    <a:lnTo>
                      <a:pt x="944" y="2133"/>
                    </a:lnTo>
                    <a:lnTo>
                      <a:pt x="928" y="2131"/>
                    </a:lnTo>
                    <a:lnTo>
                      <a:pt x="914" y="2123"/>
                    </a:lnTo>
                    <a:lnTo>
                      <a:pt x="904" y="2113"/>
                    </a:lnTo>
                    <a:lnTo>
                      <a:pt x="896" y="2099"/>
                    </a:lnTo>
                    <a:lnTo>
                      <a:pt x="894" y="2083"/>
                    </a:lnTo>
                    <a:lnTo>
                      <a:pt x="894" y="2034"/>
                    </a:lnTo>
                    <a:lnTo>
                      <a:pt x="896" y="2018"/>
                    </a:lnTo>
                    <a:lnTo>
                      <a:pt x="904" y="2004"/>
                    </a:lnTo>
                    <a:lnTo>
                      <a:pt x="914" y="1994"/>
                    </a:lnTo>
                    <a:lnTo>
                      <a:pt x="928" y="1986"/>
                    </a:lnTo>
                    <a:lnTo>
                      <a:pt x="944" y="1984"/>
                    </a:lnTo>
                    <a:close/>
                    <a:moveTo>
                      <a:pt x="769" y="1894"/>
                    </a:moveTo>
                    <a:lnTo>
                      <a:pt x="783" y="1897"/>
                    </a:lnTo>
                    <a:lnTo>
                      <a:pt x="795" y="1905"/>
                    </a:lnTo>
                    <a:lnTo>
                      <a:pt x="805" y="1916"/>
                    </a:lnTo>
                    <a:lnTo>
                      <a:pt x="810" y="1930"/>
                    </a:lnTo>
                    <a:lnTo>
                      <a:pt x="810" y="1943"/>
                    </a:lnTo>
                    <a:lnTo>
                      <a:pt x="807" y="1957"/>
                    </a:lnTo>
                    <a:lnTo>
                      <a:pt x="800" y="1970"/>
                    </a:lnTo>
                    <a:lnTo>
                      <a:pt x="616" y="2175"/>
                    </a:lnTo>
                    <a:lnTo>
                      <a:pt x="606" y="2183"/>
                    </a:lnTo>
                    <a:lnTo>
                      <a:pt x="594" y="2188"/>
                    </a:lnTo>
                    <a:lnTo>
                      <a:pt x="581" y="2191"/>
                    </a:lnTo>
                    <a:lnTo>
                      <a:pt x="567" y="2187"/>
                    </a:lnTo>
                    <a:lnTo>
                      <a:pt x="553" y="2180"/>
                    </a:lnTo>
                    <a:lnTo>
                      <a:pt x="439" y="2088"/>
                    </a:lnTo>
                    <a:lnTo>
                      <a:pt x="430" y="2078"/>
                    </a:lnTo>
                    <a:lnTo>
                      <a:pt x="423" y="2065"/>
                    </a:lnTo>
                    <a:lnTo>
                      <a:pt x="422" y="2052"/>
                    </a:lnTo>
                    <a:lnTo>
                      <a:pt x="425" y="2038"/>
                    </a:lnTo>
                    <a:lnTo>
                      <a:pt x="432" y="2024"/>
                    </a:lnTo>
                    <a:lnTo>
                      <a:pt x="442" y="2015"/>
                    </a:lnTo>
                    <a:lnTo>
                      <a:pt x="456" y="2010"/>
                    </a:lnTo>
                    <a:lnTo>
                      <a:pt x="470" y="2007"/>
                    </a:lnTo>
                    <a:lnTo>
                      <a:pt x="484" y="2011"/>
                    </a:lnTo>
                    <a:lnTo>
                      <a:pt x="496" y="2018"/>
                    </a:lnTo>
                    <a:lnTo>
                      <a:pt x="576" y="2082"/>
                    </a:lnTo>
                    <a:lnTo>
                      <a:pt x="731" y="1909"/>
                    </a:lnTo>
                    <a:lnTo>
                      <a:pt x="742" y="1899"/>
                    </a:lnTo>
                    <a:lnTo>
                      <a:pt x="755" y="1895"/>
                    </a:lnTo>
                    <a:lnTo>
                      <a:pt x="769" y="1894"/>
                    </a:lnTo>
                    <a:close/>
                    <a:moveTo>
                      <a:pt x="944" y="1588"/>
                    </a:moveTo>
                    <a:lnTo>
                      <a:pt x="1738" y="1588"/>
                    </a:lnTo>
                    <a:lnTo>
                      <a:pt x="1754" y="1590"/>
                    </a:lnTo>
                    <a:lnTo>
                      <a:pt x="1768" y="1597"/>
                    </a:lnTo>
                    <a:lnTo>
                      <a:pt x="1778" y="1608"/>
                    </a:lnTo>
                    <a:lnTo>
                      <a:pt x="1786" y="1621"/>
                    </a:lnTo>
                    <a:lnTo>
                      <a:pt x="1788" y="1637"/>
                    </a:lnTo>
                    <a:lnTo>
                      <a:pt x="1788" y="1687"/>
                    </a:lnTo>
                    <a:lnTo>
                      <a:pt x="1786" y="1702"/>
                    </a:lnTo>
                    <a:lnTo>
                      <a:pt x="1778" y="1716"/>
                    </a:lnTo>
                    <a:lnTo>
                      <a:pt x="1768" y="1727"/>
                    </a:lnTo>
                    <a:lnTo>
                      <a:pt x="1754" y="1734"/>
                    </a:lnTo>
                    <a:lnTo>
                      <a:pt x="1738" y="1736"/>
                    </a:lnTo>
                    <a:lnTo>
                      <a:pt x="944" y="1736"/>
                    </a:lnTo>
                    <a:lnTo>
                      <a:pt x="928" y="1734"/>
                    </a:lnTo>
                    <a:lnTo>
                      <a:pt x="914" y="1727"/>
                    </a:lnTo>
                    <a:lnTo>
                      <a:pt x="904" y="1716"/>
                    </a:lnTo>
                    <a:lnTo>
                      <a:pt x="896" y="1702"/>
                    </a:lnTo>
                    <a:lnTo>
                      <a:pt x="894" y="1687"/>
                    </a:lnTo>
                    <a:lnTo>
                      <a:pt x="894" y="1637"/>
                    </a:lnTo>
                    <a:lnTo>
                      <a:pt x="896" y="1621"/>
                    </a:lnTo>
                    <a:lnTo>
                      <a:pt x="904" y="1608"/>
                    </a:lnTo>
                    <a:lnTo>
                      <a:pt x="914" y="1597"/>
                    </a:lnTo>
                    <a:lnTo>
                      <a:pt x="928" y="1590"/>
                    </a:lnTo>
                    <a:lnTo>
                      <a:pt x="944" y="1588"/>
                    </a:lnTo>
                    <a:close/>
                    <a:moveTo>
                      <a:pt x="769" y="1472"/>
                    </a:moveTo>
                    <a:lnTo>
                      <a:pt x="783" y="1475"/>
                    </a:lnTo>
                    <a:lnTo>
                      <a:pt x="795" y="1483"/>
                    </a:lnTo>
                    <a:lnTo>
                      <a:pt x="805" y="1494"/>
                    </a:lnTo>
                    <a:lnTo>
                      <a:pt x="810" y="1508"/>
                    </a:lnTo>
                    <a:lnTo>
                      <a:pt x="810" y="1521"/>
                    </a:lnTo>
                    <a:lnTo>
                      <a:pt x="807" y="1535"/>
                    </a:lnTo>
                    <a:lnTo>
                      <a:pt x="800" y="1548"/>
                    </a:lnTo>
                    <a:lnTo>
                      <a:pt x="616" y="1753"/>
                    </a:lnTo>
                    <a:lnTo>
                      <a:pt x="606" y="1761"/>
                    </a:lnTo>
                    <a:lnTo>
                      <a:pt x="594" y="1767"/>
                    </a:lnTo>
                    <a:lnTo>
                      <a:pt x="581" y="1769"/>
                    </a:lnTo>
                    <a:lnTo>
                      <a:pt x="567" y="1765"/>
                    </a:lnTo>
                    <a:lnTo>
                      <a:pt x="553" y="1758"/>
                    </a:lnTo>
                    <a:lnTo>
                      <a:pt x="439" y="1667"/>
                    </a:lnTo>
                    <a:lnTo>
                      <a:pt x="430" y="1656"/>
                    </a:lnTo>
                    <a:lnTo>
                      <a:pt x="423" y="1643"/>
                    </a:lnTo>
                    <a:lnTo>
                      <a:pt x="422" y="1630"/>
                    </a:lnTo>
                    <a:lnTo>
                      <a:pt x="425" y="1615"/>
                    </a:lnTo>
                    <a:lnTo>
                      <a:pt x="432" y="1602"/>
                    </a:lnTo>
                    <a:lnTo>
                      <a:pt x="442" y="1593"/>
                    </a:lnTo>
                    <a:lnTo>
                      <a:pt x="456" y="1588"/>
                    </a:lnTo>
                    <a:lnTo>
                      <a:pt x="470" y="1586"/>
                    </a:lnTo>
                    <a:lnTo>
                      <a:pt x="484" y="1589"/>
                    </a:lnTo>
                    <a:lnTo>
                      <a:pt x="496" y="1596"/>
                    </a:lnTo>
                    <a:lnTo>
                      <a:pt x="576" y="1660"/>
                    </a:lnTo>
                    <a:lnTo>
                      <a:pt x="731" y="1487"/>
                    </a:lnTo>
                    <a:lnTo>
                      <a:pt x="742" y="1477"/>
                    </a:lnTo>
                    <a:lnTo>
                      <a:pt x="755" y="1473"/>
                    </a:lnTo>
                    <a:lnTo>
                      <a:pt x="769" y="1472"/>
                    </a:lnTo>
                    <a:close/>
                    <a:moveTo>
                      <a:pt x="944" y="1140"/>
                    </a:moveTo>
                    <a:lnTo>
                      <a:pt x="1738" y="1140"/>
                    </a:lnTo>
                    <a:lnTo>
                      <a:pt x="1754" y="1144"/>
                    </a:lnTo>
                    <a:lnTo>
                      <a:pt x="1768" y="1150"/>
                    </a:lnTo>
                    <a:lnTo>
                      <a:pt x="1778" y="1162"/>
                    </a:lnTo>
                    <a:lnTo>
                      <a:pt x="1786" y="1175"/>
                    </a:lnTo>
                    <a:lnTo>
                      <a:pt x="1788" y="1190"/>
                    </a:lnTo>
                    <a:lnTo>
                      <a:pt x="1788" y="1240"/>
                    </a:lnTo>
                    <a:lnTo>
                      <a:pt x="1786" y="1255"/>
                    </a:lnTo>
                    <a:lnTo>
                      <a:pt x="1778" y="1269"/>
                    </a:lnTo>
                    <a:lnTo>
                      <a:pt x="1768" y="1280"/>
                    </a:lnTo>
                    <a:lnTo>
                      <a:pt x="1754" y="1287"/>
                    </a:lnTo>
                    <a:lnTo>
                      <a:pt x="1738" y="1290"/>
                    </a:lnTo>
                    <a:lnTo>
                      <a:pt x="944" y="1290"/>
                    </a:lnTo>
                    <a:lnTo>
                      <a:pt x="928" y="1287"/>
                    </a:lnTo>
                    <a:lnTo>
                      <a:pt x="914" y="1280"/>
                    </a:lnTo>
                    <a:lnTo>
                      <a:pt x="904" y="1269"/>
                    </a:lnTo>
                    <a:lnTo>
                      <a:pt x="896" y="1255"/>
                    </a:lnTo>
                    <a:lnTo>
                      <a:pt x="894" y="1240"/>
                    </a:lnTo>
                    <a:lnTo>
                      <a:pt x="894" y="1190"/>
                    </a:lnTo>
                    <a:lnTo>
                      <a:pt x="896" y="1175"/>
                    </a:lnTo>
                    <a:lnTo>
                      <a:pt x="904" y="1162"/>
                    </a:lnTo>
                    <a:lnTo>
                      <a:pt x="914" y="1150"/>
                    </a:lnTo>
                    <a:lnTo>
                      <a:pt x="928" y="1144"/>
                    </a:lnTo>
                    <a:lnTo>
                      <a:pt x="944" y="1140"/>
                    </a:lnTo>
                    <a:close/>
                    <a:moveTo>
                      <a:pt x="769" y="1030"/>
                    </a:moveTo>
                    <a:lnTo>
                      <a:pt x="783" y="1034"/>
                    </a:lnTo>
                    <a:lnTo>
                      <a:pt x="795" y="1042"/>
                    </a:lnTo>
                    <a:lnTo>
                      <a:pt x="805" y="1053"/>
                    </a:lnTo>
                    <a:lnTo>
                      <a:pt x="810" y="1066"/>
                    </a:lnTo>
                    <a:lnTo>
                      <a:pt x="810" y="1081"/>
                    </a:lnTo>
                    <a:lnTo>
                      <a:pt x="807" y="1094"/>
                    </a:lnTo>
                    <a:lnTo>
                      <a:pt x="800" y="1106"/>
                    </a:lnTo>
                    <a:lnTo>
                      <a:pt x="616" y="1312"/>
                    </a:lnTo>
                    <a:lnTo>
                      <a:pt x="606" y="1320"/>
                    </a:lnTo>
                    <a:lnTo>
                      <a:pt x="594" y="1326"/>
                    </a:lnTo>
                    <a:lnTo>
                      <a:pt x="581" y="1327"/>
                    </a:lnTo>
                    <a:lnTo>
                      <a:pt x="567" y="1325"/>
                    </a:lnTo>
                    <a:lnTo>
                      <a:pt x="553" y="1317"/>
                    </a:lnTo>
                    <a:lnTo>
                      <a:pt x="439" y="1226"/>
                    </a:lnTo>
                    <a:lnTo>
                      <a:pt x="430" y="1215"/>
                    </a:lnTo>
                    <a:lnTo>
                      <a:pt x="423" y="1202"/>
                    </a:lnTo>
                    <a:lnTo>
                      <a:pt x="422" y="1188"/>
                    </a:lnTo>
                    <a:lnTo>
                      <a:pt x="425" y="1174"/>
                    </a:lnTo>
                    <a:lnTo>
                      <a:pt x="432" y="1162"/>
                    </a:lnTo>
                    <a:lnTo>
                      <a:pt x="442" y="1152"/>
                    </a:lnTo>
                    <a:lnTo>
                      <a:pt x="456" y="1146"/>
                    </a:lnTo>
                    <a:lnTo>
                      <a:pt x="470" y="1145"/>
                    </a:lnTo>
                    <a:lnTo>
                      <a:pt x="484" y="1147"/>
                    </a:lnTo>
                    <a:lnTo>
                      <a:pt x="496" y="1154"/>
                    </a:lnTo>
                    <a:lnTo>
                      <a:pt x="576" y="1218"/>
                    </a:lnTo>
                    <a:lnTo>
                      <a:pt x="731" y="1046"/>
                    </a:lnTo>
                    <a:lnTo>
                      <a:pt x="742" y="1036"/>
                    </a:lnTo>
                    <a:lnTo>
                      <a:pt x="755" y="1031"/>
                    </a:lnTo>
                    <a:lnTo>
                      <a:pt x="769" y="1030"/>
                    </a:lnTo>
                    <a:close/>
                    <a:moveTo>
                      <a:pt x="150" y="347"/>
                    </a:moveTo>
                    <a:lnTo>
                      <a:pt x="552" y="347"/>
                    </a:lnTo>
                    <a:lnTo>
                      <a:pt x="548" y="372"/>
                    </a:lnTo>
                    <a:lnTo>
                      <a:pt x="547" y="399"/>
                    </a:lnTo>
                    <a:lnTo>
                      <a:pt x="550" y="439"/>
                    </a:lnTo>
                    <a:lnTo>
                      <a:pt x="559" y="477"/>
                    </a:lnTo>
                    <a:lnTo>
                      <a:pt x="574" y="511"/>
                    </a:lnTo>
                    <a:lnTo>
                      <a:pt x="594" y="544"/>
                    </a:lnTo>
                    <a:lnTo>
                      <a:pt x="618" y="572"/>
                    </a:lnTo>
                    <a:lnTo>
                      <a:pt x="648" y="598"/>
                    </a:lnTo>
                    <a:lnTo>
                      <a:pt x="681" y="618"/>
                    </a:lnTo>
                    <a:lnTo>
                      <a:pt x="715" y="632"/>
                    </a:lnTo>
                    <a:lnTo>
                      <a:pt x="753" y="642"/>
                    </a:lnTo>
                    <a:lnTo>
                      <a:pt x="793" y="645"/>
                    </a:lnTo>
                    <a:lnTo>
                      <a:pt x="1442" y="645"/>
                    </a:lnTo>
                    <a:lnTo>
                      <a:pt x="1482" y="642"/>
                    </a:lnTo>
                    <a:lnTo>
                      <a:pt x="1520" y="632"/>
                    </a:lnTo>
                    <a:lnTo>
                      <a:pt x="1555" y="618"/>
                    </a:lnTo>
                    <a:lnTo>
                      <a:pt x="1588" y="597"/>
                    </a:lnTo>
                    <a:lnTo>
                      <a:pt x="1616" y="572"/>
                    </a:lnTo>
                    <a:lnTo>
                      <a:pt x="1641" y="543"/>
                    </a:lnTo>
                    <a:lnTo>
                      <a:pt x="1661" y="510"/>
                    </a:lnTo>
                    <a:lnTo>
                      <a:pt x="1676" y="475"/>
                    </a:lnTo>
                    <a:lnTo>
                      <a:pt x="1686" y="436"/>
                    </a:lnTo>
                    <a:lnTo>
                      <a:pt x="1689" y="396"/>
                    </a:lnTo>
                    <a:lnTo>
                      <a:pt x="1688" y="371"/>
                    </a:lnTo>
                    <a:lnTo>
                      <a:pt x="1683" y="347"/>
                    </a:lnTo>
                    <a:lnTo>
                      <a:pt x="1987" y="347"/>
                    </a:lnTo>
                    <a:lnTo>
                      <a:pt x="2029" y="349"/>
                    </a:lnTo>
                    <a:lnTo>
                      <a:pt x="2067" y="356"/>
                    </a:lnTo>
                    <a:lnTo>
                      <a:pt x="2101" y="366"/>
                    </a:lnTo>
                    <a:lnTo>
                      <a:pt x="2132" y="379"/>
                    </a:lnTo>
                    <a:lnTo>
                      <a:pt x="2159" y="396"/>
                    </a:lnTo>
                    <a:lnTo>
                      <a:pt x="2182" y="416"/>
                    </a:lnTo>
                    <a:lnTo>
                      <a:pt x="2201" y="438"/>
                    </a:lnTo>
                    <a:lnTo>
                      <a:pt x="2215" y="462"/>
                    </a:lnTo>
                    <a:lnTo>
                      <a:pt x="2226" y="488"/>
                    </a:lnTo>
                    <a:lnTo>
                      <a:pt x="2233" y="517"/>
                    </a:lnTo>
                    <a:lnTo>
                      <a:pt x="2235" y="546"/>
                    </a:lnTo>
                    <a:lnTo>
                      <a:pt x="2235" y="2036"/>
                    </a:lnTo>
                    <a:lnTo>
                      <a:pt x="2210" y="2035"/>
                    </a:lnTo>
                    <a:lnTo>
                      <a:pt x="2186" y="2034"/>
                    </a:lnTo>
                    <a:lnTo>
                      <a:pt x="2118" y="2037"/>
                    </a:lnTo>
                    <a:lnTo>
                      <a:pt x="2051" y="2045"/>
                    </a:lnTo>
                    <a:lnTo>
                      <a:pt x="1987" y="2060"/>
                    </a:lnTo>
                    <a:lnTo>
                      <a:pt x="1987" y="893"/>
                    </a:lnTo>
                    <a:lnTo>
                      <a:pt x="249" y="893"/>
                    </a:lnTo>
                    <a:lnTo>
                      <a:pt x="249" y="2876"/>
                    </a:lnTo>
                    <a:lnTo>
                      <a:pt x="1394" y="2876"/>
                    </a:lnTo>
                    <a:lnTo>
                      <a:pt x="1400" y="2942"/>
                    </a:lnTo>
                    <a:lnTo>
                      <a:pt x="1412" y="3005"/>
                    </a:lnTo>
                    <a:lnTo>
                      <a:pt x="1429" y="3066"/>
                    </a:lnTo>
                    <a:lnTo>
                      <a:pt x="1450" y="3125"/>
                    </a:lnTo>
                    <a:lnTo>
                      <a:pt x="199" y="3125"/>
                    </a:lnTo>
                    <a:lnTo>
                      <a:pt x="163" y="3122"/>
                    </a:lnTo>
                    <a:lnTo>
                      <a:pt x="130" y="3112"/>
                    </a:lnTo>
                    <a:lnTo>
                      <a:pt x="99" y="3097"/>
                    </a:lnTo>
                    <a:lnTo>
                      <a:pt x="71" y="3079"/>
                    </a:lnTo>
                    <a:lnTo>
                      <a:pt x="47" y="3054"/>
                    </a:lnTo>
                    <a:lnTo>
                      <a:pt x="27" y="3027"/>
                    </a:lnTo>
                    <a:lnTo>
                      <a:pt x="13" y="2995"/>
                    </a:lnTo>
                    <a:lnTo>
                      <a:pt x="3" y="2962"/>
                    </a:lnTo>
                    <a:lnTo>
                      <a:pt x="0" y="2926"/>
                    </a:lnTo>
                    <a:lnTo>
                      <a:pt x="0" y="546"/>
                    </a:lnTo>
                    <a:lnTo>
                      <a:pt x="3" y="513"/>
                    </a:lnTo>
                    <a:lnTo>
                      <a:pt x="9" y="483"/>
                    </a:lnTo>
                    <a:lnTo>
                      <a:pt x="21" y="455"/>
                    </a:lnTo>
                    <a:lnTo>
                      <a:pt x="36" y="428"/>
                    </a:lnTo>
                    <a:lnTo>
                      <a:pt x="53" y="405"/>
                    </a:lnTo>
                    <a:lnTo>
                      <a:pt x="71" y="385"/>
                    </a:lnTo>
                    <a:lnTo>
                      <a:pt x="91" y="369"/>
                    </a:lnTo>
                    <a:lnTo>
                      <a:pt x="111" y="358"/>
                    </a:lnTo>
                    <a:lnTo>
                      <a:pt x="131" y="349"/>
                    </a:lnTo>
                    <a:lnTo>
                      <a:pt x="150" y="347"/>
                    </a:lnTo>
                    <a:close/>
                    <a:moveTo>
                      <a:pt x="1118" y="99"/>
                    </a:moveTo>
                    <a:lnTo>
                      <a:pt x="1098" y="102"/>
                    </a:lnTo>
                    <a:lnTo>
                      <a:pt x="1080" y="109"/>
                    </a:lnTo>
                    <a:lnTo>
                      <a:pt x="1065" y="121"/>
                    </a:lnTo>
                    <a:lnTo>
                      <a:pt x="1053" y="136"/>
                    </a:lnTo>
                    <a:lnTo>
                      <a:pt x="1046" y="154"/>
                    </a:lnTo>
                    <a:lnTo>
                      <a:pt x="1043" y="174"/>
                    </a:lnTo>
                    <a:lnTo>
                      <a:pt x="1046" y="194"/>
                    </a:lnTo>
                    <a:lnTo>
                      <a:pt x="1053" y="211"/>
                    </a:lnTo>
                    <a:lnTo>
                      <a:pt x="1065" y="226"/>
                    </a:lnTo>
                    <a:lnTo>
                      <a:pt x="1080" y="238"/>
                    </a:lnTo>
                    <a:lnTo>
                      <a:pt x="1098" y="245"/>
                    </a:lnTo>
                    <a:lnTo>
                      <a:pt x="1118" y="248"/>
                    </a:lnTo>
                    <a:lnTo>
                      <a:pt x="1138" y="245"/>
                    </a:lnTo>
                    <a:lnTo>
                      <a:pt x="1156" y="238"/>
                    </a:lnTo>
                    <a:lnTo>
                      <a:pt x="1170" y="226"/>
                    </a:lnTo>
                    <a:lnTo>
                      <a:pt x="1182" y="211"/>
                    </a:lnTo>
                    <a:lnTo>
                      <a:pt x="1189" y="194"/>
                    </a:lnTo>
                    <a:lnTo>
                      <a:pt x="1193" y="174"/>
                    </a:lnTo>
                    <a:lnTo>
                      <a:pt x="1189" y="154"/>
                    </a:lnTo>
                    <a:lnTo>
                      <a:pt x="1182" y="136"/>
                    </a:lnTo>
                    <a:lnTo>
                      <a:pt x="1170" y="121"/>
                    </a:lnTo>
                    <a:lnTo>
                      <a:pt x="1156" y="109"/>
                    </a:lnTo>
                    <a:lnTo>
                      <a:pt x="1138" y="102"/>
                    </a:lnTo>
                    <a:lnTo>
                      <a:pt x="1118" y="99"/>
                    </a:lnTo>
                    <a:close/>
                    <a:moveTo>
                      <a:pt x="1116" y="0"/>
                    </a:moveTo>
                    <a:lnTo>
                      <a:pt x="1120" y="0"/>
                    </a:lnTo>
                    <a:lnTo>
                      <a:pt x="1150" y="3"/>
                    </a:lnTo>
                    <a:lnTo>
                      <a:pt x="1180" y="11"/>
                    </a:lnTo>
                    <a:lnTo>
                      <a:pt x="1206" y="23"/>
                    </a:lnTo>
                    <a:lnTo>
                      <a:pt x="1230" y="40"/>
                    </a:lnTo>
                    <a:lnTo>
                      <a:pt x="1252" y="61"/>
                    </a:lnTo>
                    <a:lnTo>
                      <a:pt x="1268" y="85"/>
                    </a:lnTo>
                    <a:lnTo>
                      <a:pt x="1281" y="112"/>
                    </a:lnTo>
                    <a:lnTo>
                      <a:pt x="1288" y="141"/>
                    </a:lnTo>
                    <a:lnTo>
                      <a:pt x="1292" y="171"/>
                    </a:lnTo>
                    <a:lnTo>
                      <a:pt x="1292" y="174"/>
                    </a:lnTo>
                    <a:lnTo>
                      <a:pt x="1294" y="194"/>
                    </a:lnTo>
                    <a:lnTo>
                      <a:pt x="1302" y="211"/>
                    </a:lnTo>
                    <a:lnTo>
                      <a:pt x="1314" y="226"/>
                    </a:lnTo>
                    <a:lnTo>
                      <a:pt x="1328" y="238"/>
                    </a:lnTo>
                    <a:lnTo>
                      <a:pt x="1345" y="245"/>
                    </a:lnTo>
                    <a:lnTo>
                      <a:pt x="1365" y="248"/>
                    </a:lnTo>
                    <a:lnTo>
                      <a:pt x="1442" y="248"/>
                    </a:lnTo>
                    <a:lnTo>
                      <a:pt x="1472" y="251"/>
                    </a:lnTo>
                    <a:lnTo>
                      <a:pt x="1499" y="260"/>
                    </a:lnTo>
                    <a:lnTo>
                      <a:pt x="1524" y="274"/>
                    </a:lnTo>
                    <a:lnTo>
                      <a:pt x="1547" y="291"/>
                    </a:lnTo>
                    <a:lnTo>
                      <a:pt x="1564" y="312"/>
                    </a:lnTo>
                    <a:lnTo>
                      <a:pt x="1578" y="338"/>
                    </a:lnTo>
                    <a:lnTo>
                      <a:pt x="1587" y="366"/>
                    </a:lnTo>
                    <a:lnTo>
                      <a:pt x="1590" y="396"/>
                    </a:lnTo>
                    <a:lnTo>
                      <a:pt x="1590" y="399"/>
                    </a:lnTo>
                    <a:lnTo>
                      <a:pt x="1587" y="428"/>
                    </a:lnTo>
                    <a:lnTo>
                      <a:pt x="1578" y="456"/>
                    </a:lnTo>
                    <a:lnTo>
                      <a:pt x="1564" y="481"/>
                    </a:lnTo>
                    <a:lnTo>
                      <a:pt x="1547" y="503"/>
                    </a:lnTo>
                    <a:lnTo>
                      <a:pt x="1524" y="521"/>
                    </a:lnTo>
                    <a:lnTo>
                      <a:pt x="1499" y="534"/>
                    </a:lnTo>
                    <a:lnTo>
                      <a:pt x="1472" y="543"/>
                    </a:lnTo>
                    <a:lnTo>
                      <a:pt x="1442" y="546"/>
                    </a:lnTo>
                    <a:lnTo>
                      <a:pt x="793" y="546"/>
                    </a:lnTo>
                    <a:lnTo>
                      <a:pt x="764" y="543"/>
                    </a:lnTo>
                    <a:lnTo>
                      <a:pt x="736" y="534"/>
                    </a:lnTo>
                    <a:lnTo>
                      <a:pt x="711" y="521"/>
                    </a:lnTo>
                    <a:lnTo>
                      <a:pt x="689" y="503"/>
                    </a:lnTo>
                    <a:lnTo>
                      <a:pt x="671" y="481"/>
                    </a:lnTo>
                    <a:lnTo>
                      <a:pt x="657" y="456"/>
                    </a:lnTo>
                    <a:lnTo>
                      <a:pt x="649" y="428"/>
                    </a:lnTo>
                    <a:lnTo>
                      <a:pt x="646" y="399"/>
                    </a:lnTo>
                    <a:lnTo>
                      <a:pt x="646" y="396"/>
                    </a:lnTo>
                    <a:lnTo>
                      <a:pt x="649" y="366"/>
                    </a:lnTo>
                    <a:lnTo>
                      <a:pt x="657" y="338"/>
                    </a:lnTo>
                    <a:lnTo>
                      <a:pt x="671" y="312"/>
                    </a:lnTo>
                    <a:lnTo>
                      <a:pt x="689" y="291"/>
                    </a:lnTo>
                    <a:lnTo>
                      <a:pt x="711" y="274"/>
                    </a:lnTo>
                    <a:lnTo>
                      <a:pt x="736" y="260"/>
                    </a:lnTo>
                    <a:lnTo>
                      <a:pt x="764" y="251"/>
                    </a:lnTo>
                    <a:lnTo>
                      <a:pt x="793" y="248"/>
                    </a:lnTo>
                    <a:lnTo>
                      <a:pt x="870" y="248"/>
                    </a:lnTo>
                    <a:lnTo>
                      <a:pt x="889" y="245"/>
                    </a:lnTo>
                    <a:lnTo>
                      <a:pt x="907" y="238"/>
                    </a:lnTo>
                    <a:lnTo>
                      <a:pt x="922" y="226"/>
                    </a:lnTo>
                    <a:lnTo>
                      <a:pt x="933" y="211"/>
                    </a:lnTo>
                    <a:lnTo>
                      <a:pt x="941" y="194"/>
                    </a:lnTo>
                    <a:lnTo>
                      <a:pt x="944" y="174"/>
                    </a:lnTo>
                    <a:lnTo>
                      <a:pt x="944" y="171"/>
                    </a:lnTo>
                    <a:lnTo>
                      <a:pt x="947" y="141"/>
                    </a:lnTo>
                    <a:lnTo>
                      <a:pt x="954" y="112"/>
                    </a:lnTo>
                    <a:lnTo>
                      <a:pt x="967" y="85"/>
                    </a:lnTo>
                    <a:lnTo>
                      <a:pt x="984" y="61"/>
                    </a:lnTo>
                    <a:lnTo>
                      <a:pt x="1005" y="40"/>
                    </a:lnTo>
                    <a:lnTo>
                      <a:pt x="1029" y="23"/>
                    </a:lnTo>
                    <a:lnTo>
                      <a:pt x="1056" y="11"/>
                    </a:lnTo>
                    <a:lnTo>
                      <a:pt x="1085" y="3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rgbClr val="68C9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grpSp>
          <p:nvGrpSpPr>
            <p:cNvPr id="16" name="그룹 6"/>
            <p:cNvGrpSpPr/>
            <p:nvPr/>
          </p:nvGrpSpPr>
          <p:grpSpPr>
            <a:xfrm>
              <a:off x="8432385" y="2229766"/>
              <a:ext cx="407781" cy="407781"/>
              <a:chOff x="6628866" y="6109611"/>
              <a:chExt cx="748389" cy="748389"/>
            </a:xfrm>
          </p:grpSpPr>
          <p:sp>
            <p:nvSpPr>
              <p:cNvPr id="17" name="타원 17"/>
              <p:cNvSpPr/>
              <p:nvPr/>
            </p:nvSpPr>
            <p:spPr>
              <a:xfrm>
                <a:off x="6628866" y="6109611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그룹 24"/>
              <p:cNvGrpSpPr/>
              <p:nvPr/>
            </p:nvGrpSpPr>
            <p:grpSpPr>
              <a:xfrm>
                <a:off x="6858236" y="6305343"/>
                <a:ext cx="304277" cy="337254"/>
                <a:chOff x="4006850" y="1601788"/>
                <a:chExt cx="322263" cy="357188"/>
              </a:xfrm>
              <a:solidFill>
                <a:srgbClr val="68C9F6"/>
              </a:solidFill>
            </p:grpSpPr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4125913" y="1674813"/>
                  <a:ext cx="141288" cy="109538"/>
                </a:xfrm>
                <a:custGeom>
                  <a:avLst/>
                  <a:gdLst>
                    <a:gd name="T0" fmla="*/ 680 w 1255"/>
                    <a:gd name="T1" fmla="*/ 0 h 963"/>
                    <a:gd name="T2" fmla="*/ 736 w 1255"/>
                    <a:gd name="T3" fmla="*/ 1 h 963"/>
                    <a:gd name="T4" fmla="*/ 793 w 1255"/>
                    <a:gd name="T5" fmla="*/ 6 h 963"/>
                    <a:gd name="T6" fmla="*/ 849 w 1255"/>
                    <a:gd name="T7" fmla="*/ 17 h 963"/>
                    <a:gd name="T8" fmla="*/ 904 w 1255"/>
                    <a:gd name="T9" fmla="*/ 32 h 963"/>
                    <a:gd name="T10" fmla="*/ 958 w 1255"/>
                    <a:gd name="T11" fmla="*/ 52 h 963"/>
                    <a:gd name="T12" fmla="*/ 1010 w 1255"/>
                    <a:gd name="T13" fmla="*/ 77 h 963"/>
                    <a:gd name="T14" fmla="*/ 1060 w 1255"/>
                    <a:gd name="T15" fmla="*/ 105 h 963"/>
                    <a:gd name="T16" fmla="*/ 1107 w 1255"/>
                    <a:gd name="T17" fmla="*/ 140 h 963"/>
                    <a:gd name="T18" fmla="*/ 1153 w 1255"/>
                    <a:gd name="T19" fmla="*/ 178 h 963"/>
                    <a:gd name="T20" fmla="*/ 1195 w 1255"/>
                    <a:gd name="T21" fmla="*/ 221 h 963"/>
                    <a:gd name="T22" fmla="*/ 1255 w 1255"/>
                    <a:gd name="T23" fmla="*/ 287 h 963"/>
                    <a:gd name="T24" fmla="*/ 1116 w 1255"/>
                    <a:gd name="T25" fmla="*/ 413 h 963"/>
                    <a:gd name="T26" fmla="*/ 1093 w 1255"/>
                    <a:gd name="T27" fmla="*/ 391 h 963"/>
                    <a:gd name="T28" fmla="*/ 1070 w 1255"/>
                    <a:gd name="T29" fmla="*/ 375 h 963"/>
                    <a:gd name="T30" fmla="*/ 1045 w 1255"/>
                    <a:gd name="T31" fmla="*/ 364 h 963"/>
                    <a:gd name="T32" fmla="*/ 1021 w 1255"/>
                    <a:gd name="T33" fmla="*/ 357 h 963"/>
                    <a:gd name="T34" fmla="*/ 997 w 1255"/>
                    <a:gd name="T35" fmla="*/ 354 h 963"/>
                    <a:gd name="T36" fmla="*/ 974 w 1255"/>
                    <a:gd name="T37" fmla="*/ 354 h 963"/>
                    <a:gd name="T38" fmla="*/ 952 w 1255"/>
                    <a:gd name="T39" fmla="*/ 356 h 963"/>
                    <a:gd name="T40" fmla="*/ 930 w 1255"/>
                    <a:gd name="T41" fmla="*/ 361 h 963"/>
                    <a:gd name="T42" fmla="*/ 911 w 1255"/>
                    <a:gd name="T43" fmla="*/ 367 h 963"/>
                    <a:gd name="T44" fmla="*/ 894 w 1255"/>
                    <a:gd name="T45" fmla="*/ 373 h 963"/>
                    <a:gd name="T46" fmla="*/ 878 w 1255"/>
                    <a:gd name="T47" fmla="*/ 380 h 963"/>
                    <a:gd name="T48" fmla="*/ 866 w 1255"/>
                    <a:gd name="T49" fmla="*/ 386 h 963"/>
                    <a:gd name="T50" fmla="*/ 857 w 1255"/>
                    <a:gd name="T51" fmla="*/ 391 h 963"/>
                    <a:gd name="T52" fmla="*/ 851 w 1255"/>
                    <a:gd name="T53" fmla="*/ 395 h 963"/>
                    <a:gd name="T54" fmla="*/ 849 w 1255"/>
                    <a:gd name="T55" fmla="*/ 396 h 963"/>
                    <a:gd name="T56" fmla="*/ 699 w 1255"/>
                    <a:gd name="T57" fmla="*/ 532 h 963"/>
                    <a:gd name="T58" fmla="*/ 676 w 1255"/>
                    <a:gd name="T59" fmla="*/ 556 h 963"/>
                    <a:gd name="T60" fmla="*/ 657 w 1255"/>
                    <a:gd name="T61" fmla="*/ 581 h 963"/>
                    <a:gd name="T62" fmla="*/ 645 w 1255"/>
                    <a:gd name="T63" fmla="*/ 605 h 963"/>
                    <a:gd name="T64" fmla="*/ 638 w 1255"/>
                    <a:gd name="T65" fmla="*/ 631 h 963"/>
                    <a:gd name="T66" fmla="*/ 635 w 1255"/>
                    <a:gd name="T67" fmla="*/ 654 h 963"/>
                    <a:gd name="T68" fmla="*/ 635 w 1255"/>
                    <a:gd name="T69" fmla="*/ 677 h 963"/>
                    <a:gd name="T70" fmla="*/ 638 w 1255"/>
                    <a:gd name="T71" fmla="*/ 700 h 963"/>
                    <a:gd name="T72" fmla="*/ 643 w 1255"/>
                    <a:gd name="T73" fmla="*/ 720 h 963"/>
                    <a:gd name="T74" fmla="*/ 650 w 1255"/>
                    <a:gd name="T75" fmla="*/ 739 h 963"/>
                    <a:gd name="T76" fmla="*/ 657 w 1255"/>
                    <a:gd name="T77" fmla="*/ 757 h 963"/>
                    <a:gd name="T78" fmla="*/ 666 w 1255"/>
                    <a:gd name="T79" fmla="*/ 771 h 963"/>
                    <a:gd name="T80" fmla="*/ 673 w 1255"/>
                    <a:gd name="T81" fmla="*/ 783 h 963"/>
                    <a:gd name="T82" fmla="*/ 679 w 1255"/>
                    <a:gd name="T83" fmla="*/ 792 h 963"/>
                    <a:gd name="T84" fmla="*/ 684 w 1255"/>
                    <a:gd name="T85" fmla="*/ 799 h 963"/>
                    <a:gd name="T86" fmla="*/ 686 w 1255"/>
                    <a:gd name="T87" fmla="*/ 802 h 963"/>
                    <a:gd name="T88" fmla="*/ 505 w 1255"/>
                    <a:gd name="T89" fmla="*/ 963 h 963"/>
                    <a:gd name="T90" fmla="*/ 0 w 1255"/>
                    <a:gd name="T91" fmla="*/ 400 h 963"/>
                    <a:gd name="T92" fmla="*/ 255 w 1255"/>
                    <a:gd name="T93" fmla="*/ 170 h 963"/>
                    <a:gd name="T94" fmla="*/ 302 w 1255"/>
                    <a:gd name="T95" fmla="*/ 133 h 963"/>
                    <a:gd name="T96" fmla="*/ 352 w 1255"/>
                    <a:gd name="T97" fmla="*/ 99 h 963"/>
                    <a:gd name="T98" fmla="*/ 403 w 1255"/>
                    <a:gd name="T99" fmla="*/ 71 h 963"/>
                    <a:gd name="T100" fmla="*/ 457 w 1255"/>
                    <a:gd name="T101" fmla="*/ 46 h 963"/>
                    <a:gd name="T102" fmla="*/ 511 w 1255"/>
                    <a:gd name="T103" fmla="*/ 28 h 963"/>
                    <a:gd name="T104" fmla="*/ 567 w 1255"/>
                    <a:gd name="T105" fmla="*/ 13 h 963"/>
                    <a:gd name="T106" fmla="*/ 623 w 1255"/>
                    <a:gd name="T107" fmla="*/ 4 h 963"/>
                    <a:gd name="T108" fmla="*/ 680 w 1255"/>
                    <a:gd name="T109" fmla="*/ 0 h 9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55" h="963">
                      <a:moveTo>
                        <a:pt x="680" y="0"/>
                      </a:moveTo>
                      <a:lnTo>
                        <a:pt x="736" y="1"/>
                      </a:lnTo>
                      <a:lnTo>
                        <a:pt x="793" y="6"/>
                      </a:lnTo>
                      <a:lnTo>
                        <a:pt x="849" y="17"/>
                      </a:lnTo>
                      <a:lnTo>
                        <a:pt x="904" y="32"/>
                      </a:lnTo>
                      <a:lnTo>
                        <a:pt x="958" y="52"/>
                      </a:lnTo>
                      <a:lnTo>
                        <a:pt x="1010" y="77"/>
                      </a:lnTo>
                      <a:lnTo>
                        <a:pt x="1060" y="105"/>
                      </a:lnTo>
                      <a:lnTo>
                        <a:pt x="1107" y="140"/>
                      </a:lnTo>
                      <a:lnTo>
                        <a:pt x="1153" y="178"/>
                      </a:lnTo>
                      <a:lnTo>
                        <a:pt x="1195" y="221"/>
                      </a:lnTo>
                      <a:lnTo>
                        <a:pt x="1255" y="287"/>
                      </a:lnTo>
                      <a:lnTo>
                        <a:pt x="1116" y="413"/>
                      </a:lnTo>
                      <a:lnTo>
                        <a:pt x="1093" y="391"/>
                      </a:lnTo>
                      <a:lnTo>
                        <a:pt x="1070" y="375"/>
                      </a:lnTo>
                      <a:lnTo>
                        <a:pt x="1045" y="364"/>
                      </a:lnTo>
                      <a:lnTo>
                        <a:pt x="1021" y="357"/>
                      </a:lnTo>
                      <a:lnTo>
                        <a:pt x="997" y="354"/>
                      </a:lnTo>
                      <a:lnTo>
                        <a:pt x="974" y="354"/>
                      </a:lnTo>
                      <a:lnTo>
                        <a:pt x="952" y="356"/>
                      </a:lnTo>
                      <a:lnTo>
                        <a:pt x="930" y="361"/>
                      </a:lnTo>
                      <a:lnTo>
                        <a:pt x="911" y="367"/>
                      </a:lnTo>
                      <a:lnTo>
                        <a:pt x="894" y="373"/>
                      </a:lnTo>
                      <a:lnTo>
                        <a:pt x="878" y="380"/>
                      </a:lnTo>
                      <a:lnTo>
                        <a:pt x="866" y="386"/>
                      </a:lnTo>
                      <a:lnTo>
                        <a:pt x="857" y="391"/>
                      </a:lnTo>
                      <a:lnTo>
                        <a:pt x="851" y="395"/>
                      </a:lnTo>
                      <a:lnTo>
                        <a:pt x="849" y="396"/>
                      </a:lnTo>
                      <a:lnTo>
                        <a:pt x="699" y="532"/>
                      </a:lnTo>
                      <a:lnTo>
                        <a:pt x="676" y="556"/>
                      </a:lnTo>
                      <a:lnTo>
                        <a:pt x="657" y="581"/>
                      </a:lnTo>
                      <a:lnTo>
                        <a:pt x="645" y="605"/>
                      </a:lnTo>
                      <a:lnTo>
                        <a:pt x="638" y="631"/>
                      </a:lnTo>
                      <a:lnTo>
                        <a:pt x="635" y="654"/>
                      </a:lnTo>
                      <a:lnTo>
                        <a:pt x="635" y="677"/>
                      </a:lnTo>
                      <a:lnTo>
                        <a:pt x="638" y="700"/>
                      </a:lnTo>
                      <a:lnTo>
                        <a:pt x="643" y="720"/>
                      </a:lnTo>
                      <a:lnTo>
                        <a:pt x="650" y="739"/>
                      </a:lnTo>
                      <a:lnTo>
                        <a:pt x="657" y="757"/>
                      </a:lnTo>
                      <a:lnTo>
                        <a:pt x="666" y="771"/>
                      </a:lnTo>
                      <a:lnTo>
                        <a:pt x="673" y="783"/>
                      </a:lnTo>
                      <a:lnTo>
                        <a:pt x="679" y="792"/>
                      </a:lnTo>
                      <a:lnTo>
                        <a:pt x="684" y="799"/>
                      </a:lnTo>
                      <a:lnTo>
                        <a:pt x="686" y="802"/>
                      </a:lnTo>
                      <a:lnTo>
                        <a:pt x="505" y="963"/>
                      </a:lnTo>
                      <a:lnTo>
                        <a:pt x="0" y="400"/>
                      </a:lnTo>
                      <a:lnTo>
                        <a:pt x="255" y="170"/>
                      </a:lnTo>
                      <a:lnTo>
                        <a:pt x="302" y="133"/>
                      </a:lnTo>
                      <a:lnTo>
                        <a:pt x="352" y="99"/>
                      </a:lnTo>
                      <a:lnTo>
                        <a:pt x="403" y="71"/>
                      </a:lnTo>
                      <a:lnTo>
                        <a:pt x="457" y="46"/>
                      </a:lnTo>
                      <a:lnTo>
                        <a:pt x="511" y="28"/>
                      </a:lnTo>
                      <a:lnTo>
                        <a:pt x="567" y="13"/>
                      </a:lnTo>
                      <a:lnTo>
                        <a:pt x="623" y="4"/>
                      </a:lnTo>
                      <a:lnTo>
                        <a:pt x="6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0" name="Freeform 18"/>
                <p:cNvSpPr>
                  <a:spLocks/>
                </p:cNvSpPr>
                <p:nvPr/>
              </p:nvSpPr>
              <p:spPr bwMode="auto">
                <a:xfrm>
                  <a:off x="4006850" y="1725613"/>
                  <a:ext cx="234950" cy="233363"/>
                </a:xfrm>
                <a:custGeom>
                  <a:avLst/>
                  <a:gdLst>
                    <a:gd name="T0" fmla="*/ 992 w 2072"/>
                    <a:gd name="T1" fmla="*/ 0 h 2058"/>
                    <a:gd name="T2" fmla="*/ 2072 w 2072"/>
                    <a:gd name="T3" fmla="*/ 1204 h 2058"/>
                    <a:gd name="T4" fmla="*/ 1350 w 2072"/>
                    <a:gd name="T5" fmla="*/ 1852 h 2058"/>
                    <a:gd name="T6" fmla="*/ 1309 w 2072"/>
                    <a:gd name="T7" fmla="*/ 1886 h 2058"/>
                    <a:gd name="T8" fmla="*/ 1266 w 2072"/>
                    <a:gd name="T9" fmla="*/ 1916 h 2058"/>
                    <a:gd name="T10" fmla="*/ 1220 w 2072"/>
                    <a:gd name="T11" fmla="*/ 1945 h 2058"/>
                    <a:gd name="T12" fmla="*/ 1172 w 2072"/>
                    <a:gd name="T13" fmla="*/ 1970 h 2058"/>
                    <a:gd name="T14" fmla="*/ 1122 w 2072"/>
                    <a:gd name="T15" fmla="*/ 1993 h 2058"/>
                    <a:gd name="T16" fmla="*/ 1070 w 2072"/>
                    <a:gd name="T17" fmla="*/ 2011 h 2058"/>
                    <a:gd name="T18" fmla="*/ 1018 w 2072"/>
                    <a:gd name="T19" fmla="*/ 2027 h 2058"/>
                    <a:gd name="T20" fmla="*/ 964 w 2072"/>
                    <a:gd name="T21" fmla="*/ 2040 h 2058"/>
                    <a:gd name="T22" fmla="*/ 910 w 2072"/>
                    <a:gd name="T23" fmla="*/ 2050 h 2058"/>
                    <a:gd name="T24" fmla="*/ 856 w 2072"/>
                    <a:gd name="T25" fmla="*/ 2056 h 2058"/>
                    <a:gd name="T26" fmla="*/ 801 w 2072"/>
                    <a:gd name="T27" fmla="*/ 2058 h 2058"/>
                    <a:gd name="T28" fmla="*/ 747 w 2072"/>
                    <a:gd name="T29" fmla="*/ 2057 h 2058"/>
                    <a:gd name="T30" fmla="*/ 694 w 2072"/>
                    <a:gd name="T31" fmla="*/ 2052 h 2058"/>
                    <a:gd name="T32" fmla="*/ 642 w 2072"/>
                    <a:gd name="T33" fmla="*/ 2044 h 2058"/>
                    <a:gd name="T34" fmla="*/ 592 w 2072"/>
                    <a:gd name="T35" fmla="*/ 2032 h 2058"/>
                    <a:gd name="T36" fmla="*/ 542 w 2072"/>
                    <a:gd name="T37" fmla="*/ 2015 h 2058"/>
                    <a:gd name="T38" fmla="*/ 494 w 2072"/>
                    <a:gd name="T39" fmla="*/ 1995 h 2058"/>
                    <a:gd name="T40" fmla="*/ 449 w 2072"/>
                    <a:gd name="T41" fmla="*/ 1971 h 2058"/>
                    <a:gd name="T42" fmla="*/ 406 w 2072"/>
                    <a:gd name="T43" fmla="*/ 1943 h 2058"/>
                    <a:gd name="T44" fmla="*/ 367 w 2072"/>
                    <a:gd name="T45" fmla="*/ 1910 h 2058"/>
                    <a:gd name="T46" fmla="*/ 330 w 2072"/>
                    <a:gd name="T47" fmla="*/ 1874 h 2058"/>
                    <a:gd name="T48" fmla="*/ 138 w 2072"/>
                    <a:gd name="T49" fmla="*/ 1661 h 2058"/>
                    <a:gd name="T50" fmla="*/ 106 w 2072"/>
                    <a:gd name="T51" fmla="*/ 1620 h 2058"/>
                    <a:gd name="T52" fmla="*/ 77 w 2072"/>
                    <a:gd name="T53" fmla="*/ 1577 h 2058"/>
                    <a:gd name="T54" fmla="*/ 54 w 2072"/>
                    <a:gd name="T55" fmla="*/ 1532 h 2058"/>
                    <a:gd name="T56" fmla="*/ 35 w 2072"/>
                    <a:gd name="T57" fmla="*/ 1484 h 2058"/>
                    <a:gd name="T58" fmla="*/ 20 w 2072"/>
                    <a:gd name="T59" fmla="*/ 1435 h 2058"/>
                    <a:gd name="T60" fmla="*/ 9 w 2072"/>
                    <a:gd name="T61" fmla="*/ 1384 h 2058"/>
                    <a:gd name="T62" fmla="*/ 3 w 2072"/>
                    <a:gd name="T63" fmla="*/ 1331 h 2058"/>
                    <a:gd name="T64" fmla="*/ 0 w 2072"/>
                    <a:gd name="T65" fmla="*/ 1278 h 2058"/>
                    <a:gd name="T66" fmla="*/ 1 w 2072"/>
                    <a:gd name="T67" fmla="*/ 1225 h 2058"/>
                    <a:gd name="T68" fmla="*/ 6 w 2072"/>
                    <a:gd name="T69" fmla="*/ 1171 h 2058"/>
                    <a:gd name="T70" fmla="*/ 14 w 2072"/>
                    <a:gd name="T71" fmla="*/ 1117 h 2058"/>
                    <a:gd name="T72" fmla="*/ 26 w 2072"/>
                    <a:gd name="T73" fmla="*/ 1064 h 2058"/>
                    <a:gd name="T74" fmla="*/ 41 w 2072"/>
                    <a:gd name="T75" fmla="*/ 1011 h 2058"/>
                    <a:gd name="T76" fmla="*/ 60 w 2072"/>
                    <a:gd name="T77" fmla="*/ 959 h 2058"/>
                    <a:gd name="T78" fmla="*/ 81 w 2072"/>
                    <a:gd name="T79" fmla="*/ 908 h 2058"/>
                    <a:gd name="T80" fmla="*/ 106 w 2072"/>
                    <a:gd name="T81" fmla="*/ 860 h 2058"/>
                    <a:gd name="T82" fmla="*/ 133 w 2072"/>
                    <a:gd name="T83" fmla="*/ 813 h 2058"/>
                    <a:gd name="T84" fmla="*/ 164 w 2072"/>
                    <a:gd name="T85" fmla="*/ 768 h 2058"/>
                    <a:gd name="T86" fmla="*/ 197 w 2072"/>
                    <a:gd name="T87" fmla="*/ 725 h 2058"/>
                    <a:gd name="T88" fmla="*/ 232 w 2072"/>
                    <a:gd name="T89" fmla="*/ 685 h 2058"/>
                    <a:gd name="T90" fmla="*/ 270 w 2072"/>
                    <a:gd name="T91" fmla="*/ 649 h 2058"/>
                    <a:gd name="T92" fmla="*/ 992 w 2072"/>
                    <a:gd name="T93" fmla="*/ 0 h 2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72" h="2058">
                      <a:moveTo>
                        <a:pt x="992" y="0"/>
                      </a:moveTo>
                      <a:lnTo>
                        <a:pt x="2072" y="1204"/>
                      </a:lnTo>
                      <a:lnTo>
                        <a:pt x="1350" y="1852"/>
                      </a:lnTo>
                      <a:lnTo>
                        <a:pt x="1309" y="1886"/>
                      </a:lnTo>
                      <a:lnTo>
                        <a:pt x="1266" y="1916"/>
                      </a:lnTo>
                      <a:lnTo>
                        <a:pt x="1220" y="1945"/>
                      </a:lnTo>
                      <a:lnTo>
                        <a:pt x="1172" y="1970"/>
                      </a:lnTo>
                      <a:lnTo>
                        <a:pt x="1122" y="1993"/>
                      </a:lnTo>
                      <a:lnTo>
                        <a:pt x="1070" y="2011"/>
                      </a:lnTo>
                      <a:lnTo>
                        <a:pt x="1018" y="2027"/>
                      </a:lnTo>
                      <a:lnTo>
                        <a:pt x="964" y="2040"/>
                      </a:lnTo>
                      <a:lnTo>
                        <a:pt x="910" y="2050"/>
                      </a:lnTo>
                      <a:lnTo>
                        <a:pt x="856" y="2056"/>
                      </a:lnTo>
                      <a:lnTo>
                        <a:pt x="801" y="2058"/>
                      </a:lnTo>
                      <a:lnTo>
                        <a:pt x="747" y="2057"/>
                      </a:lnTo>
                      <a:lnTo>
                        <a:pt x="694" y="2052"/>
                      </a:lnTo>
                      <a:lnTo>
                        <a:pt x="642" y="2044"/>
                      </a:lnTo>
                      <a:lnTo>
                        <a:pt x="592" y="2032"/>
                      </a:lnTo>
                      <a:lnTo>
                        <a:pt x="542" y="2015"/>
                      </a:lnTo>
                      <a:lnTo>
                        <a:pt x="494" y="1995"/>
                      </a:lnTo>
                      <a:lnTo>
                        <a:pt x="449" y="1971"/>
                      </a:lnTo>
                      <a:lnTo>
                        <a:pt x="406" y="1943"/>
                      </a:lnTo>
                      <a:lnTo>
                        <a:pt x="367" y="1910"/>
                      </a:lnTo>
                      <a:lnTo>
                        <a:pt x="330" y="1874"/>
                      </a:lnTo>
                      <a:lnTo>
                        <a:pt x="138" y="1661"/>
                      </a:lnTo>
                      <a:lnTo>
                        <a:pt x="106" y="1620"/>
                      </a:lnTo>
                      <a:lnTo>
                        <a:pt x="77" y="1577"/>
                      </a:lnTo>
                      <a:lnTo>
                        <a:pt x="54" y="1532"/>
                      </a:lnTo>
                      <a:lnTo>
                        <a:pt x="35" y="1484"/>
                      </a:lnTo>
                      <a:lnTo>
                        <a:pt x="20" y="1435"/>
                      </a:lnTo>
                      <a:lnTo>
                        <a:pt x="9" y="1384"/>
                      </a:lnTo>
                      <a:lnTo>
                        <a:pt x="3" y="1331"/>
                      </a:lnTo>
                      <a:lnTo>
                        <a:pt x="0" y="1278"/>
                      </a:lnTo>
                      <a:lnTo>
                        <a:pt x="1" y="1225"/>
                      </a:lnTo>
                      <a:lnTo>
                        <a:pt x="6" y="1171"/>
                      </a:lnTo>
                      <a:lnTo>
                        <a:pt x="14" y="1117"/>
                      </a:lnTo>
                      <a:lnTo>
                        <a:pt x="26" y="1064"/>
                      </a:lnTo>
                      <a:lnTo>
                        <a:pt x="41" y="1011"/>
                      </a:lnTo>
                      <a:lnTo>
                        <a:pt x="60" y="959"/>
                      </a:lnTo>
                      <a:lnTo>
                        <a:pt x="81" y="908"/>
                      </a:lnTo>
                      <a:lnTo>
                        <a:pt x="106" y="860"/>
                      </a:lnTo>
                      <a:lnTo>
                        <a:pt x="133" y="813"/>
                      </a:lnTo>
                      <a:lnTo>
                        <a:pt x="164" y="768"/>
                      </a:lnTo>
                      <a:lnTo>
                        <a:pt x="197" y="725"/>
                      </a:lnTo>
                      <a:lnTo>
                        <a:pt x="232" y="685"/>
                      </a:lnTo>
                      <a:lnTo>
                        <a:pt x="270" y="649"/>
                      </a:lnTo>
                      <a:lnTo>
                        <a:pt x="99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4191000" y="1716088"/>
                  <a:ext cx="111125" cy="141288"/>
                </a:xfrm>
                <a:custGeom>
                  <a:avLst/>
                  <a:gdLst>
                    <a:gd name="T0" fmla="*/ 754 w 984"/>
                    <a:gd name="T1" fmla="*/ 0 h 1236"/>
                    <a:gd name="T2" fmla="*/ 814 w 984"/>
                    <a:gd name="T3" fmla="*/ 66 h 1236"/>
                    <a:gd name="T4" fmla="*/ 853 w 984"/>
                    <a:gd name="T5" fmla="*/ 113 h 1236"/>
                    <a:gd name="T6" fmla="*/ 887 w 984"/>
                    <a:gd name="T7" fmla="*/ 162 h 1236"/>
                    <a:gd name="T8" fmla="*/ 915 w 984"/>
                    <a:gd name="T9" fmla="*/ 214 h 1236"/>
                    <a:gd name="T10" fmla="*/ 939 w 984"/>
                    <a:gd name="T11" fmla="*/ 267 h 1236"/>
                    <a:gd name="T12" fmla="*/ 957 w 984"/>
                    <a:gd name="T13" fmla="*/ 321 h 1236"/>
                    <a:gd name="T14" fmla="*/ 971 w 984"/>
                    <a:gd name="T15" fmla="*/ 377 h 1236"/>
                    <a:gd name="T16" fmla="*/ 980 w 984"/>
                    <a:gd name="T17" fmla="*/ 433 h 1236"/>
                    <a:gd name="T18" fmla="*/ 984 w 984"/>
                    <a:gd name="T19" fmla="*/ 490 h 1236"/>
                    <a:gd name="T20" fmla="*/ 983 w 984"/>
                    <a:gd name="T21" fmla="*/ 547 h 1236"/>
                    <a:gd name="T22" fmla="*/ 978 w 984"/>
                    <a:gd name="T23" fmla="*/ 603 h 1236"/>
                    <a:gd name="T24" fmla="*/ 968 w 984"/>
                    <a:gd name="T25" fmla="*/ 659 h 1236"/>
                    <a:gd name="T26" fmla="*/ 953 w 984"/>
                    <a:gd name="T27" fmla="*/ 714 h 1236"/>
                    <a:gd name="T28" fmla="*/ 933 w 984"/>
                    <a:gd name="T29" fmla="*/ 768 h 1236"/>
                    <a:gd name="T30" fmla="*/ 908 w 984"/>
                    <a:gd name="T31" fmla="*/ 819 h 1236"/>
                    <a:gd name="T32" fmla="*/ 880 w 984"/>
                    <a:gd name="T33" fmla="*/ 870 h 1236"/>
                    <a:gd name="T34" fmla="*/ 845 w 984"/>
                    <a:gd name="T35" fmla="*/ 918 h 1236"/>
                    <a:gd name="T36" fmla="*/ 806 w 984"/>
                    <a:gd name="T37" fmla="*/ 963 h 1236"/>
                    <a:gd name="T38" fmla="*/ 764 w 984"/>
                    <a:gd name="T39" fmla="*/ 1006 h 1236"/>
                    <a:gd name="T40" fmla="*/ 507 w 984"/>
                    <a:gd name="T41" fmla="*/ 1236 h 1236"/>
                    <a:gd name="T42" fmla="*/ 0 w 984"/>
                    <a:gd name="T43" fmla="*/ 671 h 1236"/>
                    <a:gd name="T44" fmla="*/ 180 w 984"/>
                    <a:gd name="T45" fmla="*/ 509 h 1236"/>
                    <a:gd name="T46" fmla="*/ 180 w 984"/>
                    <a:gd name="T47" fmla="*/ 507 h 1236"/>
                    <a:gd name="T48" fmla="*/ 205 w 984"/>
                    <a:gd name="T49" fmla="*/ 530 h 1236"/>
                    <a:gd name="T50" fmla="*/ 229 w 984"/>
                    <a:gd name="T51" fmla="*/ 548 h 1236"/>
                    <a:gd name="T52" fmla="*/ 254 w 984"/>
                    <a:gd name="T53" fmla="*/ 559 h 1236"/>
                    <a:gd name="T54" fmla="*/ 279 w 984"/>
                    <a:gd name="T55" fmla="*/ 566 h 1236"/>
                    <a:gd name="T56" fmla="*/ 303 w 984"/>
                    <a:gd name="T57" fmla="*/ 569 h 1236"/>
                    <a:gd name="T58" fmla="*/ 328 w 984"/>
                    <a:gd name="T59" fmla="*/ 568 h 1236"/>
                    <a:gd name="T60" fmla="*/ 350 w 984"/>
                    <a:gd name="T61" fmla="*/ 565 h 1236"/>
                    <a:gd name="T62" fmla="*/ 372 w 984"/>
                    <a:gd name="T63" fmla="*/ 559 h 1236"/>
                    <a:gd name="T64" fmla="*/ 391 w 984"/>
                    <a:gd name="T65" fmla="*/ 552 h 1236"/>
                    <a:gd name="T66" fmla="*/ 409 w 984"/>
                    <a:gd name="T67" fmla="*/ 545 h 1236"/>
                    <a:gd name="T68" fmla="*/ 423 w 984"/>
                    <a:gd name="T69" fmla="*/ 536 h 1236"/>
                    <a:gd name="T70" fmla="*/ 436 w 984"/>
                    <a:gd name="T71" fmla="*/ 529 h 1236"/>
                    <a:gd name="T72" fmla="*/ 445 w 984"/>
                    <a:gd name="T73" fmla="*/ 523 h 1236"/>
                    <a:gd name="T74" fmla="*/ 451 w 984"/>
                    <a:gd name="T75" fmla="*/ 519 h 1236"/>
                    <a:gd name="T76" fmla="*/ 453 w 984"/>
                    <a:gd name="T77" fmla="*/ 518 h 1236"/>
                    <a:gd name="T78" fmla="*/ 595 w 984"/>
                    <a:gd name="T79" fmla="*/ 391 h 1236"/>
                    <a:gd name="T80" fmla="*/ 618 w 984"/>
                    <a:gd name="T81" fmla="*/ 366 h 1236"/>
                    <a:gd name="T82" fmla="*/ 635 w 984"/>
                    <a:gd name="T83" fmla="*/ 342 h 1236"/>
                    <a:gd name="T84" fmla="*/ 647 w 984"/>
                    <a:gd name="T85" fmla="*/ 317 h 1236"/>
                    <a:gd name="T86" fmla="*/ 655 w 984"/>
                    <a:gd name="T87" fmla="*/ 293 h 1236"/>
                    <a:gd name="T88" fmla="*/ 659 w 984"/>
                    <a:gd name="T89" fmla="*/ 269 h 1236"/>
                    <a:gd name="T90" fmla="*/ 659 w 984"/>
                    <a:gd name="T91" fmla="*/ 246 h 1236"/>
                    <a:gd name="T92" fmla="*/ 656 w 984"/>
                    <a:gd name="T93" fmla="*/ 224 h 1236"/>
                    <a:gd name="T94" fmla="*/ 651 w 984"/>
                    <a:gd name="T95" fmla="*/ 203 h 1236"/>
                    <a:gd name="T96" fmla="*/ 644 w 984"/>
                    <a:gd name="T97" fmla="*/ 185 h 1236"/>
                    <a:gd name="T98" fmla="*/ 637 w 984"/>
                    <a:gd name="T99" fmla="*/ 169 h 1236"/>
                    <a:gd name="T100" fmla="*/ 630 w 984"/>
                    <a:gd name="T101" fmla="*/ 154 h 1236"/>
                    <a:gd name="T102" fmla="*/ 624 w 984"/>
                    <a:gd name="T103" fmla="*/ 142 h 1236"/>
                    <a:gd name="T104" fmla="*/ 618 w 984"/>
                    <a:gd name="T105" fmla="*/ 134 h 1236"/>
                    <a:gd name="T106" fmla="*/ 614 w 984"/>
                    <a:gd name="T107" fmla="*/ 128 h 1236"/>
                    <a:gd name="T108" fmla="*/ 613 w 984"/>
                    <a:gd name="T109" fmla="*/ 127 h 1236"/>
                    <a:gd name="T110" fmla="*/ 754 w 984"/>
                    <a:gd name="T111" fmla="*/ 0 h 1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84" h="1236">
                      <a:moveTo>
                        <a:pt x="754" y="0"/>
                      </a:moveTo>
                      <a:lnTo>
                        <a:pt x="814" y="66"/>
                      </a:lnTo>
                      <a:lnTo>
                        <a:pt x="853" y="113"/>
                      </a:lnTo>
                      <a:lnTo>
                        <a:pt x="887" y="162"/>
                      </a:lnTo>
                      <a:lnTo>
                        <a:pt x="915" y="214"/>
                      </a:lnTo>
                      <a:lnTo>
                        <a:pt x="939" y="267"/>
                      </a:lnTo>
                      <a:lnTo>
                        <a:pt x="957" y="321"/>
                      </a:lnTo>
                      <a:lnTo>
                        <a:pt x="971" y="377"/>
                      </a:lnTo>
                      <a:lnTo>
                        <a:pt x="980" y="433"/>
                      </a:lnTo>
                      <a:lnTo>
                        <a:pt x="984" y="490"/>
                      </a:lnTo>
                      <a:lnTo>
                        <a:pt x="983" y="547"/>
                      </a:lnTo>
                      <a:lnTo>
                        <a:pt x="978" y="603"/>
                      </a:lnTo>
                      <a:lnTo>
                        <a:pt x="968" y="659"/>
                      </a:lnTo>
                      <a:lnTo>
                        <a:pt x="953" y="714"/>
                      </a:lnTo>
                      <a:lnTo>
                        <a:pt x="933" y="768"/>
                      </a:lnTo>
                      <a:lnTo>
                        <a:pt x="908" y="819"/>
                      </a:lnTo>
                      <a:lnTo>
                        <a:pt x="880" y="870"/>
                      </a:lnTo>
                      <a:lnTo>
                        <a:pt x="845" y="918"/>
                      </a:lnTo>
                      <a:lnTo>
                        <a:pt x="806" y="963"/>
                      </a:lnTo>
                      <a:lnTo>
                        <a:pt x="764" y="1006"/>
                      </a:lnTo>
                      <a:lnTo>
                        <a:pt x="507" y="1236"/>
                      </a:lnTo>
                      <a:lnTo>
                        <a:pt x="0" y="671"/>
                      </a:lnTo>
                      <a:lnTo>
                        <a:pt x="180" y="509"/>
                      </a:lnTo>
                      <a:lnTo>
                        <a:pt x="180" y="507"/>
                      </a:lnTo>
                      <a:lnTo>
                        <a:pt x="205" y="530"/>
                      </a:lnTo>
                      <a:lnTo>
                        <a:pt x="229" y="548"/>
                      </a:lnTo>
                      <a:lnTo>
                        <a:pt x="254" y="559"/>
                      </a:lnTo>
                      <a:lnTo>
                        <a:pt x="279" y="566"/>
                      </a:lnTo>
                      <a:lnTo>
                        <a:pt x="303" y="569"/>
                      </a:lnTo>
                      <a:lnTo>
                        <a:pt x="328" y="568"/>
                      </a:lnTo>
                      <a:lnTo>
                        <a:pt x="350" y="565"/>
                      </a:lnTo>
                      <a:lnTo>
                        <a:pt x="372" y="559"/>
                      </a:lnTo>
                      <a:lnTo>
                        <a:pt x="391" y="552"/>
                      </a:lnTo>
                      <a:lnTo>
                        <a:pt x="409" y="545"/>
                      </a:lnTo>
                      <a:lnTo>
                        <a:pt x="423" y="536"/>
                      </a:lnTo>
                      <a:lnTo>
                        <a:pt x="436" y="529"/>
                      </a:lnTo>
                      <a:lnTo>
                        <a:pt x="445" y="523"/>
                      </a:lnTo>
                      <a:lnTo>
                        <a:pt x="451" y="519"/>
                      </a:lnTo>
                      <a:lnTo>
                        <a:pt x="453" y="518"/>
                      </a:lnTo>
                      <a:lnTo>
                        <a:pt x="595" y="391"/>
                      </a:lnTo>
                      <a:lnTo>
                        <a:pt x="618" y="366"/>
                      </a:lnTo>
                      <a:lnTo>
                        <a:pt x="635" y="342"/>
                      </a:lnTo>
                      <a:lnTo>
                        <a:pt x="647" y="317"/>
                      </a:lnTo>
                      <a:lnTo>
                        <a:pt x="655" y="293"/>
                      </a:lnTo>
                      <a:lnTo>
                        <a:pt x="659" y="269"/>
                      </a:lnTo>
                      <a:lnTo>
                        <a:pt x="659" y="246"/>
                      </a:lnTo>
                      <a:lnTo>
                        <a:pt x="656" y="224"/>
                      </a:lnTo>
                      <a:lnTo>
                        <a:pt x="651" y="203"/>
                      </a:lnTo>
                      <a:lnTo>
                        <a:pt x="644" y="185"/>
                      </a:lnTo>
                      <a:lnTo>
                        <a:pt x="637" y="169"/>
                      </a:lnTo>
                      <a:lnTo>
                        <a:pt x="630" y="154"/>
                      </a:lnTo>
                      <a:lnTo>
                        <a:pt x="624" y="142"/>
                      </a:lnTo>
                      <a:lnTo>
                        <a:pt x="618" y="134"/>
                      </a:lnTo>
                      <a:lnTo>
                        <a:pt x="614" y="128"/>
                      </a:lnTo>
                      <a:lnTo>
                        <a:pt x="613" y="127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>
                  <a:off x="4267200" y="1601788"/>
                  <a:ext cx="61913" cy="114300"/>
                </a:xfrm>
                <a:custGeom>
                  <a:avLst/>
                  <a:gdLst>
                    <a:gd name="T0" fmla="*/ 351 w 546"/>
                    <a:gd name="T1" fmla="*/ 3 h 1016"/>
                    <a:gd name="T2" fmla="*/ 442 w 546"/>
                    <a:gd name="T3" fmla="*/ 23 h 1016"/>
                    <a:gd name="T4" fmla="*/ 538 w 546"/>
                    <a:gd name="T5" fmla="*/ 60 h 1016"/>
                    <a:gd name="T6" fmla="*/ 546 w 546"/>
                    <a:gd name="T7" fmla="*/ 72 h 1016"/>
                    <a:gd name="T8" fmla="*/ 540 w 546"/>
                    <a:gd name="T9" fmla="*/ 91 h 1016"/>
                    <a:gd name="T10" fmla="*/ 521 w 546"/>
                    <a:gd name="T11" fmla="*/ 113 h 1016"/>
                    <a:gd name="T12" fmla="*/ 499 w 546"/>
                    <a:gd name="T13" fmla="*/ 125 h 1016"/>
                    <a:gd name="T14" fmla="*/ 480 w 546"/>
                    <a:gd name="T15" fmla="*/ 125 h 1016"/>
                    <a:gd name="T16" fmla="*/ 386 w 546"/>
                    <a:gd name="T17" fmla="*/ 89 h 1016"/>
                    <a:gd name="T18" fmla="*/ 305 w 546"/>
                    <a:gd name="T19" fmla="*/ 72 h 1016"/>
                    <a:gd name="T20" fmla="*/ 235 w 546"/>
                    <a:gd name="T21" fmla="*/ 68 h 1016"/>
                    <a:gd name="T22" fmla="*/ 178 w 546"/>
                    <a:gd name="T23" fmla="*/ 75 h 1016"/>
                    <a:gd name="T24" fmla="*/ 136 w 546"/>
                    <a:gd name="T25" fmla="*/ 90 h 1016"/>
                    <a:gd name="T26" fmla="*/ 107 w 546"/>
                    <a:gd name="T27" fmla="*/ 111 h 1016"/>
                    <a:gd name="T28" fmla="*/ 88 w 546"/>
                    <a:gd name="T29" fmla="*/ 145 h 1016"/>
                    <a:gd name="T30" fmla="*/ 82 w 546"/>
                    <a:gd name="T31" fmla="*/ 191 h 1016"/>
                    <a:gd name="T32" fmla="*/ 93 w 546"/>
                    <a:gd name="T33" fmla="*/ 247 h 1016"/>
                    <a:gd name="T34" fmla="*/ 124 w 546"/>
                    <a:gd name="T35" fmla="*/ 310 h 1016"/>
                    <a:gd name="T36" fmla="*/ 180 w 546"/>
                    <a:gd name="T37" fmla="*/ 377 h 1016"/>
                    <a:gd name="T38" fmla="*/ 262 w 546"/>
                    <a:gd name="T39" fmla="*/ 449 h 1016"/>
                    <a:gd name="T40" fmla="*/ 330 w 546"/>
                    <a:gd name="T41" fmla="*/ 523 h 1016"/>
                    <a:gd name="T42" fmla="*/ 372 w 546"/>
                    <a:gd name="T43" fmla="*/ 594 h 1016"/>
                    <a:gd name="T44" fmla="*/ 389 w 546"/>
                    <a:gd name="T45" fmla="*/ 665 h 1016"/>
                    <a:gd name="T46" fmla="*/ 381 w 546"/>
                    <a:gd name="T47" fmla="*/ 733 h 1016"/>
                    <a:gd name="T48" fmla="*/ 347 w 546"/>
                    <a:gd name="T49" fmla="*/ 799 h 1016"/>
                    <a:gd name="T50" fmla="*/ 302 w 546"/>
                    <a:gd name="T51" fmla="*/ 856 h 1016"/>
                    <a:gd name="T52" fmla="*/ 253 w 546"/>
                    <a:gd name="T53" fmla="*/ 904 h 1016"/>
                    <a:gd name="T54" fmla="*/ 202 w 546"/>
                    <a:gd name="T55" fmla="*/ 944 h 1016"/>
                    <a:gd name="T56" fmla="*/ 154 w 546"/>
                    <a:gd name="T57" fmla="*/ 974 h 1016"/>
                    <a:gd name="T58" fmla="*/ 114 w 546"/>
                    <a:gd name="T59" fmla="*/ 996 h 1016"/>
                    <a:gd name="T60" fmla="*/ 85 w 546"/>
                    <a:gd name="T61" fmla="*/ 1011 h 1016"/>
                    <a:gd name="T62" fmla="*/ 71 w 546"/>
                    <a:gd name="T63" fmla="*/ 1016 h 1016"/>
                    <a:gd name="T64" fmla="*/ 5 w 546"/>
                    <a:gd name="T65" fmla="*/ 932 h 1016"/>
                    <a:gd name="T66" fmla="*/ 28 w 546"/>
                    <a:gd name="T67" fmla="*/ 923 h 1016"/>
                    <a:gd name="T68" fmla="*/ 57 w 546"/>
                    <a:gd name="T69" fmla="*/ 916 h 1016"/>
                    <a:gd name="T70" fmla="*/ 85 w 546"/>
                    <a:gd name="T71" fmla="*/ 911 h 1016"/>
                    <a:gd name="T72" fmla="*/ 134 w 546"/>
                    <a:gd name="T73" fmla="*/ 895 h 1016"/>
                    <a:gd name="T74" fmla="*/ 199 w 546"/>
                    <a:gd name="T75" fmla="*/ 862 h 1016"/>
                    <a:gd name="T76" fmla="*/ 242 w 546"/>
                    <a:gd name="T77" fmla="*/ 829 h 1016"/>
                    <a:gd name="T78" fmla="*/ 269 w 546"/>
                    <a:gd name="T79" fmla="*/ 802 h 1016"/>
                    <a:gd name="T80" fmla="*/ 281 w 546"/>
                    <a:gd name="T81" fmla="*/ 786 h 1016"/>
                    <a:gd name="T82" fmla="*/ 289 w 546"/>
                    <a:gd name="T83" fmla="*/ 773 h 1016"/>
                    <a:gd name="T84" fmla="*/ 301 w 546"/>
                    <a:gd name="T85" fmla="*/ 748 h 1016"/>
                    <a:gd name="T86" fmla="*/ 309 w 546"/>
                    <a:gd name="T87" fmla="*/ 717 h 1016"/>
                    <a:gd name="T88" fmla="*/ 308 w 546"/>
                    <a:gd name="T89" fmla="*/ 681 h 1016"/>
                    <a:gd name="T90" fmla="*/ 295 w 546"/>
                    <a:gd name="T91" fmla="*/ 639 h 1016"/>
                    <a:gd name="T92" fmla="*/ 268 w 546"/>
                    <a:gd name="T93" fmla="*/ 590 h 1016"/>
                    <a:gd name="T94" fmla="*/ 222 w 546"/>
                    <a:gd name="T95" fmla="*/ 535 h 1016"/>
                    <a:gd name="T96" fmla="*/ 155 w 546"/>
                    <a:gd name="T97" fmla="*/ 473 h 1016"/>
                    <a:gd name="T98" fmla="*/ 87 w 546"/>
                    <a:gd name="T99" fmla="*/ 407 h 1016"/>
                    <a:gd name="T100" fmla="*/ 39 w 546"/>
                    <a:gd name="T101" fmla="*/ 340 h 1016"/>
                    <a:gd name="T102" fmla="*/ 12 w 546"/>
                    <a:gd name="T103" fmla="*/ 272 h 1016"/>
                    <a:gd name="T104" fmla="*/ 8 w 546"/>
                    <a:gd name="T105" fmla="*/ 206 h 1016"/>
                    <a:gd name="T106" fmla="*/ 27 w 546"/>
                    <a:gd name="T107" fmla="*/ 144 h 1016"/>
                    <a:gd name="T108" fmla="*/ 67 w 546"/>
                    <a:gd name="T109" fmla="*/ 86 h 1016"/>
                    <a:gd name="T110" fmla="*/ 123 w 546"/>
                    <a:gd name="T111" fmla="*/ 41 h 1016"/>
                    <a:gd name="T112" fmla="*/ 190 w 546"/>
                    <a:gd name="T113" fmla="*/ 13 h 1016"/>
                    <a:gd name="T114" fmla="*/ 267 w 546"/>
                    <a:gd name="T115" fmla="*/ 0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6" h="1016">
                      <a:moveTo>
                        <a:pt x="309" y="0"/>
                      </a:moveTo>
                      <a:lnTo>
                        <a:pt x="351" y="3"/>
                      </a:lnTo>
                      <a:lnTo>
                        <a:pt x="396" y="11"/>
                      </a:lnTo>
                      <a:lnTo>
                        <a:pt x="442" y="23"/>
                      </a:lnTo>
                      <a:lnTo>
                        <a:pt x="490" y="39"/>
                      </a:lnTo>
                      <a:lnTo>
                        <a:pt x="538" y="60"/>
                      </a:lnTo>
                      <a:lnTo>
                        <a:pt x="544" y="64"/>
                      </a:lnTo>
                      <a:lnTo>
                        <a:pt x="546" y="72"/>
                      </a:lnTo>
                      <a:lnTo>
                        <a:pt x="545" y="81"/>
                      </a:lnTo>
                      <a:lnTo>
                        <a:pt x="540" y="91"/>
                      </a:lnTo>
                      <a:lnTo>
                        <a:pt x="532" y="102"/>
                      </a:lnTo>
                      <a:lnTo>
                        <a:pt x="521" y="113"/>
                      </a:lnTo>
                      <a:lnTo>
                        <a:pt x="510" y="120"/>
                      </a:lnTo>
                      <a:lnTo>
                        <a:pt x="499" y="125"/>
                      </a:lnTo>
                      <a:lnTo>
                        <a:pt x="489" y="127"/>
                      </a:lnTo>
                      <a:lnTo>
                        <a:pt x="480" y="125"/>
                      </a:lnTo>
                      <a:lnTo>
                        <a:pt x="432" y="105"/>
                      </a:lnTo>
                      <a:lnTo>
                        <a:pt x="386" y="89"/>
                      </a:lnTo>
                      <a:lnTo>
                        <a:pt x="344" y="79"/>
                      </a:lnTo>
                      <a:lnTo>
                        <a:pt x="305" y="72"/>
                      </a:lnTo>
                      <a:lnTo>
                        <a:pt x="268" y="68"/>
                      </a:lnTo>
                      <a:lnTo>
                        <a:pt x="235" y="68"/>
                      </a:lnTo>
                      <a:lnTo>
                        <a:pt x="205" y="70"/>
                      </a:lnTo>
                      <a:lnTo>
                        <a:pt x="178" y="75"/>
                      </a:lnTo>
                      <a:lnTo>
                        <a:pt x="155" y="82"/>
                      </a:lnTo>
                      <a:lnTo>
                        <a:pt x="136" y="90"/>
                      </a:lnTo>
                      <a:lnTo>
                        <a:pt x="119" y="100"/>
                      </a:lnTo>
                      <a:lnTo>
                        <a:pt x="107" y="111"/>
                      </a:lnTo>
                      <a:lnTo>
                        <a:pt x="96" y="126"/>
                      </a:lnTo>
                      <a:lnTo>
                        <a:pt x="88" y="145"/>
                      </a:lnTo>
                      <a:lnTo>
                        <a:pt x="83" y="167"/>
                      </a:lnTo>
                      <a:lnTo>
                        <a:pt x="82" y="191"/>
                      </a:lnTo>
                      <a:lnTo>
                        <a:pt x="85" y="218"/>
                      </a:lnTo>
                      <a:lnTo>
                        <a:pt x="93" y="247"/>
                      </a:lnTo>
                      <a:lnTo>
                        <a:pt x="105" y="278"/>
                      </a:lnTo>
                      <a:lnTo>
                        <a:pt x="124" y="310"/>
                      </a:lnTo>
                      <a:lnTo>
                        <a:pt x="149" y="343"/>
                      </a:lnTo>
                      <a:lnTo>
                        <a:pt x="180" y="377"/>
                      </a:lnTo>
                      <a:lnTo>
                        <a:pt x="219" y="411"/>
                      </a:lnTo>
                      <a:lnTo>
                        <a:pt x="262" y="449"/>
                      </a:lnTo>
                      <a:lnTo>
                        <a:pt x="298" y="486"/>
                      </a:lnTo>
                      <a:lnTo>
                        <a:pt x="330" y="523"/>
                      </a:lnTo>
                      <a:lnTo>
                        <a:pt x="353" y="559"/>
                      </a:lnTo>
                      <a:lnTo>
                        <a:pt x="372" y="594"/>
                      </a:lnTo>
                      <a:lnTo>
                        <a:pt x="383" y="630"/>
                      </a:lnTo>
                      <a:lnTo>
                        <a:pt x="389" y="665"/>
                      </a:lnTo>
                      <a:lnTo>
                        <a:pt x="388" y="699"/>
                      </a:lnTo>
                      <a:lnTo>
                        <a:pt x="381" y="733"/>
                      </a:lnTo>
                      <a:lnTo>
                        <a:pt x="368" y="766"/>
                      </a:lnTo>
                      <a:lnTo>
                        <a:pt x="347" y="799"/>
                      </a:lnTo>
                      <a:lnTo>
                        <a:pt x="326" y="828"/>
                      </a:lnTo>
                      <a:lnTo>
                        <a:pt x="302" y="856"/>
                      </a:lnTo>
                      <a:lnTo>
                        <a:pt x="278" y="880"/>
                      </a:lnTo>
                      <a:lnTo>
                        <a:pt x="253" y="904"/>
                      </a:lnTo>
                      <a:lnTo>
                        <a:pt x="227" y="924"/>
                      </a:lnTo>
                      <a:lnTo>
                        <a:pt x="202" y="944"/>
                      </a:lnTo>
                      <a:lnTo>
                        <a:pt x="177" y="960"/>
                      </a:lnTo>
                      <a:lnTo>
                        <a:pt x="154" y="974"/>
                      </a:lnTo>
                      <a:lnTo>
                        <a:pt x="132" y="986"/>
                      </a:lnTo>
                      <a:lnTo>
                        <a:pt x="114" y="996"/>
                      </a:lnTo>
                      <a:lnTo>
                        <a:pt x="98" y="1005"/>
                      </a:lnTo>
                      <a:lnTo>
                        <a:pt x="85" y="1011"/>
                      </a:lnTo>
                      <a:lnTo>
                        <a:pt x="76" y="1015"/>
                      </a:lnTo>
                      <a:lnTo>
                        <a:pt x="71" y="1016"/>
                      </a:lnTo>
                      <a:lnTo>
                        <a:pt x="0" y="939"/>
                      </a:lnTo>
                      <a:lnTo>
                        <a:pt x="5" y="932"/>
                      </a:lnTo>
                      <a:lnTo>
                        <a:pt x="14" y="927"/>
                      </a:lnTo>
                      <a:lnTo>
                        <a:pt x="28" y="923"/>
                      </a:lnTo>
                      <a:lnTo>
                        <a:pt x="42" y="919"/>
                      </a:lnTo>
                      <a:lnTo>
                        <a:pt x="57" y="916"/>
                      </a:lnTo>
                      <a:lnTo>
                        <a:pt x="72" y="913"/>
                      </a:lnTo>
                      <a:lnTo>
                        <a:pt x="85" y="911"/>
                      </a:lnTo>
                      <a:lnTo>
                        <a:pt x="94" y="910"/>
                      </a:lnTo>
                      <a:lnTo>
                        <a:pt x="134" y="895"/>
                      </a:lnTo>
                      <a:lnTo>
                        <a:pt x="169" y="879"/>
                      </a:lnTo>
                      <a:lnTo>
                        <a:pt x="199" y="862"/>
                      </a:lnTo>
                      <a:lnTo>
                        <a:pt x="223" y="846"/>
                      </a:lnTo>
                      <a:lnTo>
                        <a:pt x="242" y="829"/>
                      </a:lnTo>
                      <a:lnTo>
                        <a:pt x="258" y="815"/>
                      </a:lnTo>
                      <a:lnTo>
                        <a:pt x="269" y="802"/>
                      </a:lnTo>
                      <a:lnTo>
                        <a:pt x="277" y="792"/>
                      </a:lnTo>
                      <a:lnTo>
                        <a:pt x="281" y="786"/>
                      </a:lnTo>
                      <a:lnTo>
                        <a:pt x="282" y="784"/>
                      </a:lnTo>
                      <a:lnTo>
                        <a:pt x="289" y="773"/>
                      </a:lnTo>
                      <a:lnTo>
                        <a:pt x="295" y="761"/>
                      </a:lnTo>
                      <a:lnTo>
                        <a:pt x="301" y="748"/>
                      </a:lnTo>
                      <a:lnTo>
                        <a:pt x="306" y="734"/>
                      </a:lnTo>
                      <a:lnTo>
                        <a:pt x="309" y="717"/>
                      </a:lnTo>
                      <a:lnTo>
                        <a:pt x="310" y="700"/>
                      </a:lnTo>
                      <a:lnTo>
                        <a:pt x="308" y="681"/>
                      </a:lnTo>
                      <a:lnTo>
                        <a:pt x="302" y="660"/>
                      </a:lnTo>
                      <a:lnTo>
                        <a:pt x="295" y="639"/>
                      </a:lnTo>
                      <a:lnTo>
                        <a:pt x="283" y="616"/>
                      </a:lnTo>
                      <a:lnTo>
                        <a:pt x="268" y="590"/>
                      </a:lnTo>
                      <a:lnTo>
                        <a:pt x="248" y="564"/>
                      </a:lnTo>
                      <a:lnTo>
                        <a:pt x="222" y="535"/>
                      </a:lnTo>
                      <a:lnTo>
                        <a:pt x="192" y="505"/>
                      </a:lnTo>
                      <a:lnTo>
                        <a:pt x="155" y="473"/>
                      </a:lnTo>
                      <a:lnTo>
                        <a:pt x="118" y="441"/>
                      </a:lnTo>
                      <a:lnTo>
                        <a:pt x="87" y="407"/>
                      </a:lnTo>
                      <a:lnTo>
                        <a:pt x="60" y="373"/>
                      </a:lnTo>
                      <a:lnTo>
                        <a:pt x="39" y="340"/>
                      </a:lnTo>
                      <a:lnTo>
                        <a:pt x="24" y="306"/>
                      </a:lnTo>
                      <a:lnTo>
                        <a:pt x="12" y="272"/>
                      </a:lnTo>
                      <a:lnTo>
                        <a:pt x="7" y="239"/>
                      </a:lnTo>
                      <a:lnTo>
                        <a:pt x="8" y="206"/>
                      </a:lnTo>
                      <a:lnTo>
                        <a:pt x="14" y="175"/>
                      </a:lnTo>
                      <a:lnTo>
                        <a:pt x="27" y="144"/>
                      </a:lnTo>
                      <a:lnTo>
                        <a:pt x="44" y="115"/>
                      </a:lnTo>
                      <a:lnTo>
                        <a:pt x="67" y="86"/>
                      </a:lnTo>
                      <a:lnTo>
                        <a:pt x="94" y="62"/>
                      </a:lnTo>
                      <a:lnTo>
                        <a:pt x="123" y="41"/>
                      </a:lnTo>
                      <a:lnTo>
                        <a:pt x="156" y="25"/>
                      </a:lnTo>
                      <a:lnTo>
                        <a:pt x="190" y="13"/>
                      </a:lnTo>
                      <a:lnTo>
                        <a:pt x="227" y="4"/>
                      </a:lnTo>
                      <a:lnTo>
                        <a:pt x="267" y="0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3" name="Freeform 21"/>
                <p:cNvSpPr>
                  <a:spLocks/>
                </p:cNvSpPr>
                <p:nvPr/>
              </p:nvSpPr>
              <p:spPr bwMode="auto">
                <a:xfrm>
                  <a:off x="4211638" y="1727200"/>
                  <a:ext cx="41275" cy="39688"/>
                </a:xfrm>
                <a:custGeom>
                  <a:avLst/>
                  <a:gdLst>
                    <a:gd name="T0" fmla="*/ 263 w 366"/>
                    <a:gd name="T1" fmla="*/ 0 h 351"/>
                    <a:gd name="T2" fmla="*/ 283 w 366"/>
                    <a:gd name="T3" fmla="*/ 3 h 351"/>
                    <a:gd name="T4" fmla="*/ 303 w 366"/>
                    <a:gd name="T5" fmla="*/ 11 h 351"/>
                    <a:gd name="T6" fmla="*/ 322 w 366"/>
                    <a:gd name="T7" fmla="*/ 22 h 351"/>
                    <a:gd name="T8" fmla="*/ 338 w 366"/>
                    <a:gd name="T9" fmla="*/ 37 h 351"/>
                    <a:gd name="T10" fmla="*/ 350 w 366"/>
                    <a:gd name="T11" fmla="*/ 54 h 351"/>
                    <a:gd name="T12" fmla="*/ 360 w 366"/>
                    <a:gd name="T13" fmla="*/ 75 h 351"/>
                    <a:gd name="T14" fmla="*/ 365 w 366"/>
                    <a:gd name="T15" fmla="*/ 95 h 351"/>
                    <a:gd name="T16" fmla="*/ 366 w 366"/>
                    <a:gd name="T17" fmla="*/ 115 h 351"/>
                    <a:gd name="T18" fmla="*/ 363 w 366"/>
                    <a:gd name="T19" fmla="*/ 136 h 351"/>
                    <a:gd name="T20" fmla="*/ 356 w 366"/>
                    <a:gd name="T21" fmla="*/ 156 h 351"/>
                    <a:gd name="T22" fmla="*/ 344 w 366"/>
                    <a:gd name="T23" fmla="*/ 175 h 351"/>
                    <a:gd name="T24" fmla="*/ 330 w 366"/>
                    <a:gd name="T25" fmla="*/ 191 h 351"/>
                    <a:gd name="T26" fmla="*/ 182 w 366"/>
                    <a:gd name="T27" fmla="*/ 323 h 351"/>
                    <a:gd name="T28" fmla="*/ 164 w 366"/>
                    <a:gd name="T29" fmla="*/ 336 h 351"/>
                    <a:gd name="T30" fmla="*/ 145 w 366"/>
                    <a:gd name="T31" fmla="*/ 346 h 351"/>
                    <a:gd name="T32" fmla="*/ 124 w 366"/>
                    <a:gd name="T33" fmla="*/ 351 h 351"/>
                    <a:gd name="T34" fmla="*/ 103 w 366"/>
                    <a:gd name="T35" fmla="*/ 351 h 351"/>
                    <a:gd name="T36" fmla="*/ 83 w 366"/>
                    <a:gd name="T37" fmla="*/ 348 h 351"/>
                    <a:gd name="T38" fmla="*/ 63 w 366"/>
                    <a:gd name="T39" fmla="*/ 340 h 351"/>
                    <a:gd name="T40" fmla="*/ 44 w 366"/>
                    <a:gd name="T41" fmla="*/ 330 h 351"/>
                    <a:gd name="T42" fmla="*/ 28 w 366"/>
                    <a:gd name="T43" fmla="*/ 315 h 351"/>
                    <a:gd name="T44" fmla="*/ 15 w 366"/>
                    <a:gd name="T45" fmla="*/ 297 h 351"/>
                    <a:gd name="T46" fmla="*/ 6 w 366"/>
                    <a:gd name="T47" fmla="*/ 277 h 351"/>
                    <a:gd name="T48" fmla="*/ 1 w 366"/>
                    <a:gd name="T49" fmla="*/ 257 h 351"/>
                    <a:gd name="T50" fmla="*/ 0 w 366"/>
                    <a:gd name="T51" fmla="*/ 236 h 351"/>
                    <a:gd name="T52" fmla="*/ 3 w 366"/>
                    <a:gd name="T53" fmla="*/ 215 h 351"/>
                    <a:gd name="T54" fmla="*/ 10 w 366"/>
                    <a:gd name="T55" fmla="*/ 196 h 351"/>
                    <a:gd name="T56" fmla="*/ 22 w 366"/>
                    <a:gd name="T57" fmla="*/ 178 h 351"/>
                    <a:gd name="T58" fmla="*/ 37 w 366"/>
                    <a:gd name="T59" fmla="*/ 161 h 351"/>
                    <a:gd name="T60" fmla="*/ 183 w 366"/>
                    <a:gd name="T61" fmla="*/ 29 h 351"/>
                    <a:gd name="T62" fmla="*/ 202 w 366"/>
                    <a:gd name="T63" fmla="*/ 16 h 351"/>
                    <a:gd name="T64" fmla="*/ 221 w 366"/>
                    <a:gd name="T65" fmla="*/ 7 h 351"/>
                    <a:gd name="T66" fmla="*/ 241 w 366"/>
                    <a:gd name="T67" fmla="*/ 1 h 351"/>
                    <a:gd name="T68" fmla="*/ 263 w 366"/>
                    <a:gd name="T69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6" h="351">
                      <a:moveTo>
                        <a:pt x="263" y="0"/>
                      </a:moveTo>
                      <a:lnTo>
                        <a:pt x="283" y="3"/>
                      </a:lnTo>
                      <a:lnTo>
                        <a:pt x="303" y="11"/>
                      </a:lnTo>
                      <a:lnTo>
                        <a:pt x="322" y="22"/>
                      </a:lnTo>
                      <a:lnTo>
                        <a:pt x="338" y="37"/>
                      </a:lnTo>
                      <a:lnTo>
                        <a:pt x="350" y="54"/>
                      </a:lnTo>
                      <a:lnTo>
                        <a:pt x="360" y="75"/>
                      </a:lnTo>
                      <a:lnTo>
                        <a:pt x="365" y="95"/>
                      </a:lnTo>
                      <a:lnTo>
                        <a:pt x="366" y="115"/>
                      </a:lnTo>
                      <a:lnTo>
                        <a:pt x="363" y="136"/>
                      </a:lnTo>
                      <a:lnTo>
                        <a:pt x="356" y="156"/>
                      </a:lnTo>
                      <a:lnTo>
                        <a:pt x="344" y="175"/>
                      </a:lnTo>
                      <a:lnTo>
                        <a:pt x="330" y="191"/>
                      </a:lnTo>
                      <a:lnTo>
                        <a:pt x="182" y="323"/>
                      </a:lnTo>
                      <a:lnTo>
                        <a:pt x="164" y="336"/>
                      </a:lnTo>
                      <a:lnTo>
                        <a:pt x="145" y="346"/>
                      </a:lnTo>
                      <a:lnTo>
                        <a:pt x="124" y="351"/>
                      </a:lnTo>
                      <a:lnTo>
                        <a:pt x="103" y="351"/>
                      </a:lnTo>
                      <a:lnTo>
                        <a:pt x="83" y="348"/>
                      </a:lnTo>
                      <a:lnTo>
                        <a:pt x="63" y="340"/>
                      </a:lnTo>
                      <a:lnTo>
                        <a:pt x="44" y="330"/>
                      </a:lnTo>
                      <a:lnTo>
                        <a:pt x="28" y="315"/>
                      </a:lnTo>
                      <a:lnTo>
                        <a:pt x="15" y="297"/>
                      </a:lnTo>
                      <a:lnTo>
                        <a:pt x="6" y="277"/>
                      </a:lnTo>
                      <a:lnTo>
                        <a:pt x="1" y="257"/>
                      </a:lnTo>
                      <a:lnTo>
                        <a:pt x="0" y="236"/>
                      </a:lnTo>
                      <a:lnTo>
                        <a:pt x="3" y="215"/>
                      </a:lnTo>
                      <a:lnTo>
                        <a:pt x="10" y="196"/>
                      </a:lnTo>
                      <a:lnTo>
                        <a:pt x="22" y="178"/>
                      </a:lnTo>
                      <a:lnTo>
                        <a:pt x="37" y="161"/>
                      </a:lnTo>
                      <a:lnTo>
                        <a:pt x="183" y="29"/>
                      </a:lnTo>
                      <a:lnTo>
                        <a:pt x="202" y="16"/>
                      </a:lnTo>
                      <a:lnTo>
                        <a:pt x="221" y="7"/>
                      </a:lnTo>
                      <a:lnTo>
                        <a:pt x="241" y="1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4" name="그룹 2"/>
            <p:cNvGrpSpPr/>
            <p:nvPr/>
          </p:nvGrpSpPr>
          <p:grpSpPr>
            <a:xfrm>
              <a:off x="8432384" y="2931978"/>
              <a:ext cx="407782" cy="407782"/>
              <a:chOff x="11761371" y="5014505"/>
              <a:chExt cx="748389" cy="748389"/>
            </a:xfrm>
          </p:grpSpPr>
          <p:sp>
            <p:nvSpPr>
              <p:cNvPr id="25" name="타원 12"/>
              <p:cNvSpPr/>
              <p:nvPr/>
            </p:nvSpPr>
            <p:spPr>
              <a:xfrm>
                <a:off x="11761371" y="5014505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" name="Group 28"/>
              <p:cNvGrpSpPr>
                <a:grpSpLocks noChangeAspect="1"/>
              </p:cNvGrpSpPr>
              <p:nvPr/>
            </p:nvGrpSpPr>
            <p:grpSpPr bwMode="auto">
              <a:xfrm>
                <a:off x="11969730" y="5265998"/>
                <a:ext cx="310215" cy="271499"/>
                <a:chOff x="496" y="4251"/>
                <a:chExt cx="641" cy="561"/>
              </a:xfrm>
              <a:solidFill>
                <a:srgbClr val="68C9F6"/>
              </a:solidFill>
            </p:grpSpPr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709" y="4720"/>
                  <a:ext cx="88" cy="92"/>
                </a:xfrm>
                <a:custGeom>
                  <a:avLst/>
                  <a:gdLst>
                    <a:gd name="T0" fmla="*/ 0 w 526"/>
                    <a:gd name="T1" fmla="*/ 0 h 553"/>
                    <a:gd name="T2" fmla="*/ 526 w 526"/>
                    <a:gd name="T3" fmla="*/ 250 h 553"/>
                    <a:gd name="T4" fmla="*/ 97 w 526"/>
                    <a:gd name="T5" fmla="*/ 542 h 553"/>
                    <a:gd name="T6" fmla="*/ 81 w 526"/>
                    <a:gd name="T7" fmla="*/ 549 h 553"/>
                    <a:gd name="T8" fmla="*/ 65 w 526"/>
                    <a:gd name="T9" fmla="*/ 553 h 553"/>
                    <a:gd name="T10" fmla="*/ 49 w 526"/>
                    <a:gd name="T11" fmla="*/ 552 h 553"/>
                    <a:gd name="T12" fmla="*/ 34 w 526"/>
                    <a:gd name="T13" fmla="*/ 546 h 553"/>
                    <a:gd name="T14" fmla="*/ 20 w 526"/>
                    <a:gd name="T15" fmla="*/ 535 h 553"/>
                    <a:gd name="T16" fmla="*/ 9 w 526"/>
                    <a:gd name="T17" fmla="*/ 522 h 553"/>
                    <a:gd name="T18" fmla="*/ 2 w 526"/>
                    <a:gd name="T19" fmla="*/ 507 h 553"/>
                    <a:gd name="T20" fmla="*/ 0 w 526"/>
                    <a:gd name="T21" fmla="*/ 490 h 553"/>
                    <a:gd name="T22" fmla="*/ 0 w 526"/>
                    <a:gd name="T23" fmla="*/ 0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6" h="553">
                      <a:moveTo>
                        <a:pt x="0" y="0"/>
                      </a:moveTo>
                      <a:lnTo>
                        <a:pt x="526" y="250"/>
                      </a:lnTo>
                      <a:lnTo>
                        <a:pt x="97" y="542"/>
                      </a:lnTo>
                      <a:lnTo>
                        <a:pt x="81" y="549"/>
                      </a:lnTo>
                      <a:lnTo>
                        <a:pt x="65" y="553"/>
                      </a:lnTo>
                      <a:lnTo>
                        <a:pt x="49" y="552"/>
                      </a:lnTo>
                      <a:lnTo>
                        <a:pt x="34" y="546"/>
                      </a:lnTo>
                      <a:lnTo>
                        <a:pt x="20" y="535"/>
                      </a:lnTo>
                      <a:lnTo>
                        <a:pt x="9" y="522"/>
                      </a:lnTo>
                      <a:lnTo>
                        <a:pt x="2" y="507"/>
                      </a:lnTo>
                      <a:lnTo>
                        <a:pt x="0" y="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496" y="4251"/>
                  <a:ext cx="641" cy="530"/>
                </a:xfrm>
                <a:custGeom>
                  <a:avLst/>
                  <a:gdLst>
                    <a:gd name="T0" fmla="*/ 3785 w 3847"/>
                    <a:gd name="T1" fmla="*/ 0 h 3180"/>
                    <a:gd name="T2" fmla="*/ 3800 w 3847"/>
                    <a:gd name="T3" fmla="*/ 2 h 3180"/>
                    <a:gd name="T4" fmla="*/ 3814 w 3847"/>
                    <a:gd name="T5" fmla="*/ 7 h 3180"/>
                    <a:gd name="T6" fmla="*/ 3827 w 3847"/>
                    <a:gd name="T7" fmla="*/ 16 h 3180"/>
                    <a:gd name="T8" fmla="*/ 3839 w 3847"/>
                    <a:gd name="T9" fmla="*/ 31 h 3180"/>
                    <a:gd name="T10" fmla="*/ 3846 w 3847"/>
                    <a:gd name="T11" fmla="*/ 49 h 3180"/>
                    <a:gd name="T12" fmla="*/ 3847 w 3847"/>
                    <a:gd name="T13" fmla="*/ 66 h 3180"/>
                    <a:gd name="T14" fmla="*/ 3842 w 3847"/>
                    <a:gd name="T15" fmla="*/ 85 h 3180"/>
                    <a:gd name="T16" fmla="*/ 2642 w 3847"/>
                    <a:gd name="T17" fmla="*/ 3110 h 3180"/>
                    <a:gd name="T18" fmla="*/ 2631 w 3847"/>
                    <a:gd name="T19" fmla="*/ 3130 h 3180"/>
                    <a:gd name="T20" fmla="*/ 2617 w 3847"/>
                    <a:gd name="T21" fmla="*/ 3147 h 3180"/>
                    <a:gd name="T22" fmla="*/ 2600 w 3847"/>
                    <a:gd name="T23" fmla="*/ 3161 h 3180"/>
                    <a:gd name="T24" fmla="*/ 2579 w 3847"/>
                    <a:gd name="T25" fmla="*/ 3172 h 3180"/>
                    <a:gd name="T26" fmla="*/ 2559 w 3847"/>
                    <a:gd name="T27" fmla="*/ 3178 h 3180"/>
                    <a:gd name="T28" fmla="*/ 2539 w 3847"/>
                    <a:gd name="T29" fmla="*/ 3180 h 3180"/>
                    <a:gd name="T30" fmla="*/ 2514 w 3847"/>
                    <a:gd name="T31" fmla="*/ 3177 h 3180"/>
                    <a:gd name="T32" fmla="*/ 2491 w 3847"/>
                    <a:gd name="T33" fmla="*/ 3168 h 3180"/>
                    <a:gd name="T34" fmla="*/ 1278 w 3847"/>
                    <a:gd name="T35" fmla="*/ 2591 h 3180"/>
                    <a:gd name="T36" fmla="*/ 2984 w 3847"/>
                    <a:gd name="T37" fmla="*/ 878 h 3180"/>
                    <a:gd name="T38" fmla="*/ 1036 w 3847"/>
                    <a:gd name="T39" fmla="*/ 2477 h 3180"/>
                    <a:gd name="T40" fmla="*/ 63 w 3847"/>
                    <a:gd name="T41" fmla="*/ 2014 h 3180"/>
                    <a:gd name="T42" fmla="*/ 42 w 3847"/>
                    <a:gd name="T43" fmla="*/ 2000 h 3180"/>
                    <a:gd name="T44" fmla="*/ 24 w 3847"/>
                    <a:gd name="T45" fmla="*/ 1983 h 3180"/>
                    <a:gd name="T46" fmla="*/ 11 w 3847"/>
                    <a:gd name="T47" fmla="*/ 1963 h 3180"/>
                    <a:gd name="T48" fmla="*/ 3 w 3847"/>
                    <a:gd name="T49" fmla="*/ 1940 h 3180"/>
                    <a:gd name="T50" fmla="*/ 0 w 3847"/>
                    <a:gd name="T51" fmla="*/ 1915 h 3180"/>
                    <a:gd name="T52" fmla="*/ 2 w 3847"/>
                    <a:gd name="T53" fmla="*/ 1891 h 3180"/>
                    <a:gd name="T54" fmla="*/ 10 w 3847"/>
                    <a:gd name="T55" fmla="*/ 1867 h 3180"/>
                    <a:gd name="T56" fmla="*/ 23 w 3847"/>
                    <a:gd name="T57" fmla="*/ 1846 h 3180"/>
                    <a:gd name="T58" fmla="*/ 41 w 3847"/>
                    <a:gd name="T59" fmla="*/ 1829 h 3180"/>
                    <a:gd name="T60" fmla="*/ 62 w 3847"/>
                    <a:gd name="T61" fmla="*/ 1816 h 3180"/>
                    <a:gd name="T62" fmla="*/ 3757 w 3847"/>
                    <a:gd name="T63" fmla="*/ 5 h 3180"/>
                    <a:gd name="T64" fmla="*/ 3771 w 3847"/>
                    <a:gd name="T65" fmla="*/ 1 h 3180"/>
                    <a:gd name="T66" fmla="*/ 3785 w 3847"/>
                    <a:gd name="T67" fmla="*/ 0 h 3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847" h="3180">
                      <a:moveTo>
                        <a:pt x="3785" y="0"/>
                      </a:moveTo>
                      <a:lnTo>
                        <a:pt x="3800" y="2"/>
                      </a:lnTo>
                      <a:lnTo>
                        <a:pt x="3814" y="7"/>
                      </a:lnTo>
                      <a:lnTo>
                        <a:pt x="3827" y="16"/>
                      </a:lnTo>
                      <a:lnTo>
                        <a:pt x="3839" y="31"/>
                      </a:lnTo>
                      <a:lnTo>
                        <a:pt x="3846" y="49"/>
                      </a:lnTo>
                      <a:lnTo>
                        <a:pt x="3847" y="66"/>
                      </a:lnTo>
                      <a:lnTo>
                        <a:pt x="3842" y="85"/>
                      </a:lnTo>
                      <a:lnTo>
                        <a:pt x="2642" y="3110"/>
                      </a:lnTo>
                      <a:lnTo>
                        <a:pt x="2631" y="3130"/>
                      </a:lnTo>
                      <a:lnTo>
                        <a:pt x="2617" y="3147"/>
                      </a:lnTo>
                      <a:lnTo>
                        <a:pt x="2600" y="3161"/>
                      </a:lnTo>
                      <a:lnTo>
                        <a:pt x="2579" y="3172"/>
                      </a:lnTo>
                      <a:lnTo>
                        <a:pt x="2559" y="3178"/>
                      </a:lnTo>
                      <a:lnTo>
                        <a:pt x="2539" y="3180"/>
                      </a:lnTo>
                      <a:lnTo>
                        <a:pt x="2514" y="3177"/>
                      </a:lnTo>
                      <a:lnTo>
                        <a:pt x="2491" y="3168"/>
                      </a:lnTo>
                      <a:lnTo>
                        <a:pt x="1278" y="2591"/>
                      </a:lnTo>
                      <a:lnTo>
                        <a:pt x="2984" y="878"/>
                      </a:lnTo>
                      <a:lnTo>
                        <a:pt x="1036" y="2477"/>
                      </a:lnTo>
                      <a:lnTo>
                        <a:pt x="63" y="2014"/>
                      </a:lnTo>
                      <a:lnTo>
                        <a:pt x="42" y="2000"/>
                      </a:lnTo>
                      <a:lnTo>
                        <a:pt x="24" y="1983"/>
                      </a:lnTo>
                      <a:lnTo>
                        <a:pt x="11" y="1963"/>
                      </a:lnTo>
                      <a:lnTo>
                        <a:pt x="3" y="1940"/>
                      </a:lnTo>
                      <a:lnTo>
                        <a:pt x="0" y="1915"/>
                      </a:lnTo>
                      <a:lnTo>
                        <a:pt x="2" y="1891"/>
                      </a:lnTo>
                      <a:lnTo>
                        <a:pt x="10" y="1867"/>
                      </a:lnTo>
                      <a:lnTo>
                        <a:pt x="23" y="1846"/>
                      </a:lnTo>
                      <a:lnTo>
                        <a:pt x="41" y="1829"/>
                      </a:lnTo>
                      <a:lnTo>
                        <a:pt x="62" y="1816"/>
                      </a:lnTo>
                      <a:lnTo>
                        <a:pt x="3757" y="5"/>
                      </a:lnTo>
                      <a:lnTo>
                        <a:pt x="3771" y="1"/>
                      </a:lnTo>
                      <a:lnTo>
                        <a:pt x="37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9" name="그룹 3"/>
            <p:cNvGrpSpPr/>
            <p:nvPr/>
          </p:nvGrpSpPr>
          <p:grpSpPr>
            <a:xfrm>
              <a:off x="8438529" y="3701155"/>
              <a:ext cx="407782" cy="407782"/>
              <a:chOff x="10924249" y="6040130"/>
              <a:chExt cx="748389" cy="748389"/>
            </a:xfrm>
          </p:grpSpPr>
          <p:sp>
            <p:nvSpPr>
              <p:cNvPr id="30" name="타원 16"/>
              <p:cNvSpPr/>
              <p:nvPr/>
            </p:nvSpPr>
            <p:spPr>
              <a:xfrm>
                <a:off x="10924249" y="6040130"/>
                <a:ext cx="748389" cy="7483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16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Group 14"/>
              <p:cNvGrpSpPr>
                <a:grpSpLocks noChangeAspect="1"/>
              </p:cNvGrpSpPr>
              <p:nvPr/>
            </p:nvGrpSpPr>
            <p:grpSpPr bwMode="auto">
              <a:xfrm>
                <a:off x="11145931" y="6268648"/>
                <a:ext cx="286936" cy="243391"/>
                <a:chOff x="3669" y="3943"/>
                <a:chExt cx="626" cy="531"/>
              </a:xfrm>
              <a:solidFill>
                <a:srgbClr val="68C9F6"/>
              </a:solidFill>
            </p:grpSpPr>
            <p:sp>
              <p:nvSpPr>
                <p:cNvPr id="32" name="Freeform 16"/>
                <p:cNvSpPr>
                  <a:spLocks noEditPoints="1"/>
                </p:cNvSpPr>
                <p:nvPr/>
              </p:nvSpPr>
              <p:spPr bwMode="auto">
                <a:xfrm>
                  <a:off x="3669" y="3943"/>
                  <a:ext cx="626" cy="531"/>
                </a:xfrm>
                <a:custGeom>
                  <a:avLst/>
                  <a:gdLst>
                    <a:gd name="T0" fmla="*/ 1532 w 3756"/>
                    <a:gd name="T1" fmla="*/ 2536 h 3186"/>
                    <a:gd name="T2" fmla="*/ 1516 w 3756"/>
                    <a:gd name="T3" fmla="*/ 2550 h 3186"/>
                    <a:gd name="T4" fmla="*/ 1450 w 3756"/>
                    <a:gd name="T5" fmla="*/ 2904 h 3186"/>
                    <a:gd name="T6" fmla="*/ 1457 w 3756"/>
                    <a:gd name="T7" fmla="*/ 2929 h 3186"/>
                    <a:gd name="T8" fmla="*/ 1481 w 3756"/>
                    <a:gd name="T9" fmla="*/ 2941 h 3186"/>
                    <a:gd name="T10" fmla="*/ 2288 w 3756"/>
                    <a:gd name="T11" fmla="*/ 2937 h 3186"/>
                    <a:gd name="T12" fmla="*/ 2304 w 3756"/>
                    <a:gd name="T13" fmla="*/ 2921 h 3186"/>
                    <a:gd name="T14" fmla="*/ 2306 w 3756"/>
                    <a:gd name="T15" fmla="*/ 2905 h 3186"/>
                    <a:gd name="T16" fmla="*/ 2243 w 3756"/>
                    <a:gd name="T17" fmla="*/ 2560 h 3186"/>
                    <a:gd name="T18" fmla="*/ 2233 w 3756"/>
                    <a:gd name="T19" fmla="*/ 2542 h 3186"/>
                    <a:gd name="T20" fmla="*/ 2214 w 3756"/>
                    <a:gd name="T21" fmla="*/ 2534 h 3186"/>
                    <a:gd name="T22" fmla="*/ 585 w 3756"/>
                    <a:gd name="T23" fmla="*/ 305 h 3186"/>
                    <a:gd name="T24" fmla="*/ 560 w 3756"/>
                    <a:gd name="T25" fmla="*/ 314 h 3186"/>
                    <a:gd name="T26" fmla="*/ 544 w 3756"/>
                    <a:gd name="T27" fmla="*/ 336 h 3186"/>
                    <a:gd name="T28" fmla="*/ 542 w 3756"/>
                    <a:gd name="T29" fmla="*/ 1890 h 3186"/>
                    <a:gd name="T30" fmla="*/ 553 w 3756"/>
                    <a:gd name="T31" fmla="*/ 1921 h 3186"/>
                    <a:gd name="T32" fmla="*/ 3188 w 3756"/>
                    <a:gd name="T33" fmla="*/ 1930 h 3186"/>
                    <a:gd name="T34" fmla="*/ 3211 w 3756"/>
                    <a:gd name="T35" fmla="*/ 1906 h 3186"/>
                    <a:gd name="T36" fmla="*/ 3214 w 3756"/>
                    <a:gd name="T37" fmla="*/ 350 h 3186"/>
                    <a:gd name="T38" fmla="*/ 3206 w 3756"/>
                    <a:gd name="T39" fmla="*/ 324 h 3186"/>
                    <a:gd name="T40" fmla="*/ 3185 w 3756"/>
                    <a:gd name="T41" fmla="*/ 308 h 3186"/>
                    <a:gd name="T42" fmla="*/ 585 w 3756"/>
                    <a:gd name="T43" fmla="*/ 305 h 3186"/>
                    <a:gd name="T44" fmla="*/ 3170 w 3756"/>
                    <a:gd name="T45" fmla="*/ 0 h 3186"/>
                    <a:gd name="T46" fmla="*/ 3263 w 3756"/>
                    <a:gd name="T47" fmla="*/ 13 h 3186"/>
                    <a:gd name="T48" fmla="*/ 3346 w 3756"/>
                    <a:gd name="T49" fmla="*/ 48 h 3186"/>
                    <a:gd name="T50" fmla="*/ 3418 w 3756"/>
                    <a:gd name="T51" fmla="*/ 103 h 3186"/>
                    <a:gd name="T52" fmla="*/ 3473 w 3756"/>
                    <a:gd name="T53" fmla="*/ 173 h 3186"/>
                    <a:gd name="T54" fmla="*/ 3508 w 3756"/>
                    <a:gd name="T55" fmla="*/ 256 h 3186"/>
                    <a:gd name="T56" fmla="*/ 3520 w 3756"/>
                    <a:gd name="T57" fmla="*/ 350 h 3186"/>
                    <a:gd name="T58" fmla="*/ 3518 w 3756"/>
                    <a:gd name="T59" fmla="*/ 1931 h 3186"/>
                    <a:gd name="T60" fmla="*/ 3500 w 3756"/>
                    <a:gd name="T61" fmla="*/ 2009 h 3186"/>
                    <a:gd name="T62" fmla="*/ 3516 w 3756"/>
                    <a:gd name="T63" fmla="*/ 2049 h 3186"/>
                    <a:gd name="T64" fmla="*/ 3754 w 3756"/>
                    <a:gd name="T65" fmla="*/ 3006 h 3186"/>
                    <a:gd name="T66" fmla="*/ 3753 w 3756"/>
                    <a:gd name="T67" fmla="*/ 3060 h 3186"/>
                    <a:gd name="T68" fmla="*/ 3729 w 3756"/>
                    <a:gd name="T69" fmla="*/ 3116 h 3186"/>
                    <a:gd name="T70" fmla="*/ 3687 w 3756"/>
                    <a:gd name="T71" fmla="*/ 3158 h 3186"/>
                    <a:gd name="T72" fmla="*/ 3631 w 3756"/>
                    <a:gd name="T73" fmla="*/ 3182 h 3186"/>
                    <a:gd name="T74" fmla="*/ 157 w 3756"/>
                    <a:gd name="T75" fmla="*/ 3186 h 3186"/>
                    <a:gd name="T76" fmla="*/ 101 w 3756"/>
                    <a:gd name="T77" fmla="*/ 3175 h 3186"/>
                    <a:gd name="T78" fmla="*/ 52 w 3756"/>
                    <a:gd name="T79" fmla="*/ 3146 h 3186"/>
                    <a:gd name="T80" fmla="*/ 18 w 3756"/>
                    <a:gd name="T81" fmla="*/ 3101 h 3186"/>
                    <a:gd name="T82" fmla="*/ 1 w 3756"/>
                    <a:gd name="T83" fmla="*/ 3047 h 3186"/>
                    <a:gd name="T84" fmla="*/ 5 w 3756"/>
                    <a:gd name="T85" fmla="*/ 2991 h 3186"/>
                    <a:gd name="T86" fmla="*/ 247 w 3756"/>
                    <a:gd name="T87" fmla="*/ 2028 h 3186"/>
                    <a:gd name="T88" fmla="*/ 245 w 3756"/>
                    <a:gd name="T89" fmla="*/ 1970 h 3186"/>
                    <a:gd name="T90" fmla="*/ 236 w 3756"/>
                    <a:gd name="T91" fmla="*/ 1890 h 3186"/>
                    <a:gd name="T92" fmla="*/ 239 w 3756"/>
                    <a:gd name="T93" fmla="*/ 302 h 3186"/>
                    <a:gd name="T94" fmla="*/ 263 w 3756"/>
                    <a:gd name="T95" fmla="*/ 214 h 3186"/>
                    <a:gd name="T96" fmla="*/ 308 w 3756"/>
                    <a:gd name="T97" fmla="*/ 136 h 3186"/>
                    <a:gd name="T98" fmla="*/ 372 w 3756"/>
                    <a:gd name="T99" fmla="*/ 73 h 3186"/>
                    <a:gd name="T100" fmla="*/ 450 w 3756"/>
                    <a:gd name="T101" fmla="*/ 27 h 3186"/>
                    <a:gd name="T102" fmla="*/ 538 w 3756"/>
                    <a:gd name="T103" fmla="*/ 3 h 3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756" h="3186">
                      <a:moveTo>
                        <a:pt x="1542" y="2534"/>
                      </a:moveTo>
                      <a:lnTo>
                        <a:pt x="1532" y="2536"/>
                      </a:lnTo>
                      <a:lnTo>
                        <a:pt x="1523" y="2542"/>
                      </a:lnTo>
                      <a:lnTo>
                        <a:pt x="1516" y="2550"/>
                      </a:lnTo>
                      <a:lnTo>
                        <a:pt x="1513" y="2560"/>
                      </a:lnTo>
                      <a:lnTo>
                        <a:pt x="1450" y="2904"/>
                      </a:lnTo>
                      <a:lnTo>
                        <a:pt x="1451" y="2917"/>
                      </a:lnTo>
                      <a:lnTo>
                        <a:pt x="1457" y="2929"/>
                      </a:lnTo>
                      <a:lnTo>
                        <a:pt x="1467" y="2937"/>
                      </a:lnTo>
                      <a:lnTo>
                        <a:pt x="1481" y="2941"/>
                      </a:lnTo>
                      <a:lnTo>
                        <a:pt x="2275" y="2941"/>
                      </a:lnTo>
                      <a:lnTo>
                        <a:pt x="2288" y="2937"/>
                      </a:lnTo>
                      <a:lnTo>
                        <a:pt x="2297" y="2932"/>
                      </a:lnTo>
                      <a:lnTo>
                        <a:pt x="2304" y="2921"/>
                      </a:lnTo>
                      <a:lnTo>
                        <a:pt x="2306" y="2909"/>
                      </a:lnTo>
                      <a:lnTo>
                        <a:pt x="2306" y="2905"/>
                      </a:lnTo>
                      <a:lnTo>
                        <a:pt x="2305" y="2901"/>
                      </a:lnTo>
                      <a:lnTo>
                        <a:pt x="2243" y="2560"/>
                      </a:lnTo>
                      <a:lnTo>
                        <a:pt x="2240" y="2550"/>
                      </a:lnTo>
                      <a:lnTo>
                        <a:pt x="2233" y="2542"/>
                      </a:lnTo>
                      <a:lnTo>
                        <a:pt x="2224" y="2536"/>
                      </a:lnTo>
                      <a:lnTo>
                        <a:pt x="2214" y="2534"/>
                      </a:lnTo>
                      <a:lnTo>
                        <a:pt x="1542" y="2534"/>
                      </a:lnTo>
                      <a:close/>
                      <a:moveTo>
                        <a:pt x="585" y="305"/>
                      </a:moveTo>
                      <a:lnTo>
                        <a:pt x="571" y="308"/>
                      </a:lnTo>
                      <a:lnTo>
                        <a:pt x="560" y="314"/>
                      </a:lnTo>
                      <a:lnTo>
                        <a:pt x="550" y="324"/>
                      </a:lnTo>
                      <a:lnTo>
                        <a:pt x="544" y="336"/>
                      </a:lnTo>
                      <a:lnTo>
                        <a:pt x="542" y="350"/>
                      </a:lnTo>
                      <a:lnTo>
                        <a:pt x="542" y="1890"/>
                      </a:lnTo>
                      <a:lnTo>
                        <a:pt x="544" y="1906"/>
                      </a:lnTo>
                      <a:lnTo>
                        <a:pt x="553" y="1921"/>
                      </a:lnTo>
                      <a:lnTo>
                        <a:pt x="567" y="1930"/>
                      </a:lnTo>
                      <a:lnTo>
                        <a:pt x="3188" y="1930"/>
                      </a:lnTo>
                      <a:lnTo>
                        <a:pt x="3202" y="1921"/>
                      </a:lnTo>
                      <a:lnTo>
                        <a:pt x="3211" y="1906"/>
                      </a:lnTo>
                      <a:lnTo>
                        <a:pt x="3214" y="1890"/>
                      </a:lnTo>
                      <a:lnTo>
                        <a:pt x="3214" y="350"/>
                      </a:lnTo>
                      <a:lnTo>
                        <a:pt x="3212" y="336"/>
                      </a:lnTo>
                      <a:lnTo>
                        <a:pt x="3206" y="324"/>
                      </a:lnTo>
                      <a:lnTo>
                        <a:pt x="3196" y="314"/>
                      </a:lnTo>
                      <a:lnTo>
                        <a:pt x="3185" y="308"/>
                      </a:lnTo>
                      <a:lnTo>
                        <a:pt x="3170" y="305"/>
                      </a:lnTo>
                      <a:lnTo>
                        <a:pt x="585" y="305"/>
                      </a:lnTo>
                      <a:close/>
                      <a:moveTo>
                        <a:pt x="585" y="0"/>
                      </a:moveTo>
                      <a:lnTo>
                        <a:pt x="3170" y="0"/>
                      </a:lnTo>
                      <a:lnTo>
                        <a:pt x="3218" y="3"/>
                      </a:lnTo>
                      <a:lnTo>
                        <a:pt x="3263" y="13"/>
                      </a:lnTo>
                      <a:lnTo>
                        <a:pt x="3306" y="27"/>
                      </a:lnTo>
                      <a:lnTo>
                        <a:pt x="3346" y="48"/>
                      </a:lnTo>
                      <a:lnTo>
                        <a:pt x="3384" y="73"/>
                      </a:lnTo>
                      <a:lnTo>
                        <a:pt x="3418" y="103"/>
                      </a:lnTo>
                      <a:lnTo>
                        <a:pt x="3448" y="136"/>
                      </a:lnTo>
                      <a:lnTo>
                        <a:pt x="3473" y="173"/>
                      </a:lnTo>
                      <a:lnTo>
                        <a:pt x="3493" y="214"/>
                      </a:lnTo>
                      <a:lnTo>
                        <a:pt x="3508" y="256"/>
                      </a:lnTo>
                      <a:lnTo>
                        <a:pt x="3517" y="302"/>
                      </a:lnTo>
                      <a:lnTo>
                        <a:pt x="3520" y="350"/>
                      </a:lnTo>
                      <a:lnTo>
                        <a:pt x="3520" y="1890"/>
                      </a:lnTo>
                      <a:lnTo>
                        <a:pt x="3518" y="1931"/>
                      </a:lnTo>
                      <a:lnTo>
                        <a:pt x="3510" y="1970"/>
                      </a:lnTo>
                      <a:lnTo>
                        <a:pt x="3500" y="2009"/>
                      </a:lnTo>
                      <a:lnTo>
                        <a:pt x="3509" y="2028"/>
                      </a:lnTo>
                      <a:lnTo>
                        <a:pt x="3516" y="2049"/>
                      </a:lnTo>
                      <a:lnTo>
                        <a:pt x="3749" y="2983"/>
                      </a:lnTo>
                      <a:lnTo>
                        <a:pt x="3754" y="3006"/>
                      </a:lnTo>
                      <a:lnTo>
                        <a:pt x="3756" y="3029"/>
                      </a:lnTo>
                      <a:lnTo>
                        <a:pt x="3753" y="3060"/>
                      </a:lnTo>
                      <a:lnTo>
                        <a:pt x="3743" y="3090"/>
                      </a:lnTo>
                      <a:lnTo>
                        <a:pt x="3729" y="3116"/>
                      </a:lnTo>
                      <a:lnTo>
                        <a:pt x="3710" y="3140"/>
                      </a:lnTo>
                      <a:lnTo>
                        <a:pt x="3687" y="3158"/>
                      </a:lnTo>
                      <a:lnTo>
                        <a:pt x="3660" y="3173"/>
                      </a:lnTo>
                      <a:lnTo>
                        <a:pt x="3631" y="3182"/>
                      </a:lnTo>
                      <a:lnTo>
                        <a:pt x="3599" y="3186"/>
                      </a:lnTo>
                      <a:lnTo>
                        <a:pt x="157" y="3186"/>
                      </a:lnTo>
                      <a:lnTo>
                        <a:pt x="129" y="3183"/>
                      </a:lnTo>
                      <a:lnTo>
                        <a:pt x="101" y="3175"/>
                      </a:lnTo>
                      <a:lnTo>
                        <a:pt x="75" y="3163"/>
                      </a:lnTo>
                      <a:lnTo>
                        <a:pt x="52" y="3146"/>
                      </a:lnTo>
                      <a:lnTo>
                        <a:pt x="33" y="3125"/>
                      </a:lnTo>
                      <a:lnTo>
                        <a:pt x="18" y="3101"/>
                      </a:lnTo>
                      <a:lnTo>
                        <a:pt x="7" y="3075"/>
                      </a:lnTo>
                      <a:lnTo>
                        <a:pt x="1" y="3047"/>
                      </a:lnTo>
                      <a:lnTo>
                        <a:pt x="0" y="3019"/>
                      </a:lnTo>
                      <a:lnTo>
                        <a:pt x="5" y="2991"/>
                      </a:lnTo>
                      <a:lnTo>
                        <a:pt x="240" y="2049"/>
                      </a:lnTo>
                      <a:lnTo>
                        <a:pt x="247" y="2028"/>
                      </a:lnTo>
                      <a:lnTo>
                        <a:pt x="256" y="2009"/>
                      </a:lnTo>
                      <a:lnTo>
                        <a:pt x="245" y="1970"/>
                      </a:lnTo>
                      <a:lnTo>
                        <a:pt x="238" y="1931"/>
                      </a:lnTo>
                      <a:lnTo>
                        <a:pt x="236" y="1890"/>
                      </a:lnTo>
                      <a:lnTo>
                        <a:pt x="236" y="350"/>
                      </a:lnTo>
                      <a:lnTo>
                        <a:pt x="239" y="302"/>
                      </a:lnTo>
                      <a:lnTo>
                        <a:pt x="248" y="256"/>
                      </a:lnTo>
                      <a:lnTo>
                        <a:pt x="263" y="214"/>
                      </a:lnTo>
                      <a:lnTo>
                        <a:pt x="283" y="173"/>
                      </a:lnTo>
                      <a:lnTo>
                        <a:pt x="308" y="136"/>
                      </a:lnTo>
                      <a:lnTo>
                        <a:pt x="338" y="103"/>
                      </a:lnTo>
                      <a:lnTo>
                        <a:pt x="372" y="73"/>
                      </a:lnTo>
                      <a:lnTo>
                        <a:pt x="409" y="48"/>
                      </a:lnTo>
                      <a:lnTo>
                        <a:pt x="450" y="27"/>
                      </a:lnTo>
                      <a:lnTo>
                        <a:pt x="493" y="13"/>
                      </a:lnTo>
                      <a:lnTo>
                        <a:pt x="538" y="3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33" name="Freeform 17"/>
                <p:cNvSpPr>
                  <a:spLocks/>
                </p:cNvSpPr>
                <p:nvPr/>
              </p:nvSpPr>
              <p:spPr bwMode="auto">
                <a:xfrm>
                  <a:off x="3928" y="4071"/>
                  <a:ext cx="108" cy="109"/>
                </a:xfrm>
                <a:custGeom>
                  <a:avLst/>
                  <a:gdLst>
                    <a:gd name="T0" fmla="*/ 49 w 654"/>
                    <a:gd name="T1" fmla="*/ 0 h 654"/>
                    <a:gd name="T2" fmla="*/ 63 w 654"/>
                    <a:gd name="T3" fmla="*/ 2 h 654"/>
                    <a:gd name="T4" fmla="*/ 515 w 654"/>
                    <a:gd name="T5" fmla="*/ 174 h 654"/>
                    <a:gd name="T6" fmla="*/ 527 w 654"/>
                    <a:gd name="T7" fmla="*/ 181 h 654"/>
                    <a:gd name="T8" fmla="*/ 536 w 654"/>
                    <a:gd name="T9" fmla="*/ 192 h 654"/>
                    <a:gd name="T10" fmla="*/ 542 w 654"/>
                    <a:gd name="T11" fmla="*/ 205 h 654"/>
                    <a:gd name="T12" fmla="*/ 544 w 654"/>
                    <a:gd name="T13" fmla="*/ 220 h 654"/>
                    <a:gd name="T14" fmla="*/ 541 w 654"/>
                    <a:gd name="T15" fmla="*/ 234 h 654"/>
                    <a:gd name="T16" fmla="*/ 534 w 654"/>
                    <a:gd name="T17" fmla="*/ 247 h 654"/>
                    <a:gd name="T18" fmla="*/ 524 w 654"/>
                    <a:gd name="T19" fmla="*/ 256 h 654"/>
                    <a:gd name="T20" fmla="*/ 510 w 654"/>
                    <a:gd name="T21" fmla="*/ 262 h 654"/>
                    <a:gd name="T22" fmla="*/ 412 w 654"/>
                    <a:gd name="T23" fmla="*/ 289 h 654"/>
                    <a:gd name="T24" fmla="*/ 641 w 654"/>
                    <a:gd name="T25" fmla="*/ 518 h 654"/>
                    <a:gd name="T26" fmla="*/ 649 w 654"/>
                    <a:gd name="T27" fmla="*/ 529 h 654"/>
                    <a:gd name="T28" fmla="*/ 654 w 654"/>
                    <a:gd name="T29" fmla="*/ 543 h 654"/>
                    <a:gd name="T30" fmla="*/ 654 w 654"/>
                    <a:gd name="T31" fmla="*/ 558 h 654"/>
                    <a:gd name="T32" fmla="*/ 649 w 654"/>
                    <a:gd name="T33" fmla="*/ 572 h 654"/>
                    <a:gd name="T34" fmla="*/ 641 w 654"/>
                    <a:gd name="T35" fmla="*/ 583 h 654"/>
                    <a:gd name="T36" fmla="*/ 583 w 654"/>
                    <a:gd name="T37" fmla="*/ 641 h 654"/>
                    <a:gd name="T38" fmla="*/ 571 w 654"/>
                    <a:gd name="T39" fmla="*/ 649 h 654"/>
                    <a:gd name="T40" fmla="*/ 557 w 654"/>
                    <a:gd name="T41" fmla="*/ 654 h 654"/>
                    <a:gd name="T42" fmla="*/ 543 w 654"/>
                    <a:gd name="T43" fmla="*/ 654 h 654"/>
                    <a:gd name="T44" fmla="*/ 530 w 654"/>
                    <a:gd name="T45" fmla="*/ 649 h 654"/>
                    <a:gd name="T46" fmla="*/ 517 w 654"/>
                    <a:gd name="T47" fmla="*/ 641 h 654"/>
                    <a:gd name="T48" fmla="*/ 289 w 654"/>
                    <a:gd name="T49" fmla="*/ 412 h 654"/>
                    <a:gd name="T50" fmla="*/ 262 w 654"/>
                    <a:gd name="T51" fmla="*/ 510 h 654"/>
                    <a:gd name="T52" fmla="*/ 256 w 654"/>
                    <a:gd name="T53" fmla="*/ 524 h 654"/>
                    <a:gd name="T54" fmla="*/ 246 w 654"/>
                    <a:gd name="T55" fmla="*/ 534 h 654"/>
                    <a:gd name="T56" fmla="*/ 234 w 654"/>
                    <a:gd name="T57" fmla="*/ 541 h 654"/>
                    <a:gd name="T58" fmla="*/ 220 w 654"/>
                    <a:gd name="T59" fmla="*/ 544 h 654"/>
                    <a:gd name="T60" fmla="*/ 205 w 654"/>
                    <a:gd name="T61" fmla="*/ 543 h 654"/>
                    <a:gd name="T62" fmla="*/ 192 w 654"/>
                    <a:gd name="T63" fmla="*/ 536 h 654"/>
                    <a:gd name="T64" fmla="*/ 181 w 654"/>
                    <a:gd name="T65" fmla="*/ 527 h 654"/>
                    <a:gd name="T66" fmla="*/ 174 w 654"/>
                    <a:gd name="T67" fmla="*/ 515 h 654"/>
                    <a:gd name="T68" fmla="*/ 3 w 654"/>
                    <a:gd name="T69" fmla="*/ 62 h 654"/>
                    <a:gd name="T70" fmla="*/ 0 w 654"/>
                    <a:gd name="T71" fmla="*/ 50 h 654"/>
                    <a:gd name="T72" fmla="*/ 0 w 654"/>
                    <a:gd name="T73" fmla="*/ 36 h 654"/>
                    <a:gd name="T74" fmla="*/ 5 w 654"/>
                    <a:gd name="T75" fmla="*/ 24 h 654"/>
                    <a:gd name="T76" fmla="*/ 14 w 654"/>
                    <a:gd name="T77" fmla="*/ 13 h 654"/>
                    <a:gd name="T78" fmla="*/ 24 w 654"/>
                    <a:gd name="T79" fmla="*/ 5 h 654"/>
                    <a:gd name="T80" fmla="*/ 37 w 654"/>
                    <a:gd name="T81" fmla="*/ 1 h 654"/>
                    <a:gd name="T82" fmla="*/ 49 w 654"/>
                    <a:gd name="T83" fmla="*/ 0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54" h="654">
                      <a:moveTo>
                        <a:pt x="49" y="0"/>
                      </a:moveTo>
                      <a:lnTo>
                        <a:pt x="63" y="2"/>
                      </a:lnTo>
                      <a:lnTo>
                        <a:pt x="515" y="174"/>
                      </a:lnTo>
                      <a:lnTo>
                        <a:pt x="527" y="181"/>
                      </a:lnTo>
                      <a:lnTo>
                        <a:pt x="536" y="192"/>
                      </a:lnTo>
                      <a:lnTo>
                        <a:pt x="542" y="205"/>
                      </a:lnTo>
                      <a:lnTo>
                        <a:pt x="544" y="220"/>
                      </a:lnTo>
                      <a:lnTo>
                        <a:pt x="541" y="234"/>
                      </a:lnTo>
                      <a:lnTo>
                        <a:pt x="534" y="247"/>
                      </a:lnTo>
                      <a:lnTo>
                        <a:pt x="524" y="256"/>
                      </a:lnTo>
                      <a:lnTo>
                        <a:pt x="510" y="262"/>
                      </a:lnTo>
                      <a:lnTo>
                        <a:pt x="412" y="289"/>
                      </a:lnTo>
                      <a:lnTo>
                        <a:pt x="641" y="518"/>
                      </a:lnTo>
                      <a:lnTo>
                        <a:pt x="649" y="529"/>
                      </a:lnTo>
                      <a:lnTo>
                        <a:pt x="654" y="543"/>
                      </a:lnTo>
                      <a:lnTo>
                        <a:pt x="654" y="558"/>
                      </a:lnTo>
                      <a:lnTo>
                        <a:pt x="649" y="572"/>
                      </a:lnTo>
                      <a:lnTo>
                        <a:pt x="641" y="583"/>
                      </a:lnTo>
                      <a:lnTo>
                        <a:pt x="583" y="641"/>
                      </a:lnTo>
                      <a:lnTo>
                        <a:pt x="571" y="649"/>
                      </a:lnTo>
                      <a:lnTo>
                        <a:pt x="557" y="654"/>
                      </a:lnTo>
                      <a:lnTo>
                        <a:pt x="543" y="654"/>
                      </a:lnTo>
                      <a:lnTo>
                        <a:pt x="530" y="649"/>
                      </a:lnTo>
                      <a:lnTo>
                        <a:pt x="517" y="641"/>
                      </a:lnTo>
                      <a:lnTo>
                        <a:pt x="289" y="412"/>
                      </a:lnTo>
                      <a:lnTo>
                        <a:pt x="262" y="510"/>
                      </a:lnTo>
                      <a:lnTo>
                        <a:pt x="256" y="524"/>
                      </a:lnTo>
                      <a:lnTo>
                        <a:pt x="246" y="534"/>
                      </a:lnTo>
                      <a:lnTo>
                        <a:pt x="234" y="541"/>
                      </a:lnTo>
                      <a:lnTo>
                        <a:pt x="220" y="544"/>
                      </a:lnTo>
                      <a:lnTo>
                        <a:pt x="205" y="543"/>
                      </a:lnTo>
                      <a:lnTo>
                        <a:pt x="192" y="536"/>
                      </a:lnTo>
                      <a:lnTo>
                        <a:pt x="181" y="527"/>
                      </a:lnTo>
                      <a:lnTo>
                        <a:pt x="174" y="515"/>
                      </a:lnTo>
                      <a:lnTo>
                        <a:pt x="3" y="62"/>
                      </a:lnTo>
                      <a:lnTo>
                        <a:pt x="0" y="50"/>
                      </a:lnTo>
                      <a:lnTo>
                        <a:pt x="0" y="36"/>
                      </a:lnTo>
                      <a:lnTo>
                        <a:pt x="5" y="24"/>
                      </a:lnTo>
                      <a:lnTo>
                        <a:pt x="14" y="13"/>
                      </a:lnTo>
                      <a:lnTo>
                        <a:pt x="24" y="5"/>
                      </a:lnTo>
                      <a:lnTo>
                        <a:pt x="37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</p:grpSp>
      <p:sp>
        <p:nvSpPr>
          <p:cNvPr id="2" name="文字方塊 1"/>
          <p:cNvSpPr txBox="1"/>
          <p:nvPr/>
        </p:nvSpPr>
        <p:spPr>
          <a:xfrm>
            <a:off x="671338" y="1170951"/>
            <a:ext cx="70923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2700"/>
              </a:lnSpc>
            </a:pP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辦公室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是人員集中場所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，而室內擁有多項電器產品，舉凡空調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、飲水機、電腦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、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影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表機、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碎紙機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等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等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。</a:t>
            </a:r>
            <a:endParaRPr lang="en-US" altLang="zh-TW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2700"/>
              </a:lnSpc>
            </a:pP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在享受各項電器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帶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給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我們的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工作方便的同時，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如果使用不當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，或是未加注意，亦會埋下火災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隱患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。</a:t>
            </a:r>
            <a:endParaRPr lang="en-US" altLang="zh-TW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ctr"/>
            <a:r>
              <a:rPr lang="zh-TW" altLang="en-US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廉政信箱：苗栗郵政第</a:t>
            </a:r>
            <a:r>
              <a:rPr lang="en-US" altLang="zh-TW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55</a:t>
            </a:r>
            <a:r>
              <a:rPr lang="zh-TW" altLang="en-US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號信箱</a:t>
            </a:r>
            <a:endParaRPr lang="en-US" altLang="zh-TW" dirty="0" smtClean="0">
              <a:latin typeface="STFangsong" panose="02010600040101010101" pitchFamily="2" charset="-122"/>
              <a:ea typeface="STFangsong" panose="02010600040101010101" pitchFamily="2" charset="-122"/>
            </a:endParaRPr>
          </a:p>
          <a:p>
            <a:pPr algn="ctr"/>
            <a:r>
              <a:rPr lang="zh-TW" altLang="en-US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廉政專線：</a:t>
            </a:r>
            <a:r>
              <a:rPr lang="en-US" altLang="zh-TW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037-356639</a:t>
            </a:r>
          </a:p>
          <a:p>
            <a:endParaRPr lang="en-US" altLang="zh-TW" dirty="0">
              <a:latin typeface="STFangsong" panose="02010600040101010101" pitchFamily="2" charset="-122"/>
              <a:ea typeface="STFangsong" panose="02010600040101010101" pitchFamily="2" charset="-122"/>
            </a:endParaRPr>
          </a:p>
          <a:p>
            <a:pPr algn="ctr"/>
            <a:r>
              <a:rPr lang="zh-TW" altLang="en-US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苗栗縣政府政風處  關心您</a:t>
            </a:r>
            <a:r>
              <a:rPr lang="en-US" altLang="zh-TW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~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3235255" y="466606"/>
            <a:ext cx="211870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FZYaoTi" panose="02010601030101010101" pitchFamily="2" charset="-122"/>
                <a:ea typeface="FZYaoTi" panose="02010601030101010101" pitchFamily="2" charset="-122"/>
              </a:rPr>
              <a:t>結語</a:t>
            </a:r>
            <a:endParaRPr lang="zh-TW" alt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4" name="書卷 (水平) 3"/>
          <p:cNvSpPr/>
          <p:nvPr/>
        </p:nvSpPr>
        <p:spPr>
          <a:xfrm>
            <a:off x="1049140" y="3046064"/>
            <a:ext cx="6336704" cy="147506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謹記使用守則，確保機關安全</a:t>
            </a:r>
            <a:endParaRPr lang="en-US" altLang="zh-TW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13176"/>
            <a:ext cx="1229967" cy="12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237</Words>
  <Application>Microsoft Office PowerPoint</Application>
  <PresentationFormat>如螢幕大小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6" baseType="lpstr">
      <vt:lpstr>Futura Bold</vt:lpstr>
      <vt:lpstr>FZYaoTi</vt:lpstr>
      <vt:lpstr>맑은 고딕</vt:lpstr>
      <vt:lpstr>Microsoft YaHei UI</vt:lpstr>
      <vt:lpstr>MS PGothic</vt:lpstr>
      <vt:lpstr>STFangsong</vt:lpstr>
      <vt:lpstr>YouYuan</vt:lpstr>
      <vt:lpstr>新細明體</vt:lpstr>
      <vt:lpstr>Arial</vt:lpstr>
      <vt:lpstr>Calibri</vt:lpstr>
      <vt:lpstr>Conception personnalisée</vt:lpstr>
      <vt:lpstr>苗栗縣政府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Police Caution</dc:title>
  <dc:creator>showeet.com</dc:creator>
  <cp:lastModifiedBy>王愛茹</cp:lastModifiedBy>
  <cp:revision>27</cp:revision>
  <cp:lastPrinted>2019-02-23T04:12:39Z</cp:lastPrinted>
  <dcterms:created xsi:type="dcterms:W3CDTF">2012-01-16T12:17:13Z</dcterms:created>
  <dcterms:modified xsi:type="dcterms:W3CDTF">2019-02-23T04:12:43Z</dcterms:modified>
</cp:coreProperties>
</file>