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3" r:id="rId2"/>
    <p:sldMasterId id="2147483749" r:id="rId3"/>
  </p:sldMasterIdLst>
  <p:notesMasterIdLst>
    <p:notesMasterId r:id="rId15"/>
  </p:notesMasterIdLst>
  <p:handoutMasterIdLst>
    <p:handoutMasterId r:id="rId16"/>
  </p:handoutMasterIdLst>
  <p:sldIdLst>
    <p:sldId id="300" r:id="rId4"/>
    <p:sldId id="296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BC9B"/>
    <a:srgbClr val="FFCCCC"/>
    <a:srgbClr val="FFB685"/>
    <a:srgbClr val="FF9966"/>
    <a:srgbClr val="CCCCFF"/>
    <a:srgbClr val="C7ECF9"/>
    <a:srgbClr val="93D6FF"/>
    <a:srgbClr val="99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7796" autoAdjust="0"/>
  </p:normalViewPr>
  <p:slideViewPr>
    <p:cSldViewPr>
      <p:cViewPr>
        <p:scale>
          <a:sx n="100" d="100"/>
          <a:sy n="100" d="100"/>
        </p:scale>
        <p:origin x="-1248" y="-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803D-0505-43E8-A99C-483964BD2CD8}" type="datetimeFigureOut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7E45C-CBFA-454E-B836-B2B448E926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3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body"/>
          </p:nvPr>
        </p:nvSpPr>
        <p:spPr>
          <a:xfrm>
            <a:off x="502047" y="7097747"/>
            <a:ext cx="4018486" cy="672499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請按這裡編輯備註格式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hdr"/>
          </p:nvPr>
        </p:nvSpPr>
        <p:spPr>
          <a:xfrm>
            <a:off x="1004095" y="8218209"/>
            <a:ext cx="4018486" cy="672499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dt"/>
          </p:nvPr>
        </p:nvSpPr>
        <p:spPr>
          <a:xfrm>
            <a:off x="1" y="14195493"/>
            <a:ext cx="2180108" cy="74771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ftr"/>
          </p:nvPr>
        </p:nvSpPr>
        <p:spPr>
          <a:xfrm>
            <a:off x="1" y="1"/>
            <a:ext cx="2180108" cy="74771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92" name="PlaceHolder 5"/>
          <p:cNvSpPr>
            <a:spLocks noGrp="1"/>
          </p:cNvSpPr>
          <p:nvPr>
            <p:ph type="sldNum"/>
          </p:nvPr>
        </p:nvSpPr>
        <p:spPr>
          <a:xfrm>
            <a:off x="2842473" y="1"/>
            <a:ext cx="2180107" cy="74771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pPr>
              <a:defRPr/>
            </a:pPr>
            <a:fld id="{AA0F7949-59F8-4D1E-893E-AA038776F2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36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A0F7949-59F8-4D1E-893E-AA038776F266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555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A0F7949-59F8-4D1E-893E-AA038776F26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A0F7949-59F8-4D1E-893E-AA038776F266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9AEE0F-C419-471E-8CD2-F972FE57C3B5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01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7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2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3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2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1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5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00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08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47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8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9AEE0F-C419-471E-8CD2-F972FE57C3B5}" type="slidenum">
              <a:rPr lang="en-US" altLang="zh-TW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71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2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3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02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3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8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24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53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49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31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-4318000" y="685800"/>
            <a:ext cx="5486400" cy="3124200"/>
          </a:xfrm>
          <a:custGeom>
            <a:avLst/>
            <a:gdLst/>
            <a:ahLst/>
            <a:cxnLst/>
            <a:rect l="l" t="t" r="r" b="b"/>
            <a:pathLst>
              <a:path w="64000" h="64000">
                <a:moveTo>
                  <a:pt x="50296" y="5746"/>
                </a:moveTo>
                <a:cubicBezTo>
                  <a:pt x="58882" y="11730"/>
                  <a:pt x="64000" y="21534"/>
                  <a:pt x="64000" y="32000"/>
                </a:cubicBezTo>
                <a:cubicBezTo>
                  <a:pt x="64000" y="42465"/>
                  <a:pt x="58882" y="52269"/>
                  <a:pt x="50296" y="58253"/>
                </a:cubicBezTo>
                <a:cubicBezTo>
                  <a:pt x="50296" y="58253"/>
                  <a:pt x="50296" y="58253"/>
                  <a:pt x="50295" y="58253"/>
                </a:cubicBezTo>
                <a:lnTo>
                  <a:pt x="50296" y="58254"/>
                </a:lnTo>
                <a:lnTo>
                  <a:pt x="50296" y="5746"/>
                </a:lnTo>
                <a:lnTo>
                  <a:pt x="50295" y="5746"/>
                </a:lnTo>
                <a:cubicBezTo>
                  <a:pt x="50296" y="5746"/>
                  <a:pt x="50296" y="5746"/>
                  <a:pt x="50296" y="5746"/>
                </a:cubicBezTo>
                <a:close/>
              </a:path>
            </a:pathLst>
          </a:cu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-3233738" y="0"/>
            <a:ext cx="4124326" cy="3154363"/>
          </a:xfrm>
          <a:custGeom>
            <a:avLst/>
            <a:gdLst/>
            <a:ahLst/>
            <a:cxnLst/>
            <a:rect l="l" t="t" r="r" b="b"/>
            <a:pathLst>
              <a:path w="64000" h="64000">
                <a:moveTo>
                  <a:pt x="50077" y="5595"/>
                </a:moveTo>
                <a:cubicBezTo>
                  <a:pt x="58790" y="11560"/>
                  <a:pt x="64000" y="21440"/>
                  <a:pt x="64000" y="32000"/>
                </a:cubicBezTo>
                <a:cubicBezTo>
                  <a:pt x="64000" y="42559"/>
                  <a:pt x="58790" y="52439"/>
                  <a:pt x="50077" y="58404"/>
                </a:cubicBezTo>
                <a:cubicBezTo>
                  <a:pt x="50077" y="58404"/>
                  <a:pt x="50077" y="58404"/>
                  <a:pt x="50076" y="58404"/>
                </a:cubicBezTo>
                <a:lnTo>
                  <a:pt x="50077" y="58405"/>
                </a:lnTo>
                <a:lnTo>
                  <a:pt x="50077" y="5595"/>
                </a:lnTo>
                <a:lnTo>
                  <a:pt x="50076" y="5595"/>
                </a:lnTo>
                <a:cubicBezTo>
                  <a:pt x="50077" y="5595"/>
                  <a:pt x="50077" y="5595"/>
                  <a:pt x="50077" y="5595"/>
                </a:cubicBezTo>
                <a:close/>
              </a:path>
            </a:pathLst>
          </a:custGeom>
          <a:solidFill>
            <a:schemeClr val="hlink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3"/>
          <p:cNvSpPr/>
          <p:nvPr/>
        </p:nvSpPr>
        <p:spPr>
          <a:xfrm>
            <a:off x="1828800" y="1524000"/>
            <a:ext cx="975360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41" name="PlaceHolder 4"/>
          <p:cNvSpPr>
            <a:spLocks noGrp="1"/>
          </p:cNvSpPr>
          <p:nvPr>
            <p:ph type="title"/>
          </p:nvPr>
        </p:nvSpPr>
        <p:spPr bwMode="auto">
          <a:xfrm>
            <a:off x="1827213" y="301625"/>
            <a:ext cx="9750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按一下以編輯母片標題樣式</a:t>
            </a:r>
          </a:p>
        </p:txBody>
      </p:sp>
      <p:sp>
        <p:nvSpPr>
          <p:cNvPr id="14342" name="PlaceHolder 5"/>
          <p:cNvSpPr>
            <a:spLocks noGrp="1"/>
          </p:cNvSpPr>
          <p:nvPr>
            <p:ph type="body"/>
          </p:nvPr>
        </p:nvSpPr>
        <p:spPr bwMode="auto">
          <a:xfrm>
            <a:off x="1827213" y="1827213"/>
            <a:ext cx="9750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按一下以編輯母片文字樣式</a:t>
            </a:r>
          </a:p>
          <a:p>
            <a:pPr lvl="1"/>
            <a:r>
              <a:rPr lang="en-US" smtClean="0"/>
              <a:t>第二層</a:t>
            </a:r>
          </a:p>
          <a:p>
            <a:pPr lvl="2"/>
            <a:r>
              <a:rPr lang="en-US" smtClean="0"/>
              <a:t>第三層</a:t>
            </a:r>
          </a:p>
          <a:p>
            <a:pPr lvl="3"/>
            <a:r>
              <a:rPr lang="en-US" smtClean="0"/>
              <a:t>第四層</a:t>
            </a:r>
          </a:p>
          <a:p>
            <a:pPr lvl="4"/>
            <a:r>
              <a:rPr lang="en-US" smtClean="0"/>
              <a:t>第五層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1BFBB407-18A2-4DA2-902D-49864AFF95F0}" type="datetimeFigureOut">
              <a:rPr lang="en-US" altLang="zh-TW"/>
              <a:pPr>
                <a:defRPr/>
              </a:pPr>
              <a:t>3/8/2024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2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249AEE0F-C419-471E-8CD2-F972FE57C3B5}" type="slidenum">
              <a:rPr lang="en-US" altLang="zh-TW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BFBB407-18A2-4DA2-902D-49864AFF95F0}" type="datetimeFigureOut">
              <a:rPr lang="en-US" altLang="zh-TW" smtClean="0">
                <a:solidFill>
                  <a:srgbClr val="438086"/>
                </a:solidFill>
              </a:rPr>
              <a:pPr>
                <a:defRPr/>
              </a:pPr>
              <a:t>3/8/2024</a:t>
            </a:fld>
            <a:endParaRPr lang="en-US" altLang="zh-TW">
              <a:solidFill>
                <a:srgbClr val="438086"/>
              </a:solidFill>
              <a:latin typeface="Times New Roman" pitchFamily="18" charset="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438086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9AEE0F-C419-471E-8CD2-F972FE57C3B5}" type="slidenum">
              <a:rPr lang="en-US" altLang="zh-TW" smtClean="0"/>
              <a:pPr>
                <a:defRPr/>
              </a:pPr>
              <a:t>‹#›</a:t>
            </a:fld>
            <a:endParaRPr lang="en-US" altLang="zh-TW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9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tlbc.cip.gov.tw/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lbc.cip.gov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673970"/>
            <a:ext cx="3600400" cy="3614689"/>
          </a:xfrm>
          <a:prstGeom prst="rect">
            <a:avLst/>
          </a:prstGeom>
        </p:spPr>
      </p:pic>
      <p:sp>
        <p:nvSpPr>
          <p:cNvPr id="6" name="副標題 2"/>
          <p:cNvSpPr>
            <a:spLocks noGrp="1"/>
          </p:cNvSpPr>
          <p:nvPr>
            <p:ph type="subTitle"/>
          </p:nvPr>
        </p:nvSpPr>
        <p:spPr>
          <a:xfrm>
            <a:off x="6888088" y="5445224"/>
            <a:ext cx="5000933" cy="534864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線上申請網址 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https</a:t>
            </a:r>
            <a:r>
              <a:rPr lang="en-US" altLang="zh-TW" sz="3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://tlbc.cip.gov.tw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6"/>
              </a:rPr>
              <a:t>/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Shap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1384" y="332656"/>
            <a:ext cx="4622424" cy="1144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kumimoji="0" lang="en-US" sz="4800" b="1" dirty="0" err="1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禁伐補償</a:t>
            </a:r>
            <a:r>
              <a:rPr kumimoji="0" lang="zh-TW" altLang="en-US" sz="4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線上申請</a:t>
            </a:r>
            <a:endParaRPr kumimoji="0" lang="en-US" sz="4400" dirty="0">
              <a:solidFill>
                <a:schemeClr val="accent2"/>
              </a:solidFill>
            </a:endParaRPr>
          </a:p>
        </p:txBody>
      </p:sp>
      <p:sp>
        <p:nvSpPr>
          <p:cNvPr id="7" name="副標題 2"/>
          <p:cNvSpPr>
            <a:spLocks noGrp="1"/>
          </p:cNvSpPr>
          <p:nvPr>
            <p:ph type="subTitle" idx="4294967295"/>
          </p:nvPr>
        </p:nvSpPr>
        <p:spPr>
          <a:xfrm>
            <a:off x="479377" y="1556792"/>
            <a:ext cx="6768752" cy="345638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應備文件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先拍照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6686" lvl="1" indent="-5143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6686" lvl="1" indent="-5143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土地登記謄本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或土地權狀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、地籍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6686" lvl="1" indent="-5143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金融帳戶影本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6686" lvl="1" indent="-51435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AutoNum type="circleNumWdWhitePlain"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切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印章</a:t>
            </a:r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23392" y="5157192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共同共有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共有持分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代理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申請，請至公所申請。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41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8"/>
          <a:stretch/>
        </p:blipFill>
        <p:spPr>
          <a:xfrm>
            <a:off x="2135560" y="338161"/>
            <a:ext cx="3960440" cy="64828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4"/>
          <a:stretch/>
        </p:blipFill>
        <p:spPr>
          <a:xfrm>
            <a:off x="6240016" y="338162"/>
            <a:ext cx="4212284" cy="648281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向左箭號圖說文字 5"/>
          <p:cNvSpPr/>
          <p:nvPr/>
        </p:nvSpPr>
        <p:spPr>
          <a:xfrm rot="10800000">
            <a:off x="340049" y="494940"/>
            <a:ext cx="1800200" cy="1512168"/>
          </a:xfrm>
          <a:prstGeom prst="lef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7622" y="559360"/>
            <a:ext cx="1296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若有多筆地號可繼續點選</a:t>
            </a:r>
            <a:endParaRPr lang="en-US" altLang="zh-TW" sz="20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新增案件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左箭號圖說文字 8"/>
          <p:cNvSpPr/>
          <p:nvPr/>
        </p:nvSpPr>
        <p:spPr>
          <a:xfrm>
            <a:off x="8256240" y="1772816"/>
            <a:ext cx="2016224" cy="1512168"/>
          </a:xfrm>
          <a:prstGeom prst="left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帶入撥款帳號</a:t>
            </a:r>
            <a:endParaRPr lang="zh-TW" altLang="en-US" sz="2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35560" y="908720"/>
            <a:ext cx="1584176" cy="720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240017" y="2204224"/>
            <a:ext cx="2016224" cy="7207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7"/>
          <a:stretch/>
        </p:blipFill>
        <p:spPr>
          <a:xfrm>
            <a:off x="641276" y="1916832"/>
            <a:ext cx="10058400" cy="2609546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5447928" y="2348880"/>
            <a:ext cx="3816424" cy="201622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Shape 1"/>
          <p:cNvSpPr txBox="1">
            <a:spLocks noChangeArrowheads="1"/>
          </p:cNvSpPr>
          <p:nvPr/>
        </p:nvSpPr>
        <p:spPr bwMode="auto">
          <a:xfrm>
            <a:off x="1023347" y="260648"/>
            <a:ext cx="4622424" cy="1144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kumimoji="0" lang="zh-TW" altLang="en-US" b="1" kern="0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查詢申請進度</a:t>
            </a:r>
            <a:endParaRPr kumimoji="0" lang="en-US" b="1" kern="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33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/>
          </p:nvPr>
        </p:nvSpPr>
        <p:spPr>
          <a:xfrm>
            <a:off x="5087888" y="517872"/>
            <a:ext cx="5000933" cy="534864"/>
          </a:xfrm>
        </p:spPr>
        <p:txBody>
          <a:bodyPr/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網址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://tlbc.cip.gov.tw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15" y="54479"/>
            <a:ext cx="1733067" cy="17399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" y="1052735"/>
            <a:ext cx="10058400" cy="5023911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631504" y="3861048"/>
            <a:ext cx="4032448" cy="20882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extShape 1"/>
          <p:cNvSpPr txBox="1">
            <a:spLocks noChangeArrowheads="1"/>
          </p:cNvSpPr>
          <p:nvPr/>
        </p:nvSpPr>
        <p:spPr bwMode="auto">
          <a:xfrm>
            <a:off x="623392" y="96719"/>
            <a:ext cx="4622424" cy="1144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kumimoji="0" lang="en-US" sz="4800" b="1" kern="0" dirty="0" err="1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禁伐補償</a:t>
            </a:r>
            <a:r>
              <a:rPr kumimoji="0" lang="zh-TW" altLang="en-US" sz="4800" b="1" kern="0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線上申請</a:t>
            </a:r>
            <a:endParaRPr kumimoji="0" lang="en-US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4"/>
          <a:stretch/>
        </p:blipFill>
        <p:spPr>
          <a:xfrm>
            <a:off x="2329690" y="37990"/>
            <a:ext cx="6576546" cy="682001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4" name="橢圓 13"/>
          <p:cNvSpPr/>
          <p:nvPr/>
        </p:nvSpPr>
        <p:spPr>
          <a:xfrm>
            <a:off x="5159896" y="6100117"/>
            <a:ext cx="2736304" cy="663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/>
          <a:stretch/>
        </p:blipFill>
        <p:spPr>
          <a:xfrm>
            <a:off x="3071664" y="60765"/>
            <a:ext cx="4352610" cy="682544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橢圓 5"/>
          <p:cNvSpPr/>
          <p:nvPr/>
        </p:nvSpPr>
        <p:spPr>
          <a:xfrm>
            <a:off x="6071193" y="3791636"/>
            <a:ext cx="140792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855640" y="5949280"/>
            <a:ext cx="482453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688288" y="2961818"/>
            <a:ext cx="3096344" cy="95410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手機號碼以</a:t>
            </a:r>
            <a:endParaRPr lang="en-US" altLang="zh-TW" sz="2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土地所有權人註冊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935760" y="3284984"/>
            <a:ext cx="4752528" cy="647663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63552" y="-12070"/>
            <a:ext cx="3715856" cy="6858000"/>
            <a:chOff x="4485815" y="36641"/>
            <a:chExt cx="3173591" cy="647993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9"/>
            <a:stretch/>
          </p:blipFill>
          <p:spPr>
            <a:xfrm>
              <a:off x="4485815" y="36641"/>
              <a:ext cx="3173591" cy="6479931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</p:pic>
        <p:sp>
          <p:nvSpPr>
            <p:cNvPr id="5" name="圓角矩形 4"/>
            <p:cNvSpPr/>
            <p:nvPr/>
          </p:nvSpPr>
          <p:spPr>
            <a:xfrm>
              <a:off x="4740462" y="1594810"/>
              <a:ext cx="2664296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793313" y="2363180"/>
              <a:ext cx="2664296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740462" y="3140968"/>
              <a:ext cx="2664296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08" y="-17205"/>
            <a:ext cx="3875595" cy="685799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橢圓 9"/>
          <p:cNvSpPr/>
          <p:nvPr/>
        </p:nvSpPr>
        <p:spPr>
          <a:xfrm>
            <a:off x="2098652" y="4537095"/>
            <a:ext cx="1549076" cy="331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701649" y="3428999"/>
            <a:ext cx="1986639" cy="596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701648" y="6093296"/>
            <a:ext cx="1986639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098652" y="3708849"/>
            <a:ext cx="1549076" cy="331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2098652" y="5761498"/>
            <a:ext cx="1549076" cy="331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向右箭號圖說文字 1"/>
          <p:cNvSpPr/>
          <p:nvPr/>
        </p:nvSpPr>
        <p:spPr>
          <a:xfrm>
            <a:off x="119336" y="5267275"/>
            <a:ext cx="1944216" cy="1368152"/>
          </a:xfrm>
          <a:prstGeom prst="rightArrowCallout">
            <a:avLst>
              <a:gd name="adj1" fmla="val 26810"/>
              <a:gd name="adj2" fmla="val 25000"/>
              <a:gd name="adj3" fmla="val 12434"/>
              <a:gd name="adj4" fmla="val 8145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sz="2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訊息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由信件通知</a:t>
            </a:r>
            <a:endParaRPr lang="zh-TW" altLang="en-US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85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8"/>
          <a:stretch/>
        </p:blipFill>
        <p:spPr>
          <a:xfrm>
            <a:off x="3503712" y="0"/>
            <a:ext cx="4196018" cy="68964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4" name="圓角矩形 3"/>
          <p:cNvSpPr/>
          <p:nvPr/>
        </p:nvSpPr>
        <p:spPr>
          <a:xfrm>
            <a:off x="4041951" y="1340768"/>
            <a:ext cx="3119539" cy="381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苗栗縣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041951" y="2590476"/>
            <a:ext cx="3119539" cy="381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南庄鄉</a:t>
            </a:r>
            <a:endParaRPr lang="zh-TW" altLang="en-US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3503712" y="3212976"/>
            <a:ext cx="115212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503712" y="4437112"/>
            <a:ext cx="115212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8" r="2583"/>
          <a:stretch/>
        </p:blipFill>
        <p:spPr>
          <a:xfrm>
            <a:off x="117476" y="313082"/>
            <a:ext cx="3956277" cy="653792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9"/>
          <a:stretch/>
        </p:blipFill>
        <p:spPr>
          <a:xfrm>
            <a:off x="4113808" y="293811"/>
            <a:ext cx="3672408" cy="656418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18159" r="4363" b="3272"/>
          <a:stretch/>
        </p:blipFill>
        <p:spPr>
          <a:xfrm>
            <a:off x="7832270" y="273620"/>
            <a:ext cx="4325772" cy="656786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橢圓 9"/>
          <p:cNvSpPr/>
          <p:nvPr/>
        </p:nvSpPr>
        <p:spPr>
          <a:xfrm>
            <a:off x="5446547" y="2190588"/>
            <a:ext cx="1309825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424074" y="4943602"/>
            <a:ext cx="1309825" cy="717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15577" y="5152320"/>
            <a:ext cx="2710233" cy="5089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75520" y="4296072"/>
            <a:ext cx="911968" cy="429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19337" y="1052736"/>
            <a:ext cx="3956276" cy="9361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520" y="4730016"/>
            <a:ext cx="1920080" cy="427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487488" y="4243856"/>
            <a:ext cx="1920080" cy="429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786216" y="4099570"/>
            <a:ext cx="4405784" cy="717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7" name="向上箭號圖說文字 16"/>
          <p:cNvSpPr/>
          <p:nvPr/>
        </p:nvSpPr>
        <p:spPr>
          <a:xfrm>
            <a:off x="4424543" y="2838660"/>
            <a:ext cx="3353831" cy="1418760"/>
          </a:xfrm>
          <a:prstGeom prst="upArrowCallout">
            <a:avLst>
              <a:gd name="adj1" fmla="val 63464"/>
              <a:gd name="adj2" fmla="val 50735"/>
              <a:gd name="adj3" fmla="val 27685"/>
              <a:gd name="adj4" fmla="val 5804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土地所有權狀或</a:t>
            </a:r>
            <a:endParaRPr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土地登記謄本</a:t>
            </a:r>
            <a:endParaRPr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46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7" y="332656"/>
            <a:ext cx="3805766" cy="651588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圓角矩形 2"/>
          <p:cNvSpPr/>
          <p:nvPr/>
        </p:nvSpPr>
        <p:spPr>
          <a:xfrm>
            <a:off x="8202091" y="2266102"/>
            <a:ext cx="3384376" cy="16057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系統自動帶入</a:t>
            </a:r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僅需確認是否有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誤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7392144" y="2132856"/>
            <a:ext cx="817433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7417489" y="2996952"/>
            <a:ext cx="7920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V="1">
            <a:off x="7417489" y="3266560"/>
            <a:ext cx="792088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3932512" y="6165304"/>
            <a:ext cx="3956276" cy="674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r="5448" b="40848"/>
          <a:stretch/>
        </p:blipFill>
        <p:spPr>
          <a:xfrm>
            <a:off x="3719736" y="332656"/>
            <a:ext cx="3920902" cy="648640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2113" r="4706" b="34807"/>
          <a:stretch/>
        </p:blipFill>
        <p:spPr>
          <a:xfrm>
            <a:off x="0" y="332656"/>
            <a:ext cx="3719736" cy="648640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r="5706"/>
          <a:stretch/>
        </p:blipFill>
        <p:spPr>
          <a:xfrm>
            <a:off x="7640639" y="332656"/>
            <a:ext cx="4369480" cy="648640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橢圓 8"/>
          <p:cNvSpPr/>
          <p:nvPr/>
        </p:nvSpPr>
        <p:spPr>
          <a:xfrm>
            <a:off x="4924335" y="3575858"/>
            <a:ext cx="1747729" cy="1005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9120336" y="2132856"/>
            <a:ext cx="1825589" cy="631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51966" y="1143559"/>
            <a:ext cx="1400566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51966" y="2636912"/>
            <a:ext cx="139592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1967" y="4105530"/>
            <a:ext cx="859458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1967" y="5589240"/>
            <a:ext cx="1075481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640638" y="4509120"/>
            <a:ext cx="4551362" cy="63115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都會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5096</TotalTime>
  <Words>119</Words>
  <Application>Microsoft Office PowerPoint</Application>
  <PresentationFormat>自訂</PresentationFormat>
  <Paragraphs>26</Paragraphs>
  <Slides>11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14" baseType="lpstr">
      <vt:lpstr>Office Theme</vt:lpstr>
      <vt:lpstr>1_都會</vt:lpstr>
      <vt:lpstr>2_都會</vt:lpstr>
      <vt:lpstr>禁伐補償線上申請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苗栗縣南庄鄉108年度 「原住民保留地原住民族土地政策法令意見交流計畫」暨 「原住民團體意外保險作業計畫」 宣導說明會</dc:title>
  <dc:creator>scm6811@gmail.com</dc:creator>
  <cp:lastModifiedBy>user</cp:lastModifiedBy>
  <cp:revision>531</cp:revision>
  <cp:lastPrinted>2024-02-06T05:49:53Z</cp:lastPrinted>
  <dcterms:created xsi:type="dcterms:W3CDTF">2019-02-19T05:33:27Z</dcterms:created>
  <dcterms:modified xsi:type="dcterms:W3CDTF">2024-03-08T02:09:31Z</dcterms:modified>
  <dc:language>zh-TW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自訂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