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080625" cy="100806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68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6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4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61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92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65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80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75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5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18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9A6A-AE6D-4A46-98D9-3A117F338ED6}" type="datetimeFigureOut">
              <a:rPr lang="zh-TW" altLang="en-US" smtClean="0"/>
              <a:t>2020/4/27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14C9-1AB5-4B05-83CD-5EF8B0C5EF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47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C50148-9537-4903-A557-D4967E46B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374442">
            <a:off x="5168259" y="4132104"/>
            <a:ext cx="2664197" cy="680503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時間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697EE2-C214-4E49-9D77-472CDEE83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594237C-CA0E-4B11-B45C-10E444187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080625" cy="1008062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33D2F4F9-5851-4858-B1BA-72A175EE21F1}"/>
              </a:ext>
            </a:extLst>
          </p:cNvPr>
          <p:cNvSpPr txBox="1"/>
          <p:nvPr/>
        </p:nvSpPr>
        <p:spPr>
          <a:xfrm>
            <a:off x="573819" y="2352146"/>
            <a:ext cx="89329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防疫總動員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阿昌哥來防疫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endParaRPr lang="en-US" altLang="zh-TW" sz="6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時間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:4</a:t>
            </a:r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月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29</a:t>
            </a:r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日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10:00</a:t>
            </a:r>
          </a:p>
          <a:p>
            <a:pPr algn="ctr"/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敬請鎖定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               「徐耀昌加油讚」直播</a:t>
            </a:r>
          </a:p>
        </p:txBody>
      </p:sp>
    </p:spTree>
    <p:extLst>
      <p:ext uri="{BB962C8B-B14F-4D97-AF65-F5344CB8AC3E}">
        <p14:creationId xmlns:p14="http://schemas.microsoft.com/office/powerpoint/2010/main" val="5095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DB6C3B-5CF7-454B-A56C-EC13F823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9ED4068-E591-4D62-B7CA-EB78E7072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1" y="0"/>
            <a:ext cx="10088086" cy="10098459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6182D6AB-835B-4C94-B9B6-4DCCA92D49FF}"/>
              </a:ext>
            </a:extLst>
          </p:cNvPr>
          <p:cNvSpPr txBox="1"/>
          <p:nvPr/>
        </p:nvSpPr>
        <p:spPr>
          <a:xfrm>
            <a:off x="573819" y="2352146"/>
            <a:ext cx="893298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防疫總動員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阿昌哥來防疫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                時間</a:t>
            </a:r>
            <a:r>
              <a:rPr lang="en-US" altLang="zh-TW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:</a:t>
            </a:r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</a:t>
            </a:r>
            <a:r>
              <a:rPr lang="en-US" altLang="zh-TW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4</a:t>
            </a:r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月</a:t>
            </a:r>
            <a:r>
              <a:rPr lang="en-US" altLang="zh-TW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29</a:t>
            </a:r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日</a:t>
            </a:r>
            <a:r>
              <a:rPr lang="en-US" altLang="zh-TW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10:00</a:t>
            </a:r>
          </a:p>
          <a:p>
            <a:pPr algn="ctr"/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                 敬請鎖定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                       「徐耀昌加油讚」直播</a:t>
            </a:r>
          </a:p>
        </p:txBody>
      </p:sp>
    </p:spTree>
    <p:extLst>
      <p:ext uri="{BB962C8B-B14F-4D97-AF65-F5344CB8AC3E}">
        <p14:creationId xmlns:p14="http://schemas.microsoft.com/office/powerpoint/2010/main" val="42886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91019-4983-4903-B32F-8F9B9B35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6CEF384-05B6-49CC-86DA-839DA55AD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" y="0"/>
            <a:ext cx="10047446" cy="10080625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C9B0ADC-7EE9-4D2B-9FAF-F00168FD2A57}"/>
              </a:ext>
            </a:extLst>
          </p:cNvPr>
          <p:cNvSpPr txBox="1"/>
          <p:nvPr/>
        </p:nvSpPr>
        <p:spPr>
          <a:xfrm>
            <a:off x="573819" y="2352146"/>
            <a:ext cx="893298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 防疫總動員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阿昌哥來防疫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</a:t>
            </a:r>
            <a:endParaRPr lang="en-US" altLang="zh-TW" sz="54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</a:t>
            </a:r>
            <a:r>
              <a:rPr lang="zh-TW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時間</a:t>
            </a:r>
            <a:r>
              <a:rPr lang="en-US" altLang="zh-TW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:</a:t>
            </a:r>
            <a:r>
              <a:rPr lang="zh-TW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</a:t>
            </a:r>
            <a:r>
              <a:rPr lang="en-US" altLang="zh-TW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4</a:t>
            </a:r>
            <a:r>
              <a:rPr lang="zh-TW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月</a:t>
            </a:r>
            <a:r>
              <a:rPr lang="en-US" altLang="zh-TW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29</a:t>
            </a:r>
            <a:r>
              <a:rPr lang="zh-TW" alt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日</a:t>
            </a:r>
            <a:r>
              <a:rPr lang="en-US" altLang="zh-TW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10:00</a:t>
            </a:r>
          </a:p>
          <a:p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 敬請鎖定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「徐耀昌加油讚」直播</a:t>
            </a:r>
          </a:p>
        </p:txBody>
      </p:sp>
    </p:spTree>
    <p:extLst>
      <p:ext uri="{BB962C8B-B14F-4D97-AF65-F5344CB8AC3E}">
        <p14:creationId xmlns:p14="http://schemas.microsoft.com/office/powerpoint/2010/main" val="260763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4B6A1F-1FDC-4DED-AAB3-EC765734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4DD55B0-688E-44CA-921F-B4A080088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10080625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7C024D65-EFC4-446A-AB92-A3E721AC7C4B}"/>
              </a:ext>
            </a:extLst>
          </p:cNvPr>
          <p:cNvSpPr txBox="1"/>
          <p:nvPr/>
        </p:nvSpPr>
        <p:spPr>
          <a:xfrm>
            <a:off x="573819" y="2352146"/>
            <a:ext cx="893298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防疫總動員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阿昌哥來防疫</a:t>
            </a:r>
            <a:endParaRPr lang="en-US" altLang="zh-TW" sz="72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endParaRPr lang="en-US" altLang="zh-TW" sz="2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pPr algn="ctr"/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時間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:4</a:t>
            </a:r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月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29</a:t>
            </a:r>
            <a:r>
              <a:rPr lang="zh-TW" altLang="en-US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日</a:t>
            </a:r>
            <a:r>
              <a:rPr lang="en-US" altLang="zh-TW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10:00</a:t>
            </a:r>
          </a:p>
          <a:p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敬請鎖定</a:t>
            </a:r>
            <a:endParaRPr lang="en-US" altLang="zh-TW" sz="4000" dirty="0">
              <a:solidFill>
                <a:schemeClr val="accent4">
                  <a:lumMod val="60000"/>
                  <a:lumOff val="40000"/>
                </a:schemeClr>
              </a:solidFill>
              <a:latin typeface="Rockwell Extra Bold" panose="02060903040505020403" pitchFamily="18" charset="0"/>
            </a:endParaRPr>
          </a:p>
          <a:p>
            <a:r>
              <a:rPr lang="zh-TW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「徐耀昌加油讚」直播</a:t>
            </a:r>
          </a:p>
        </p:txBody>
      </p:sp>
    </p:spTree>
    <p:extLst>
      <p:ext uri="{BB962C8B-B14F-4D97-AF65-F5344CB8AC3E}">
        <p14:creationId xmlns:p14="http://schemas.microsoft.com/office/powerpoint/2010/main" val="333664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105</Words>
  <Application>Microsoft Office PowerPoint</Application>
  <PresentationFormat>自訂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Rockwell Extra Bold</vt:lpstr>
      <vt:lpstr>Office 佈景主題</vt:lpstr>
      <vt:lpstr>時間: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時間:</dc:title>
  <dc:creator>宋永璿</dc:creator>
  <cp:lastModifiedBy>宋永璿</cp:lastModifiedBy>
  <cp:revision>5</cp:revision>
  <cp:lastPrinted>2020-04-27T07:59:18Z</cp:lastPrinted>
  <dcterms:created xsi:type="dcterms:W3CDTF">2020-04-27T07:46:38Z</dcterms:created>
  <dcterms:modified xsi:type="dcterms:W3CDTF">2020-04-27T08:54:29Z</dcterms:modified>
</cp:coreProperties>
</file>