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3" r:id="rId7"/>
    <p:sldId id="259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96" d="100"/>
          <a:sy n="96" d="100"/>
        </p:scale>
        <p:origin x="72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09987"/>
            <a:ext cx="7772400" cy="685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34730"/>
            <a:ext cx="6400800" cy="5932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7A4C-BB11-42BA-A7C9-0FE00FF3D15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8DC3-AF38-43E8-BE59-9E15DD7A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1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5979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1"/>
            <a:ext cx="6419056" cy="3394472"/>
          </a:xfrm>
        </p:spPr>
        <p:txBody>
          <a:bodyPr/>
          <a:lstStyle/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7A4C-BB11-42BA-A7C9-0FE00FF3D15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8DC3-AF38-43E8-BE59-9E15DD7A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2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9542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63639"/>
            <a:ext cx="8229600" cy="30309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7A4C-BB11-42BA-A7C9-0FE00FF3D15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8DC3-AF38-43E8-BE59-9E15DD7A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7A4C-BB11-42BA-A7C9-0FE00FF3D15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48DC3-AF38-43E8-BE59-9E15DD7A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4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presentationdeck.com/shop/?orderby=popularity&amp;refppt-im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hyperlink" Target="http://presentationdeck.com/shop/?orderby=popularity&amp;refppt-promo-co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859782"/>
            <a:ext cx="7772400" cy="936104"/>
          </a:xfrm>
        </p:spPr>
        <p:txBody>
          <a:bodyPr>
            <a:noAutofit/>
          </a:bodyPr>
          <a:lstStyle/>
          <a:p>
            <a:r>
              <a:rPr lang="zh-TW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機關安全維護宣導</a:t>
            </a:r>
            <a:endParaRPr lang="en-US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3384" y="4011910"/>
            <a:ext cx="6400800" cy="59320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用電安全篇</a:t>
            </a:r>
          </a:p>
        </p:txBody>
      </p:sp>
    </p:spTree>
    <p:extLst>
      <p:ext uri="{BB962C8B-B14F-4D97-AF65-F5344CB8AC3E}">
        <p14:creationId xmlns:p14="http://schemas.microsoft.com/office/powerpoint/2010/main" val="17544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608"/>
            <a:ext cx="3958426" cy="31033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13" y="4515966"/>
            <a:ext cx="6264696" cy="720080"/>
          </a:xfrm>
        </p:spPr>
        <p:txBody>
          <a:bodyPr>
            <a:no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司法院南棟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辦公室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樓疑似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冷氣機電線走火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引發火警，所幸火勢不大且很快撲滅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。圖片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來源：中時電子報</a:t>
            </a:r>
          </a:p>
        </p:txBody>
      </p:sp>
      <p:pic>
        <p:nvPicPr>
          <p:cNvPr id="5" name="內容版面配置區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64" y="1698783"/>
            <a:ext cx="2604771" cy="337079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63688" y="821620"/>
            <a:ext cx="78251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疑冷氣短路起火 司法院清晨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(107/7/23)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傳火警</a:t>
            </a:r>
            <a:r>
              <a:rPr lang="zh-TW" altLang="en-US" sz="3600" dirty="0"/>
              <a:t/>
            </a:r>
            <a:br>
              <a:rPr lang="zh-TW" altLang="en-US" sz="3600" dirty="0"/>
            </a:b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649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267494"/>
            <a:ext cx="6696744" cy="85725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為什麼會電線走火？</a:t>
            </a:r>
            <a:b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843558"/>
            <a:ext cx="6552728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原因不外是電器設備超過負荷、配線老舊或是外部絕緣破損、無熔絲開關故障，無法自動跳脫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斷線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、積污導電、或者是採用不當之保險絲以及綑綁延長線等等。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51670"/>
            <a:ext cx="5256583" cy="320274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316415" y="457775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圖片來源：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華視新聞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27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35696" y="843558"/>
            <a:ext cx="5796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「電線走火」該如何預防？</a:t>
            </a:r>
            <a:r>
              <a:rPr lang="zh-TW" altLang="en-US" sz="3600" b="1" dirty="0"/>
              <a:t/>
            </a:r>
            <a:br>
              <a:rPr lang="zh-TW" altLang="en-US" sz="3600" b="1" dirty="0"/>
            </a:br>
            <a:endParaRPr lang="zh-TW" altLang="en-US" sz="36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115616" y="1635646"/>
            <a:ext cx="8229600" cy="1224135"/>
          </a:xfrm>
        </p:spPr>
        <p:txBody>
          <a:bodyPr>
            <a:no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電器用品之插頭不得同時插在同1回路插座上，以免超負載</a:t>
            </a:r>
            <a:r>
              <a:rPr lang="zh-TW" altLang="zh-TW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插座與插頭應保持緊密，不可有鬆弛現象</a:t>
            </a:r>
            <a:r>
              <a:rPr lang="zh-TW" altLang="zh-TW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用電量大之電器(冰箱、烤箱、冷氣機)不得採用花線。</a:t>
            </a:r>
            <a:endParaRPr lang="zh-TW" altLang="en-US" sz="2000" dirty="0"/>
          </a:p>
        </p:txBody>
      </p:sp>
      <p:pic>
        <p:nvPicPr>
          <p:cNvPr id="7" name="圖片版面配置區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914400" y="2696724"/>
            <a:ext cx="3412659" cy="243058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92810"/>
            <a:ext cx="3637362" cy="24205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4293" y="4651645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圖片來源：東森新聞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279904" y="465164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圖片來源：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TVBS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新聞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26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718" y="346348"/>
            <a:ext cx="7056784" cy="857250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「電線走火」該如何預防？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Q &amp; A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0489" y="1059582"/>
            <a:ext cx="2736304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房子的電線多久檢查一次？找誰檢查？如何檢查？</a:t>
            </a:r>
          </a:p>
          <a:p>
            <a:pPr marL="0" indent="0"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根據電業法規定每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年要檢查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次；向當地臺電營業處或領有合格證照之專業人員申請檢查。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電線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為什麼不能綑綁？</a:t>
            </a:r>
          </a:p>
          <a:p>
            <a:pPr marL="0" indent="0"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電線若遭綑綁或折好收納，可能造成電線部分折斷，產生接觸不良，電線局部過度發熱，進而衍生電線走火。</a:t>
            </a:r>
          </a:p>
        </p:txBody>
      </p:sp>
      <p:pic>
        <p:nvPicPr>
          <p:cNvPr id="6" name="圖片版面配置區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>
          <a:xfrm>
            <a:off x="4670986" y="1059582"/>
            <a:ext cx="4155976" cy="356962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361502" y="4731990"/>
            <a:ext cx="16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圖片來源：中天新聞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70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857250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電線走火」該如何預防？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Q &amp; A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958" y="857250"/>
            <a:ext cx="3553138" cy="47525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電線為什麼要避免重物壓住？</a:t>
            </a:r>
          </a:p>
          <a:p>
            <a:pPr marL="0" indent="0">
              <a:buNone/>
            </a:pP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如果電線被重物壓住，可能造成絕緣外表破損，而造成電線短路。</a:t>
            </a:r>
            <a:endParaRPr lang="en-US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電器插頭為什麼要時常擦拭？</a:t>
            </a:r>
          </a:p>
          <a:p>
            <a:pPr marL="0" indent="0">
              <a:buNone/>
            </a:pP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電器插頭不常擦拭，就會在插頭兩極逐漸堆積灰塵、毛髮，如果碰到水氣，就有可能成為導體，這叫積污導電。</a:t>
            </a:r>
            <a:endParaRPr lang="en-US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為何插頭不要拉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當拉扯電線拔插頭，容易導致電線斷裂，雖然外觀看不出來，但這時候裡頭的電流，流不到電器那一端，就會在電組小的電線中流通，電流負載過大，溫度飆高，就會引發電線走火。</a:t>
            </a:r>
            <a:endParaRPr lang="en-US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</p:txBody>
      </p:sp>
      <p:pic>
        <p:nvPicPr>
          <p:cNvPr id="6" name="圖片版面配置區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436096" y="857250"/>
            <a:ext cx="3679731" cy="394674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275961" y="4866501"/>
            <a:ext cx="2764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圖片來源：台視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發現科學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11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78" y="2157232"/>
            <a:ext cx="6655444" cy="2101720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4083918"/>
            <a:ext cx="8229600" cy="577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50% OFF on all products. </a:t>
            </a:r>
          </a:p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Save an additional 10% OFF with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promo code: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hlinkClick r:id="rId4"/>
              </a:rPr>
              <a:t>TWISE10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061261"/>
            <a:ext cx="7848872" cy="2485230"/>
          </a:xfrm>
          <a:prstGeom prst="rect">
            <a:avLst/>
          </a:prstGeom>
        </p:spPr>
      </p:pic>
      <p:sp>
        <p:nvSpPr>
          <p:cNvPr id="12" name="內容版面配置區 11"/>
          <p:cNvSpPr>
            <a:spLocks noGrp="1"/>
          </p:cNvSpPr>
          <p:nvPr>
            <p:ph idx="1"/>
          </p:nvPr>
        </p:nvSpPr>
        <p:spPr>
          <a:xfrm>
            <a:off x="2221861" y="2326113"/>
            <a:ext cx="4493538" cy="2234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廉政信箱：苗栗郵政第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55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號信箱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廉政專線：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037-356639</a:t>
            </a:r>
          </a:p>
          <a:p>
            <a:pPr algn="ctr"/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苗栗縣政府政風處 關心您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^^</a:t>
            </a:r>
            <a:endPara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73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4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241</Template>
  <TotalTime>89</TotalTime>
  <Words>422</Words>
  <Application>Microsoft Office PowerPoint</Application>
  <PresentationFormat>如螢幕大小 (16:9)</PresentationFormat>
  <Paragraphs>38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標楷體</vt:lpstr>
      <vt:lpstr>Arial</vt:lpstr>
      <vt:lpstr>Calibri</vt:lpstr>
      <vt:lpstr>Calibri Light</vt:lpstr>
      <vt:lpstr>241</vt:lpstr>
      <vt:lpstr>機關安全維護宣導</vt:lpstr>
      <vt:lpstr>PowerPoint 簡報</vt:lpstr>
      <vt:lpstr>為什麼會電線走火？ </vt:lpstr>
      <vt:lpstr>PowerPoint 簡報</vt:lpstr>
      <vt:lpstr>「電線走火」該如何預防？Q &amp; A </vt:lpstr>
      <vt:lpstr> 「電線走火」該如何預防？Q &amp; A 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cutecybing</dc:creator>
  <cp:lastModifiedBy>林淑靜</cp:lastModifiedBy>
  <cp:revision>12</cp:revision>
  <dcterms:created xsi:type="dcterms:W3CDTF">2018-07-24T05:45:01Z</dcterms:created>
  <dcterms:modified xsi:type="dcterms:W3CDTF">2018-07-24T07:36:56Z</dcterms:modified>
</cp:coreProperties>
</file>