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7947-9817-4C80-AC07-C4B99E90B95C}" type="datetimeFigureOut">
              <a:rPr lang="zh-TW" altLang="en-US" smtClean="0"/>
              <a:t>2021/9/7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B047-BEFB-4A0E-BD85-211E1CD590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4889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7947-9817-4C80-AC07-C4B99E90B95C}" type="datetimeFigureOut">
              <a:rPr lang="zh-TW" altLang="en-US" smtClean="0"/>
              <a:t>2021/9/7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B047-BEFB-4A0E-BD85-211E1CD590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373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7947-9817-4C80-AC07-C4B99E90B95C}" type="datetimeFigureOut">
              <a:rPr lang="zh-TW" altLang="en-US" smtClean="0"/>
              <a:t>2021/9/7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B047-BEFB-4A0E-BD85-211E1CD590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0126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7947-9817-4C80-AC07-C4B99E90B95C}" type="datetimeFigureOut">
              <a:rPr lang="zh-TW" altLang="en-US" smtClean="0"/>
              <a:t>2021/9/7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B047-BEFB-4A0E-BD85-211E1CD590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7383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7947-9817-4C80-AC07-C4B99E90B95C}" type="datetimeFigureOut">
              <a:rPr lang="zh-TW" altLang="en-US" smtClean="0"/>
              <a:t>2021/9/7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B047-BEFB-4A0E-BD85-211E1CD590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7984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7947-9817-4C80-AC07-C4B99E90B95C}" type="datetimeFigureOut">
              <a:rPr lang="zh-TW" altLang="en-US" smtClean="0"/>
              <a:t>2021/9/7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B047-BEFB-4A0E-BD85-211E1CD590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131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7947-9817-4C80-AC07-C4B99E90B95C}" type="datetimeFigureOut">
              <a:rPr lang="zh-TW" altLang="en-US" smtClean="0"/>
              <a:t>2021/9/7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B047-BEFB-4A0E-BD85-211E1CD590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1519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7947-9817-4C80-AC07-C4B99E90B95C}" type="datetimeFigureOut">
              <a:rPr lang="zh-TW" altLang="en-US" smtClean="0"/>
              <a:t>2021/9/7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B047-BEFB-4A0E-BD85-211E1CD590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236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7947-9817-4C80-AC07-C4B99E90B95C}" type="datetimeFigureOut">
              <a:rPr lang="zh-TW" altLang="en-US" smtClean="0"/>
              <a:t>2021/9/7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B047-BEFB-4A0E-BD85-211E1CD590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2608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7947-9817-4C80-AC07-C4B99E90B95C}" type="datetimeFigureOut">
              <a:rPr lang="zh-TW" altLang="en-US" smtClean="0"/>
              <a:t>2021/9/7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B047-BEFB-4A0E-BD85-211E1CD590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4577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7947-9817-4C80-AC07-C4B99E90B95C}" type="datetimeFigureOut">
              <a:rPr lang="zh-TW" altLang="en-US" smtClean="0"/>
              <a:t>2021/9/7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B047-BEFB-4A0E-BD85-211E1CD590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0576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57947-9817-4C80-AC07-C4B99E90B95C}" type="datetimeFigureOut">
              <a:rPr lang="zh-TW" altLang="en-US" smtClean="0"/>
              <a:t>2021/9/7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CB047-BEFB-4A0E-BD85-211E1CD590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5889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685800"/>
            <a:ext cx="97536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765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賴譽文</dc:creator>
  <cp:lastModifiedBy>賴譽文</cp:lastModifiedBy>
  <cp:revision>1</cp:revision>
  <dcterms:created xsi:type="dcterms:W3CDTF">2021-09-07T00:43:20Z</dcterms:created>
  <dcterms:modified xsi:type="dcterms:W3CDTF">2021-09-07T00:43:30Z</dcterms:modified>
</cp:coreProperties>
</file>