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sldIdLst>
    <p:sldId id="256" r:id="rId2"/>
    <p:sldId id="257" r:id="rId3"/>
    <p:sldId id="261" r:id="rId4"/>
    <p:sldId id="262" r:id="rId5"/>
    <p:sldId id="270" r:id="rId6"/>
    <p:sldId id="264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23" autoAdjust="0"/>
    <p:restoredTop sz="94660"/>
  </p:normalViewPr>
  <p:slideViewPr>
    <p:cSldViewPr>
      <p:cViewPr varScale="1">
        <p:scale>
          <a:sx n="87" d="100"/>
          <a:sy n="87" d="100"/>
        </p:scale>
        <p:origin x="-205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851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418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88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338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9147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142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10506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895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5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983779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825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268B76-DE2A-4797-9A37-06795E2D0824}" type="datetimeFigureOut">
              <a:rPr lang="zh-TW" altLang="en-US" smtClean="0"/>
              <a:pPr/>
              <a:t>2022/10/14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963E5F-C1AB-44A3-A30A-99AF525D17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404846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11760" y="317064"/>
            <a:ext cx="5914999" cy="114300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4000" dirty="0">
                <a:solidFill>
                  <a:srgbClr val="C00000"/>
                </a:solidFill>
                <a:latin typeface="Verdana"/>
                <a:ea typeface="微軟正黑體"/>
              </a:rPr>
              <a:t>苗栗縣政府政風處廉政宣導</a:t>
            </a:r>
            <a:r>
              <a:rPr lang="en-US" altLang="zh-TW" sz="4000" dirty="0">
                <a:solidFill>
                  <a:srgbClr val="C00000"/>
                </a:solidFill>
                <a:latin typeface="Verdana"/>
                <a:ea typeface="微軟正黑體"/>
              </a:rPr>
              <a:t/>
            </a:r>
            <a:br>
              <a:rPr lang="en-US" altLang="zh-TW" sz="4000" dirty="0">
                <a:solidFill>
                  <a:srgbClr val="C00000"/>
                </a:solidFill>
                <a:latin typeface="Verdana"/>
                <a:ea typeface="微軟正黑體"/>
              </a:rPr>
            </a:br>
            <a:r>
              <a:rPr lang="zh-TW" altLang="en-US" sz="4000" dirty="0">
                <a:solidFill>
                  <a:srgbClr val="C00000"/>
                </a:solidFill>
                <a:latin typeface="Verdana"/>
                <a:ea typeface="微軟正黑體"/>
              </a:rPr>
              <a:t>中華民國</a:t>
            </a:r>
            <a:r>
              <a:rPr lang="en-US" altLang="zh-TW" sz="4000" dirty="0">
                <a:solidFill>
                  <a:srgbClr val="C00000"/>
                </a:solidFill>
                <a:latin typeface="Verdana"/>
                <a:ea typeface="微軟正黑體"/>
              </a:rPr>
              <a:t>111</a:t>
            </a:r>
            <a:r>
              <a:rPr lang="zh-TW" altLang="en-US" sz="4000" dirty="0">
                <a:solidFill>
                  <a:srgbClr val="C00000"/>
                </a:solidFill>
                <a:latin typeface="Verdana"/>
                <a:ea typeface="微軟正黑體"/>
              </a:rPr>
              <a:t>年</a:t>
            </a:r>
            <a:r>
              <a:rPr lang="en-US" altLang="zh-TW" sz="4000" dirty="0">
                <a:solidFill>
                  <a:srgbClr val="C00000"/>
                </a:solidFill>
                <a:latin typeface="Verdana"/>
                <a:ea typeface="微軟正黑體"/>
              </a:rPr>
              <a:t>10</a:t>
            </a:r>
            <a:r>
              <a:rPr lang="zh-TW" altLang="en-US" sz="4000" dirty="0">
                <a:solidFill>
                  <a:srgbClr val="C00000"/>
                </a:solidFill>
                <a:latin typeface="Verdana"/>
                <a:ea typeface="微軟正黑體"/>
              </a:rPr>
              <a:t>月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0189" y="1844824"/>
            <a:ext cx="6633868" cy="43953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216"/>
            <a:ext cx="11599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96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99962" y="476672"/>
            <a:ext cx="7125113" cy="9244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600" b="1" dirty="0">
                <a:solidFill>
                  <a:schemeClr val="accent3"/>
                </a:solidFill>
              </a:rPr>
              <a:t>宣導項目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82680" y="1401147"/>
            <a:ext cx="8017634" cy="497427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zh-TW" altLang="en-US" sz="3000" b="1" dirty="0">
                <a:solidFill>
                  <a:schemeClr val="accent3"/>
                </a:solidFill>
              </a:rPr>
              <a:t>壹、公務員廉政倫理規範－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000" b="1" dirty="0">
                <a:solidFill>
                  <a:schemeClr val="accent3"/>
                </a:solidFill>
              </a:rPr>
              <a:t>　　受贈財物篇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000" b="1">
                <a:solidFill>
                  <a:schemeClr val="accent3"/>
                </a:solidFill>
              </a:rPr>
              <a:t>貳、公職人員利益</a:t>
            </a:r>
            <a:r>
              <a:rPr lang="zh-TW" altLang="en-US" sz="3000" b="1" dirty="0">
                <a:solidFill>
                  <a:schemeClr val="accent3"/>
                </a:solidFill>
              </a:rPr>
              <a:t>衝突迴避法－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000" b="1" dirty="0">
                <a:solidFill>
                  <a:schemeClr val="accent3"/>
                </a:solidFill>
              </a:rPr>
              <a:t>　　涉及關係人利益之自行迴避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000" b="1" dirty="0">
                <a:solidFill>
                  <a:schemeClr val="accent3"/>
                </a:solidFill>
              </a:rPr>
              <a:t>參、消費者保護宣導－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000" b="1" dirty="0">
                <a:solidFill>
                  <a:schemeClr val="accent3"/>
                </a:solidFill>
              </a:rPr>
              <a:t>　　富胖達增收平台服務費</a:t>
            </a:r>
            <a:endParaRPr lang="en-US" altLang="zh-TW" sz="3000" b="1" dirty="0">
              <a:solidFill>
                <a:schemeClr val="accent3"/>
              </a:solidFill>
            </a:endParaRPr>
          </a:p>
          <a:p>
            <a:pPr marL="64008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xmlns="" val="87008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830" y="1331707"/>
            <a:ext cx="7691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案情概要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阿潘剛調任某機關首長，上班時接獲家人電話告知，承攬機關採購案之甲廠商至家中致贈茶葉禮盒，並表示藉以祝賀阿潘升官後離去，惟檢視禮盒除茶葉外另有現金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萬元。阿潘知悉後隨即返家處理，因值下班時間，即以電話及簡訊知會政風室，並於隔日上班後將前述禮盒及現金親自送交政風室處理。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5830" y="620685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貳、公務員廉政倫理規範－受贈財物篇</a:t>
            </a:r>
          </a:p>
        </p:txBody>
      </p:sp>
    </p:spTree>
    <p:extLst>
      <p:ext uri="{BB962C8B-B14F-4D97-AF65-F5344CB8AC3E}">
        <p14:creationId xmlns:p14="http://schemas.microsoft.com/office/powerpoint/2010/main" xmlns="" val="22058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340768"/>
            <a:ext cx="77048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處理情形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公務員廉政倫理規範規定，以配偶、直系血親、同財共居家屬之名義收受者，均推定為公務員受贈財物，政風室除先協助阿潘填寫登錄表，先期保障同仁清白，並將甲廠商涉嫌行賄部分移由法務部廉政署偵辦釐清，另於機關內加強宣導，提醒同仁如遇廉政倫理事件，應立即拒絕或退還，並依規定簽報長官及知會政風室，以避免外界質疑，亦避免日後不必要之困擾。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62068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貳、公務員廉政倫理規範－受贈財物篇</a:t>
            </a:r>
          </a:p>
        </p:txBody>
      </p:sp>
    </p:spTree>
    <p:extLst>
      <p:ext uri="{BB962C8B-B14F-4D97-AF65-F5344CB8AC3E}">
        <p14:creationId xmlns:p14="http://schemas.microsoft.com/office/powerpoint/2010/main" xmlns="" val="382540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7" y="589042"/>
            <a:ext cx="7545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參、公職人員利益衝突迴避法－涉及關係人利益之自行迴避</a:t>
            </a:r>
            <a:endParaRPr lang="en-US" altLang="zh-TW" sz="2800" b="1" dirty="0">
              <a:solidFill>
                <a:srgbClr val="C0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1686963"/>
            <a:ext cx="7344816" cy="462235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690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案情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rgbClr val="FF0000"/>
              </a:buClr>
              <a:buNone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某縣觀光處處長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，就其母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申請核發民宿登記證過程，未予迴避，仍親自核准發給民宿登記證，違反公職人員利益衝突迴避法第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條及第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條第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項規定。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解析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rgbClr val="FF0000"/>
              </a:buClr>
              <a:buNone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為某縣觀光處處長，就該縣民宿業者申請民宿登記之過程，有審查申請是否符合民宿管理辦法，以及否准核發民宿登記證之權限，則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於審查及核定其關係人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之民宿登記申請案過程，依法即負有迴避義務。因此，本案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應即自行迴避並填具「自行迴避通知單」，由其職務代理人就其迴避部分代為核定。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rgbClr val="FF0000"/>
              </a:buClr>
              <a:buNone/>
            </a:pP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23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47667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C00000"/>
                </a:solidFill>
              </a:rPr>
              <a:t>肆、消費者保護宣導－</a:t>
            </a:r>
          </a:p>
          <a:p>
            <a:r>
              <a:rPr lang="zh-TW" altLang="en-US" sz="3000" dirty="0">
                <a:solidFill>
                  <a:srgbClr val="C00000"/>
                </a:solidFill>
              </a:rPr>
              <a:t>　　富胖達增收平台服務費</a:t>
            </a:r>
            <a:endParaRPr lang="en-US" altLang="zh-TW" sz="30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830" y="1628800"/>
            <a:ext cx="7185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美食外送平台業者富胖達股份有限公司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下稱富胖達公司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於本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(111)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日無預警宣布，自本年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7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日起增收臺北市、新北市、基隆市、桃園市、新竹市及新竹縣等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地區「平台服務費」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下稱本事件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，引起消費者反彈，行政院消費者保護處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下稱行政院消保處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統計截至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日止，本事件消費申訴案件高達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831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件，而該公司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110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年被申訴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1,945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件，本年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至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日被申訴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1,706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含本事件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831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47667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C00000"/>
                </a:solidFill>
              </a:rPr>
              <a:t>肆、消費者保護宣導－</a:t>
            </a:r>
          </a:p>
          <a:p>
            <a:r>
              <a:rPr lang="zh-TW" altLang="en-US" sz="3000" dirty="0">
                <a:solidFill>
                  <a:srgbClr val="C00000"/>
                </a:solidFill>
              </a:rPr>
              <a:t>　　富胖達增收平台服務費</a:t>
            </a:r>
            <a:endParaRPr lang="en-US" altLang="zh-TW" sz="30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830" y="1628800"/>
            <a:ext cx="7185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行政院消保處為維護消費者權益，於本年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10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日召開會議，並請臺北市政府、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地區地方政府及富胖達公司辦理下列事項：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一、請臺北市政府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設立登記於該轄區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儘速依消費者保護法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下稱消保法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進行行政調查，就本事件確認是否有違反消保法及民法之規定，並請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地區地方政府儘速處理消費申訴案件。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二、請富胖達公司積極處理消費申訴案件，該公司允諾在接獲各縣市政府消費爭議案件後，依個案協商討論。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47667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C00000"/>
                </a:solidFill>
              </a:rPr>
              <a:t>肆、消費者保護宣導－</a:t>
            </a:r>
          </a:p>
          <a:p>
            <a:r>
              <a:rPr lang="zh-TW" altLang="en-US" sz="3000" dirty="0">
                <a:solidFill>
                  <a:srgbClr val="C00000"/>
                </a:solidFill>
              </a:rPr>
              <a:t>　　富胖達增收平台服務費</a:t>
            </a:r>
            <a:endParaRPr lang="en-US" altLang="zh-TW" sz="30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830" y="1628800"/>
            <a:ext cx="7185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最後，行政院消保處呼籲消費者如與富胖達公司間產生消費爭議，可依消保法第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43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條以下規定，向消費者保護團體、各地方政府消費者服務中心申訴或至行政院消費者保護會網站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(https://cpc.ey.gov.tw/)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進行線上申訴，另應完整保留各項訂單資料，俾利召開協商會議時提出，以保障自身權益。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39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043608" y="4730242"/>
            <a:ext cx="7992888" cy="158417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6000"/>
              <a:buFont typeface="Wingdings 3"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新細明體"/>
                <a:cs typeface="+mn-cs"/>
              </a:rPr>
              <a:t>                                                                                                    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宣導資料均取自網路編製而成</a:t>
            </a:r>
            <a:endParaRPr kumimoji="0" lang="en-US" altLang="zh-TW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ct val="76000"/>
              <a:buFont typeface="Wingdings 3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法務部廉政署檢舉服務專線：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0800-286-586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ct val="76000"/>
              <a:buFont typeface="Wingdings 3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苗栗縣政府政風處廉政專線：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037-356639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ct val="76000"/>
              <a:buFont typeface="Wingdings 3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/>
                <a:ea typeface="標楷體"/>
                <a:cs typeface="+mn-cs"/>
              </a:rPr>
              <a:t>                             苗栗縣政府政風處 關心您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5616624" cy="41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05812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675</TotalTime>
  <Words>791</Words>
  <Application>Microsoft Office PowerPoint</Application>
  <PresentationFormat>如螢幕大小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Badge</vt:lpstr>
      <vt:lpstr>苗栗縣政府政風處廉政宣導 中華民國111年10月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苗栗縣政府政風處廉政宣導 中華民國109年1月</dc:title>
  <dc:creator>243346</dc:creator>
  <cp:lastModifiedBy>政風室125</cp:lastModifiedBy>
  <cp:revision>47</cp:revision>
  <dcterms:created xsi:type="dcterms:W3CDTF">2020-06-23T01:10:20Z</dcterms:created>
  <dcterms:modified xsi:type="dcterms:W3CDTF">2022-10-14T08:24:19Z</dcterms:modified>
</cp:coreProperties>
</file>