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61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</p:sldIdLst>
  <p:sldSz cx="12192000" cy="685800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7C80"/>
    <a:srgbClr val="FF9999"/>
    <a:srgbClr val="FF99CC"/>
    <a:srgbClr val="FFFFFF"/>
    <a:srgbClr val="FFCC66"/>
    <a:srgbClr val="6A6A6A"/>
    <a:srgbClr val="093969"/>
    <a:srgbClr val="FF0066"/>
    <a:srgbClr val="C9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A87DC-8DC6-41BB-B0E5-145E8FBEF3DC}" type="datetimeFigureOut">
              <a:rPr lang="zh-TW" altLang="en-US" smtClean="0"/>
              <a:t>2019/2/25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C77A8-9414-4964-BEA2-8EFEA60817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654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1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5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4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82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2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6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3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9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0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0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2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7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E6DCD-4700-455A-AD6D-3C42515F5C5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A184-67E8-40B5-A2FF-4C77723C27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7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0" y="1544855"/>
            <a:ext cx="12192000" cy="2979728"/>
          </a:xfrm>
          <a:prstGeom prst="rect">
            <a:avLst/>
          </a:prstGeom>
          <a:solidFill>
            <a:schemeClr val="tx2">
              <a:lumMod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0" rIns="411480" rtlCol="0" anchor="ctr"/>
          <a:lstStyle/>
          <a:p>
            <a:pPr lvl="0" algn="ctr"/>
            <a:endParaRPr lang="en-US" sz="4050" cap="all">
              <a:solidFill>
                <a:srgbClr val="95A5A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0" y="1802859"/>
            <a:ext cx="12191999" cy="2592288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0" rIns="411480" rtlCol="0" anchor="ctr"/>
          <a:lstStyle/>
          <a:p>
            <a:pPr lvl="0" algn="ctr"/>
            <a:r>
              <a:rPr lang="zh-TW" alt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公務員</a:t>
            </a:r>
            <a:endParaRPr lang="en-US" altLang="zh-TW" sz="7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algn="ctr"/>
            <a:r>
              <a:rPr lang="zh-TW" altLang="en-US" sz="6600" cap="all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FZYaoTi" panose="02010601030101010101" pitchFamily="2" charset="-122"/>
                <a:ea typeface="FZYaoTi" panose="02010601030101010101" pitchFamily="2" charset="-122"/>
              </a:rPr>
              <a:t>能不能去中國大陸</a:t>
            </a:r>
            <a:r>
              <a:rPr lang="zh-TW" altLang="en-US" sz="6600" cap="all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YaoTi" panose="02010601030101010101" pitchFamily="2" charset="-122"/>
                <a:ea typeface="FZYaoTi" panose="02010601030101010101" pitchFamily="2" charset="-122"/>
              </a:rPr>
              <a:t>？</a:t>
            </a:r>
            <a:endParaRPr lang="en-US" sz="6600" cap="all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grpSp>
        <p:nvGrpSpPr>
          <p:cNvPr id="7" name="Group 4"/>
          <p:cNvGrpSpPr/>
          <p:nvPr/>
        </p:nvGrpSpPr>
        <p:grpSpPr>
          <a:xfrm>
            <a:off x="363640" y="1904459"/>
            <a:ext cx="483219" cy="418585"/>
            <a:chOff x="4360803" y="1688277"/>
            <a:chExt cx="1169762" cy="1013297"/>
          </a:xfrm>
          <a:solidFill>
            <a:srgbClr val="FFFFFF">
              <a:alpha val="40000"/>
            </a:srgbClr>
          </a:solidFill>
        </p:grpSpPr>
        <p:sp>
          <p:nvSpPr>
            <p:cNvPr id="8" name="Freeform: Shape 2"/>
            <p:cNvSpPr/>
            <p:nvPr/>
          </p:nvSpPr>
          <p:spPr>
            <a:xfrm>
              <a:off x="4360803" y="1688277"/>
              <a:ext cx="540177" cy="1013297"/>
            </a:xfrm>
            <a:custGeom>
              <a:avLst/>
              <a:gdLst/>
              <a:ahLst/>
              <a:cxnLst/>
              <a:rect l="l" t="t" r="r" b="b"/>
              <a:pathLst>
                <a:path w="540177" h="1013297">
                  <a:moveTo>
                    <a:pt x="423449" y="0"/>
                  </a:moveTo>
                  <a:lnTo>
                    <a:pt x="540177" y="221038"/>
                  </a:lnTo>
                  <a:cubicBezTo>
                    <a:pt x="444973" y="265742"/>
                    <a:pt x="379159" y="310239"/>
                    <a:pt x="342733" y="354530"/>
                  </a:cubicBezTo>
                  <a:cubicBezTo>
                    <a:pt x="306307" y="398820"/>
                    <a:pt x="286025" y="451182"/>
                    <a:pt x="281886" y="511616"/>
                  </a:cubicBezTo>
                  <a:lnTo>
                    <a:pt x="540177" y="511616"/>
                  </a:lnTo>
                  <a:lnTo>
                    <a:pt x="540177" y="1013297"/>
                  </a:lnTo>
                  <a:lnTo>
                    <a:pt x="0" y="1013297"/>
                  </a:lnTo>
                  <a:lnTo>
                    <a:pt x="0" y="597299"/>
                  </a:lnTo>
                  <a:cubicBezTo>
                    <a:pt x="0" y="444145"/>
                    <a:pt x="31873" y="323278"/>
                    <a:pt x="95618" y="234697"/>
                  </a:cubicBezTo>
                  <a:cubicBezTo>
                    <a:pt x="159363" y="146117"/>
                    <a:pt x="268640" y="67884"/>
                    <a:pt x="4234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: Shape 3"/>
            <p:cNvSpPr/>
            <p:nvPr/>
          </p:nvSpPr>
          <p:spPr>
            <a:xfrm>
              <a:off x="4990388" y="1688277"/>
              <a:ext cx="540177" cy="1013297"/>
            </a:xfrm>
            <a:custGeom>
              <a:avLst/>
              <a:gdLst/>
              <a:ahLst/>
              <a:cxnLst/>
              <a:rect l="l" t="t" r="r" b="b"/>
              <a:pathLst>
                <a:path w="540177" h="1013297">
                  <a:moveTo>
                    <a:pt x="423449" y="0"/>
                  </a:moveTo>
                  <a:lnTo>
                    <a:pt x="540177" y="221038"/>
                  </a:lnTo>
                  <a:cubicBezTo>
                    <a:pt x="444973" y="265742"/>
                    <a:pt x="379158" y="310239"/>
                    <a:pt x="342733" y="354530"/>
                  </a:cubicBezTo>
                  <a:cubicBezTo>
                    <a:pt x="306307" y="398820"/>
                    <a:pt x="286025" y="451182"/>
                    <a:pt x="281885" y="511616"/>
                  </a:cubicBezTo>
                  <a:lnTo>
                    <a:pt x="540177" y="511616"/>
                  </a:lnTo>
                  <a:lnTo>
                    <a:pt x="540177" y="1013297"/>
                  </a:lnTo>
                  <a:lnTo>
                    <a:pt x="0" y="1013297"/>
                  </a:lnTo>
                  <a:lnTo>
                    <a:pt x="0" y="597299"/>
                  </a:lnTo>
                  <a:cubicBezTo>
                    <a:pt x="0" y="444145"/>
                    <a:pt x="31873" y="323278"/>
                    <a:pt x="95618" y="234697"/>
                  </a:cubicBezTo>
                  <a:cubicBezTo>
                    <a:pt x="159363" y="146117"/>
                    <a:pt x="268640" y="67884"/>
                    <a:pt x="4234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3" name="모서리가 둥근 직사각형 4"/>
          <p:cNvSpPr/>
          <p:nvPr/>
        </p:nvSpPr>
        <p:spPr>
          <a:xfrm>
            <a:off x="134223" y="178700"/>
            <a:ext cx="3397542" cy="1297762"/>
          </a:xfrm>
          <a:prstGeom prst="roundRect">
            <a:avLst>
              <a:gd name="adj" fmla="val 1064"/>
            </a:avLst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Freeform 11"/>
          <p:cNvSpPr>
            <a:spLocks noEditPoints="1"/>
          </p:cNvSpPr>
          <p:nvPr/>
        </p:nvSpPr>
        <p:spPr bwMode="auto">
          <a:xfrm>
            <a:off x="493575" y="433222"/>
            <a:ext cx="296214" cy="318702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15" name="Group 28"/>
          <p:cNvGrpSpPr>
            <a:grpSpLocks noChangeAspect="1"/>
          </p:cNvGrpSpPr>
          <p:nvPr/>
        </p:nvGrpSpPr>
        <p:grpSpPr bwMode="auto">
          <a:xfrm>
            <a:off x="489045" y="1040277"/>
            <a:ext cx="269751" cy="236085"/>
            <a:chOff x="496" y="4251"/>
            <a:chExt cx="641" cy="561"/>
          </a:xfrm>
          <a:solidFill>
            <a:schemeClr val="bg1"/>
          </a:solidFill>
        </p:grpSpPr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709" y="4720"/>
              <a:ext cx="88" cy="92"/>
            </a:xfrm>
            <a:custGeom>
              <a:avLst/>
              <a:gdLst>
                <a:gd name="T0" fmla="*/ 0 w 526"/>
                <a:gd name="T1" fmla="*/ 0 h 553"/>
                <a:gd name="T2" fmla="*/ 526 w 526"/>
                <a:gd name="T3" fmla="*/ 250 h 553"/>
                <a:gd name="T4" fmla="*/ 97 w 526"/>
                <a:gd name="T5" fmla="*/ 542 h 553"/>
                <a:gd name="T6" fmla="*/ 81 w 526"/>
                <a:gd name="T7" fmla="*/ 549 h 553"/>
                <a:gd name="T8" fmla="*/ 65 w 526"/>
                <a:gd name="T9" fmla="*/ 553 h 553"/>
                <a:gd name="T10" fmla="*/ 49 w 526"/>
                <a:gd name="T11" fmla="*/ 552 h 553"/>
                <a:gd name="T12" fmla="*/ 34 w 526"/>
                <a:gd name="T13" fmla="*/ 546 h 553"/>
                <a:gd name="T14" fmla="*/ 20 w 526"/>
                <a:gd name="T15" fmla="*/ 535 h 553"/>
                <a:gd name="T16" fmla="*/ 9 w 526"/>
                <a:gd name="T17" fmla="*/ 522 h 553"/>
                <a:gd name="T18" fmla="*/ 2 w 526"/>
                <a:gd name="T19" fmla="*/ 507 h 553"/>
                <a:gd name="T20" fmla="*/ 0 w 526"/>
                <a:gd name="T21" fmla="*/ 490 h 553"/>
                <a:gd name="T22" fmla="*/ 0 w 526"/>
                <a:gd name="T2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6" h="553">
                  <a:moveTo>
                    <a:pt x="0" y="0"/>
                  </a:moveTo>
                  <a:lnTo>
                    <a:pt x="526" y="250"/>
                  </a:lnTo>
                  <a:lnTo>
                    <a:pt x="97" y="542"/>
                  </a:lnTo>
                  <a:lnTo>
                    <a:pt x="81" y="549"/>
                  </a:lnTo>
                  <a:lnTo>
                    <a:pt x="65" y="553"/>
                  </a:lnTo>
                  <a:lnTo>
                    <a:pt x="49" y="552"/>
                  </a:lnTo>
                  <a:lnTo>
                    <a:pt x="34" y="546"/>
                  </a:lnTo>
                  <a:lnTo>
                    <a:pt x="20" y="535"/>
                  </a:lnTo>
                  <a:lnTo>
                    <a:pt x="9" y="522"/>
                  </a:lnTo>
                  <a:lnTo>
                    <a:pt x="2" y="507"/>
                  </a:lnTo>
                  <a:lnTo>
                    <a:pt x="0" y="4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496" y="4251"/>
              <a:ext cx="641" cy="530"/>
            </a:xfrm>
            <a:custGeom>
              <a:avLst/>
              <a:gdLst>
                <a:gd name="T0" fmla="*/ 3785 w 3847"/>
                <a:gd name="T1" fmla="*/ 0 h 3180"/>
                <a:gd name="T2" fmla="*/ 3800 w 3847"/>
                <a:gd name="T3" fmla="*/ 2 h 3180"/>
                <a:gd name="T4" fmla="*/ 3814 w 3847"/>
                <a:gd name="T5" fmla="*/ 7 h 3180"/>
                <a:gd name="T6" fmla="*/ 3827 w 3847"/>
                <a:gd name="T7" fmla="*/ 16 h 3180"/>
                <a:gd name="T8" fmla="*/ 3839 w 3847"/>
                <a:gd name="T9" fmla="*/ 31 h 3180"/>
                <a:gd name="T10" fmla="*/ 3846 w 3847"/>
                <a:gd name="T11" fmla="*/ 49 h 3180"/>
                <a:gd name="T12" fmla="*/ 3847 w 3847"/>
                <a:gd name="T13" fmla="*/ 66 h 3180"/>
                <a:gd name="T14" fmla="*/ 3842 w 3847"/>
                <a:gd name="T15" fmla="*/ 85 h 3180"/>
                <a:gd name="T16" fmla="*/ 2642 w 3847"/>
                <a:gd name="T17" fmla="*/ 3110 h 3180"/>
                <a:gd name="T18" fmla="*/ 2631 w 3847"/>
                <a:gd name="T19" fmla="*/ 3130 h 3180"/>
                <a:gd name="T20" fmla="*/ 2617 w 3847"/>
                <a:gd name="T21" fmla="*/ 3147 h 3180"/>
                <a:gd name="T22" fmla="*/ 2600 w 3847"/>
                <a:gd name="T23" fmla="*/ 3161 h 3180"/>
                <a:gd name="T24" fmla="*/ 2579 w 3847"/>
                <a:gd name="T25" fmla="*/ 3172 h 3180"/>
                <a:gd name="T26" fmla="*/ 2559 w 3847"/>
                <a:gd name="T27" fmla="*/ 3178 h 3180"/>
                <a:gd name="T28" fmla="*/ 2539 w 3847"/>
                <a:gd name="T29" fmla="*/ 3180 h 3180"/>
                <a:gd name="T30" fmla="*/ 2514 w 3847"/>
                <a:gd name="T31" fmla="*/ 3177 h 3180"/>
                <a:gd name="T32" fmla="*/ 2491 w 3847"/>
                <a:gd name="T33" fmla="*/ 3168 h 3180"/>
                <a:gd name="T34" fmla="*/ 1278 w 3847"/>
                <a:gd name="T35" fmla="*/ 2591 h 3180"/>
                <a:gd name="T36" fmla="*/ 2984 w 3847"/>
                <a:gd name="T37" fmla="*/ 878 h 3180"/>
                <a:gd name="T38" fmla="*/ 1036 w 3847"/>
                <a:gd name="T39" fmla="*/ 2477 h 3180"/>
                <a:gd name="T40" fmla="*/ 63 w 3847"/>
                <a:gd name="T41" fmla="*/ 2014 h 3180"/>
                <a:gd name="T42" fmla="*/ 42 w 3847"/>
                <a:gd name="T43" fmla="*/ 2000 h 3180"/>
                <a:gd name="T44" fmla="*/ 24 w 3847"/>
                <a:gd name="T45" fmla="*/ 1983 h 3180"/>
                <a:gd name="T46" fmla="*/ 11 w 3847"/>
                <a:gd name="T47" fmla="*/ 1963 h 3180"/>
                <a:gd name="T48" fmla="*/ 3 w 3847"/>
                <a:gd name="T49" fmla="*/ 1940 h 3180"/>
                <a:gd name="T50" fmla="*/ 0 w 3847"/>
                <a:gd name="T51" fmla="*/ 1915 h 3180"/>
                <a:gd name="T52" fmla="*/ 2 w 3847"/>
                <a:gd name="T53" fmla="*/ 1891 h 3180"/>
                <a:gd name="T54" fmla="*/ 10 w 3847"/>
                <a:gd name="T55" fmla="*/ 1867 h 3180"/>
                <a:gd name="T56" fmla="*/ 23 w 3847"/>
                <a:gd name="T57" fmla="*/ 1846 h 3180"/>
                <a:gd name="T58" fmla="*/ 41 w 3847"/>
                <a:gd name="T59" fmla="*/ 1829 h 3180"/>
                <a:gd name="T60" fmla="*/ 62 w 3847"/>
                <a:gd name="T61" fmla="*/ 1816 h 3180"/>
                <a:gd name="T62" fmla="*/ 3757 w 3847"/>
                <a:gd name="T63" fmla="*/ 5 h 3180"/>
                <a:gd name="T64" fmla="*/ 3771 w 3847"/>
                <a:gd name="T65" fmla="*/ 1 h 3180"/>
                <a:gd name="T66" fmla="*/ 3785 w 3847"/>
                <a:gd name="T67" fmla="*/ 0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7" h="3180">
                  <a:moveTo>
                    <a:pt x="3785" y="0"/>
                  </a:moveTo>
                  <a:lnTo>
                    <a:pt x="3800" y="2"/>
                  </a:lnTo>
                  <a:lnTo>
                    <a:pt x="3814" y="7"/>
                  </a:lnTo>
                  <a:lnTo>
                    <a:pt x="3827" y="16"/>
                  </a:lnTo>
                  <a:lnTo>
                    <a:pt x="3839" y="31"/>
                  </a:lnTo>
                  <a:lnTo>
                    <a:pt x="3846" y="49"/>
                  </a:lnTo>
                  <a:lnTo>
                    <a:pt x="3847" y="66"/>
                  </a:lnTo>
                  <a:lnTo>
                    <a:pt x="3842" y="85"/>
                  </a:lnTo>
                  <a:lnTo>
                    <a:pt x="2642" y="3110"/>
                  </a:lnTo>
                  <a:lnTo>
                    <a:pt x="2631" y="3130"/>
                  </a:lnTo>
                  <a:lnTo>
                    <a:pt x="2617" y="3147"/>
                  </a:lnTo>
                  <a:lnTo>
                    <a:pt x="2600" y="3161"/>
                  </a:lnTo>
                  <a:lnTo>
                    <a:pt x="2579" y="3172"/>
                  </a:lnTo>
                  <a:lnTo>
                    <a:pt x="2559" y="3178"/>
                  </a:lnTo>
                  <a:lnTo>
                    <a:pt x="2539" y="3180"/>
                  </a:lnTo>
                  <a:lnTo>
                    <a:pt x="2514" y="3177"/>
                  </a:lnTo>
                  <a:lnTo>
                    <a:pt x="2491" y="3168"/>
                  </a:lnTo>
                  <a:lnTo>
                    <a:pt x="1278" y="2591"/>
                  </a:lnTo>
                  <a:lnTo>
                    <a:pt x="2984" y="878"/>
                  </a:lnTo>
                  <a:lnTo>
                    <a:pt x="1036" y="2477"/>
                  </a:lnTo>
                  <a:lnTo>
                    <a:pt x="63" y="2014"/>
                  </a:lnTo>
                  <a:lnTo>
                    <a:pt x="42" y="2000"/>
                  </a:lnTo>
                  <a:lnTo>
                    <a:pt x="24" y="1983"/>
                  </a:lnTo>
                  <a:lnTo>
                    <a:pt x="11" y="1963"/>
                  </a:lnTo>
                  <a:lnTo>
                    <a:pt x="3" y="1940"/>
                  </a:lnTo>
                  <a:lnTo>
                    <a:pt x="0" y="1915"/>
                  </a:lnTo>
                  <a:lnTo>
                    <a:pt x="2" y="1891"/>
                  </a:lnTo>
                  <a:lnTo>
                    <a:pt x="10" y="1867"/>
                  </a:lnTo>
                  <a:lnTo>
                    <a:pt x="23" y="1846"/>
                  </a:lnTo>
                  <a:lnTo>
                    <a:pt x="41" y="1829"/>
                  </a:lnTo>
                  <a:lnTo>
                    <a:pt x="62" y="1816"/>
                  </a:lnTo>
                  <a:lnTo>
                    <a:pt x="3757" y="5"/>
                  </a:lnTo>
                  <a:lnTo>
                    <a:pt x="3771" y="1"/>
                  </a:lnTo>
                  <a:lnTo>
                    <a:pt x="37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직사각형 6"/>
          <p:cNvSpPr/>
          <p:nvPr/>
        </p:nvSpPr>
        <p:spPr>
          <a:xfrm>
            <a:off x="982399" y="456318"/>
            <a:ext cx="1790161" cy="37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苗栗縣政府</a:t>
            </a:r>
            <a:endParaRPr lang="ko-KR" altLang="en-US" sz="11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직사각형 16"/>
          <p:cNvSpPr/>
          <p:nvPr/>
        </p:nvSpPr>
        <p:spPr>
          <a:xfrm>
            <a:off x="982400" y="994891"/>
            <a:ext cx="1790161" cy="326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公務</a:t>
            </a:r>
            <a:r>
              <a:rPr lang="zh-TW" alt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機密維護宣導</a:t>
            </a:r>
            <a:endParaRPr lang="ko-KR" altLang="en-US" sz="11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직사각형 7"/>
          <p:cNvSpPr/>
          <p:nvPr/>
        </p:nvSpPr>
        <p:spPr>
          <a:xfrm>
            <a:off x="2996165" y="1015152"/>
            <a:ext cx="418689" cy="301719"/>
          </a:xfrm>
          <a:prstGeom prst="rect">
            <a:avLst/>
          </a:prstGeom>
          <a:gradFill>
            <a:gsLst>
              <a:gs pos="100000">
                <a:srgbClr val="EA2A41"/>
              </a:gs>
              <a:gs pos="0">
                <a:srgbClr val="EE3B58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prstClr val="white"/>
                </a:solidFill>
              </a:rPr>
              <a:t>Go</a:t>
            </a:r>
            <a:endParaRPr lang="ko-KR" altLang="en-US" sz="1100" dirty="0">
              <a:solidFill>
                <a:prstClr val="white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636924" y="6396334"/>
            <a:ext cx="355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資料來源：法務部調查局清流雙月刊</a:t>
            </a:r>
            <a:r>
              <a:rPr lang="en-US" altLang="zh-TW" sz="1200" dirty="0" smtClean="0"/>
              <a:t>2018</a:t>
            </a:r>
            <a:r>
              <a:rPr lang="zh-TW" altLang="en-US" sz="1200" dirty="0" smtClean="0"/>
              <a:t>年</a:t>
            </a:r>
            <a:r>
              <a:rPr lang="en-US" altLang="zh-TW" sz="1200" dirty="0" smtClean="0"/>
              <a:t>5</a:t>
            </a:r>
            <a:r>
              <a:rPr lang="zh-TW" altLang="en-US" sz="1200" dirty="0" smtClean="0"/>
              <a:t>月</a:t>
            </a:r>
            <a:r>
              <a:rPr lang="zh-TW" altLang="en-US" sz="1200" dirty="0" smtClean="0"/>
              <a:t>號</a:t>
            </a:r>
            <a:endParaRPr lang="en-US" altLang="zh-TW" sz="1200" dirty="0" smtClean="0"/>
          </a:p>
          <a:p>
            <a:r>
              <a:rPr lang="zh-TW" altLang="en-US" sz="1200" dirty="0" smtClean="0"/>
              <a:t>      作者：</a:t>
            </a:r>
            <a:r>
              <a:rPr lang="zh-TW" altLang="en-US" sz="1200" dirty="0"/>
              <a:t>行政院大陸委員會法政處</a:t>
            </a:r>
            <a:r>
              <a:rPr lang="zh-TW" altLang="en-US" sz="1200" dirty="0" smtClean="0"/>
              <a:t>科長  陳志仲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1920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6A1FE394-1E25-45B4-8C38-117C9C5E9A4F}"/>
              </a:ext>
            </a:extLst>
          </p:cNvPr>
          <p:cNvGrpSpPr/>
          <p:nvPr/>
        </p:nvGrpSpPr>
        <p:grpSpPr>
          <a:xfrm>
            <a:off x="3" y="477136"/>
            <a:ext cx="11543104" cy="5939367"/>
            <a:chOff x="3" y="477136"/>
            <a:chExt cx="11543104" cy="59393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2CA5C34-AEAB-4565-8553-966BFF95E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1457" y="477136"/>
              <a:ext cx="0" cy="4873075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B320C04-AD47-41B4-9088-8E72BA6F5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1457" y="477136"/>
              <a:ext cx="7181650" cy="0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3A7F5A2-C864-49B7-A535-F494A9B12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3107" y="516048"/>
              <a:ext cx="0" cy="5896218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E35D2B-BC4C-4889-BE5E-FA9699181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6596" y="6392850"/>
              <a:ext cx="8566511" cy="13272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375BFD-436D-4602-937E-73C14D4F7F32}"/>
                </a:ext>
              </a:extLst>
            </p:cNvPr>
            <p:cNvCxnSpPr>
              <a:cxnSpLocks/>
              <a:stCxn id="4" idx="26"/>
            </p:cNvCxnSpPr>
            <p:nvPr/>
          </p:nvCxnSpPr>
          <p:spPr>
            <a:xfrm flipH="1" flipV="1">
              <a:off x="3" y="6392851"/>
              <a:ext cx="1538042" cy="23652"/>
            </a:xfrm>
            <a:prstGeom prst="line">
              <a:avLst/>
            </a:prstGeom>
            <a:ln w="444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Graphic 1">
            <a:extLst>
              <a:ext uri="{FF2B5EF4-FFF2-40B4-BE49-F238E27FC236}">
                <a16:creationId xmlns:a16="http://schemas.microsoft.com/office/drawing/2014/main" id="{D0CD6368-2F30-482E-A881-EC53FC1EF706}"/>
              </a:ext>
            </a:extLst>
          </p:cNvPr>
          <p:cNvSpPr/>
          <p:nvPr/>
        </p:nvSpPr>
        <p:spPr>
          <a:xfrm>
            <a:off x="1012805" y="500136"/>
            <a:ext cx="2055726" cy="5926460"/>
          </a:xfrm>
          <a:custGeom>
            <a:avLst/>
            <a:gdLst>
              <a:gd name="connsiteX0" fmla="*/ 1616869 w 2419350"/>
              <a:gd name="connsiteY0" fmla="*/ 6188326 h 6248400"/>
              <a:gd name="connsiteX1" fmla="*/ 1569244 w 2419350"/>
              <a:gd name="connsiteY1" fmla="*/ 5871144 h 6248400"/>
              <a:gd name="connsiteX2" fmla="*/ 1516856 w 2419350"/>
              <a:gd name="connsiteY2" fmla="*/ 5754939 h 6248400"/>
              <a:gd name="connsiteX3" fmla="*/ 1487329 w 2419350"/>
              <a:gd name="connsiteY3" fmla="*/ 5746366 h 6248400"/>
              <a:gd name="connsiteX4" fmla="*/ 1428274 w 2419350"/>
              <a:gd name="connsiteY4" fmla="*/ 5517766 h 6248400"/>
              <a:gd name="connsiteX5" fmla="*/ 1421606 w 2419350"/>
              <a:gd name="connsiteY5" fmla="*/ 5484428 h 6248400"/>
              <a:gd name="connsiteX6" fmla="*/ 1373981 w 2419350"/>
              <a:gd name="connsiteY6" fmla="*/ 5171056 h 6248400"/>
              <a:gd name="connsiteX7" fmla="*/ 1364456 w 2419350"/>
              <a:gd name="connsiteY7" fmla="*/ 5141528 h 6248400"/>
              <a:gd name="connsiteX8" fmla="*/ 1277779 w 2419350"/>
              <a:gd name="connsiteY8" fmla="*/ 4721476 h 6248400"/>
              <a:gd name="connsiteX9" fmla="*/ 1272064 w 2419350"/>
              <a:gd name="connsiteY9" fmla="*/ 4690044 h 6248400"/>
              <a:gd name="connsiteX10" fmla="*/ 1262539 w 2419350"/>
              <a:gd name="connsiteY10" fmla="*/ 4628131 h 6248400"/>
              <a:gd name="connsiteX11" fmla="*/ 1220629 w 2419350"/>
              <a:gd name="connsiteY11" fmla="*/ 4311901 h 6248400"/>
              <a:gd name="connsiteX12" fmla="*/ 1154906 w 2419350"/>
              <a:gd name="connsiteY12" fmla="*/ 3894706 h 6248400"/>
              <a:gd name="connsiteX13" fmla="*/ 1126331 w 2419350"/>
              <a:gd name="connsiteY13" fmla="*/ 3940426 h 6248400"/>
              <a:gd name="connsiteX14" fmla="*/ 1109186 w 2419350"/>
              <a:gd name="connsiteY14" fmla="*/ 4152833 h 6248400"/>
              <a:gd name="connsiteX15" fmla="*/ 1110139 w 2419350"/>
              <a:gd name="connsiteY15" fmla="*/ 4317616 h 6248400"/>
              <a:gd name="connsiteX16" fmla="*/ 1067276 w 2419350"/>
              <a:gd name="connsiteY16" fmla="*/ 4646228 h 6248400"/>
              <a:gd name="connsiteX17" fmla="*/ 1063466 w 2419350"/>
              <a:gd name="connsiteY17" fmla="*/ 5118669 h 6248400"/>
              <a:gd name="connsiteX18" fmla="*/ 1055846 w 2419350"/>
              <a:gd name="connsiteY18" fmla="*/ 5326314 h 6248400"/>
              <a:gd name="connsiteX19" fmla="*/ 1072039 w 2419350"/>
              <a:gd name="connsiteY19" fmla="*/ 5501573 h 6248400"/>
              <a:gd name="connsiteX20" fmla="*/ 1078706 w 2419350"/>
              <a:gd name="connsiteY20" fmla="*/ 5531101 h 6248400"/>
              <a:gd name="connsiteX21" fmla="*/ 1086326 w 2419350"/>
              <a:gd name="connsiteY21" fmla="*/ 5559676 h 6248400"/>
              <a:gd name="connsiteX22" fmla="*/ 1092994 w 2419350"/>
              <a:gd name="connsiteY22" fmla="*/ 5956869 h 6248400"/>
              <a:gd name="connsiteX23" fmla="*/ 1075849 w 2419350"/>
              <a:gd name="connsiteY23" fmla="*/ 5986396 h 6248400"/>
              <a:gd name="connsiteX24" fmla="*/ 1016794 w 2419350"/>
              <a:gd name="connsiteY24" fmla="*/ 6187373 h 6248400"/>
              <a:gd name="connsiteX25" fmla="*/ 1531144 w 2419350"/>
              <a:gd name="connsiteY25" fmla="*/ 6177848 h 6248400"/>
              <a:gd name="connsiteX26" fmla="*/ 636746 w 2419350"/>
              <a:gd name="connsiteY26" fmla="*/ 6177848 h 6248400"/>
              <a:gd name="connsiteX27" fmla="*/ 659606 w 2419350"/>
              <a:gd name="connsiteY27" fmla="*/ 6088314 h 6248400"/>
              <a:gd name="connsiteX28" fmla="*/ 675799 w 2419350"/>
              <a:gd name="connsiteY28" fmla="*/ 5969251 h 6248400"/>
              <a:gd name="connsiteX29" fmla="*/ 591979 w 2419350"/>
              <a:gd name="connsiteY29" fmla="*/ 5503478 h 6248400"/>
              <a:gd name="connsiteX30" fmla="*/ 591026 w 2419350"/>
              <a:gd name="connsiteY30" fmla="*/ 5496811 h 6248400"/>
              <a:gd name="connsiteX31" fmla="*/ 562451 w 2419350"/>
              <a:gd name="connsiteY31" fmla="*/ 5056756 h 6248400"/>
              <a:gd name="connsiteX32" fmla="*/ 519589 w 2419350"/>
              <a:gd name="connsiteY32" fmla="*/ 4753861 h 6248400"/>
              <a:gd name="connsiteX33" fmla="*/ 441484 w 2419350"/>
              <a:gd name="connsiteY33" fmla="*/ 4308091 h 6248400"/>
              <a:gd name="connsiteX34" fmla="*/ 419576 w 2419350"/>
              <a:gd name="connsiteY34" fmla="*/ 3916614 h 6248400"/>
              <a:gd name="connsiteX35" fmla="*/ 381476 w 2419350"/>
              <a:gd name="connsiteY35" fmla="*/ 3476558 h 6248400"/>
              <a:gd name="connsiteX36" fmla="*/ 377666 w 2419350"/>
              <a:gd name="connsiteY36" fmla="*/ 3347018 h 6248400"/>
              <a:gd name="connsiteX37" fmla="*/ 364331 w 2419350"/>
              <a:gd name="connsiteY37" fmla="*/ 3262246 h 6248400"/>
              <a:gd name="connsiteX38" fmla="*/ 334804 w 2419350"/>
              <a:gd name="connsiteY38" fmla="*/ 3227003 h 6248400"/>
              <a:gd name="connsiteX39" fmla="*/ 260509 w 2419350"/>
              <a:gd name="connsiteY39" fmla="*/ 3167949 h 6248400"/>
              <a:gd name="connsiteX40" fmla="*/ 225266 w 2419350"/>
              <a:gd name="connsiteY40" fmla="*/ 3123181 h 6248400"/>
              <a:gd name="connsiteX41" fmla="*/ 140494 w 2419350"/>
              <a:gd name="connsiteY41" fmla="*/ 2957446 h 6248400"/>
              <a:gd name="connsiteX42" fmla="*/ 128111 w 2419350"/>
              <a:gd name="connsiteY42" fmla="*/ 2769803 h 6248400"/>
              <a:gd name="connsiteX43" fmla="*/ 127159 w 2419350"/>
              <a:gd name="connsiteY43" fmla="*/ 2750753 h 6248400"/>
              <a:gd name="connsiteX44" fmla="*/ 74771 w 2419350"/>
              <a:gd name="connsiteY44" fmla="*/ 2556443 h 6248400"/>
              <a:gd name="connsiteX45" fmla="*/ 74771 w 2419350"/>
              <a:gd name="connsiteY45" fmla="*/ 2556443 h 6248400"/>
              <a:gd name="connsiteX46" fmla="*/ 74771 w 2419350"/>
              <a:gd name="connsiteY46" fmla="*/ 2556443 h 6248400"/>
              <a:gd name="connsiteX47" fmla="*/ 74771 w 2419350"/>
              <a:gd name="connsiteY47" fmla="*/ 2556443 h 6248400"/>
              <a:gd name="connsiteX48" fmla="*/ 35719 w 2419350"/>
              <a:gd name="connsiteY48" fmla="*/ 2211638 h 6248400"/>
              <a:gd name="connsiteX49" fmla="*/ 49054 w 2419350"/>
              <a:gd name="connsiteY49" fmla="*/ 2104006 h 6248400"/>
              <a:gd name="connsiteX50" fmla="*/ 90964 w 2419350"/>
              <a:gd name="connsiteY50" fmla="*/ 1915411 h 6248400"/>
              <a:gd name="connsiteX51" fmla="*/ 191929 w 2419350"/>
              <a:gd name="connsiteY51" fmla="*/ 1143886 h 6248400"/>
              <a:gd name="connsiteX52" fmla="*/ 240506 w 2419350"/>
              <a:gd name="connsiteY52" fmla="*/ 1099118 h 6248400"/>
              <a:gd name="connsiteX53" fmla="*/ 681514 w 2419350"/>
              <a:gd name="connsiteY53" fmla="*/ 954338 h 6248400"/>
              <a:gd name="connsiteX54" fmla="*/ 746284 w 2419350"/>
              <a:gd name="connsiteY54" fmla="*/ 921001 h 6248400"/>
              <a:gd name="connsiteX55" fmla="*/ 808196 w 2419350"/>
              <a:gd name="connsiteY55" fmla="*/ 881948 h 6248400"/>
              <a:gd name="connsiteX56" fmla="*/ 887254 w 2419350"/>
              <a:gd name="connsiteY56" fmla="*/ 700021 h 6248400"/>
              <a:gd name="connsiteX57" fmla="*/ 880586 w 2419350"/>
              <a:gd name="connsiteY57" fmla="*/ 621916 h 6248400"/>
              <a:gd name="connsiteX58" fmla="*/ 860584 w 2419350"/>
              <a:gd name="connsiteY58" fmla="*/ 532381 h 6248400"/>
              <a:gd name="connsiteX59" fmla="*/ 844391 w 2419350"/>
              <a:gd name="connsiteY59" fmla="*/ 402841 h 6248400"/>
              <a:gd name="connsiteX60" fmla="*/ 845344 w 2419350"/>
              <a:gd name="connsiteY60" fmla="*/ 399983 h 6248400"/>
              <a:gd name="connsiteX61" fmla="*/ 867251 w 2419350"/>
              <a:gd name="connsiteY61" fmla="*/ 377123 h 6248400"/>
              <a:gd name="connsiteX62" fmla="*/ 884396 w 2419350"/>
              <a:gd name="connsiteY62" fmla="*/ 396173 h 6248400"/>
              <a:gd name="connsiteX63" fmla="*/ 883444 w 2419350"/>
              <a:gd name="connsiteY63" fmla="*/ 360931 h 6248400"/>
              <a:gd name="connsiteX64" fmla="*/ 884396 w 2419350"/>
              <a:gd name="connsiteY64" fmla="*/ 318068 h 6248400"/>
              <a:gd name="connsiteX65" fmla="*/ 892016 w 2419350"/>
              <a:gd name="connsiteY65" fmla="*/ 284731 h 6248400"/>
              <a:gd name="connsiteX66" fmla="*/ 897731 w 2419350"/>
              <a:gd name="connsiteY66" fmla="*/ 264728 h 6248400"/>
              <a:gd name="connsiteX67" fmla="*/ 901541 w 2419350"/>
              <a:gd name="connsiteY67" fmla="*/ 244726 h 6248400"/>
              <a:gd name="connsiteX68" fmla="*/ 907256 w 2419350"/>
              <a:gd name="connsiteY68" fmla="*/ 224723 h 6248400"/>
              <a:gd name="connsiteX69" fmla="*/ 913924 w 2419350"/>
              <a:gd name="connsiteY69" fmla="*/ 204721 h 6248400"/>
              <a:gd name="connsiteX70" fmla="*/ 921544 w 2419350"/>
              <a:gd name="connsiteY70" fmla="*/ 179956 h 6248400"/>
              <a:gd name="connsiteX71" fmla="*/ 933926 w 2419350"/>
              <a:gd name="connsiteY71" fmla="*/ 164716 h 6248400"/>
              <a:gd name="connsiteX72" fmla="*/ 949166 w 2419350"/>
              <a:gd name="connsiteY72" fmla="*/ 144713 h 6248400"/>
              <a:gd name="connsiteX73" fmla="*/ 965359 w 2419350"/>
              <a:gd name="connsiteY73" fmla="*/ 127568 h 6248400"/>
              <a:gd name="connsiteX74" fmla="*/ 981551 w 2419350"/>
              <a:gd name="connsiteY74" fmla="*/ 114233 h 6248400"/>
              <a:gd name="connsiteX75" fmla="*/ 996791 w 2419350"/>
              <a:gd name="connsiteY75" fmla="*/ 98041 h 6248400"/>
              <a:gd name="connsiteX76" fmla="*/ 1013936 w 2419350"/>
              <a:gd name="connsiteY76" fmla="*/ 80896 h 6248400"/>
              <a:gd name="connsiteX77" fmla="*/ 1032986 w 2419350"/>
              <a:gd name="connsiteY77" fmla="*/ 77086 h 6248400"/>
              <a:gd name="connsiteX78" fmla="*/ 1062514 w 2419350"/>
              <a:gd name="connsiteY78" fmla="*/ 64703 h 6248400"/>
              <a:gd name="connsiteX79" fmla="*/ 1093946 w 2419350"/>
              <a:gd name="connsiteY79" fmla="*/ 55178 h 6248400"/>
              <a:gd name="connsiteX80" fmla="*/ 1126331 w 2419350"/>
              <a:gd name="connsiteY80" fmla="*/ 48511 h 6248400"/>
              <a:gd name="connsiteX81" fmla="*/ 1158716 w 2419350"/>
              <a:gd name="connsiteY81" fmla="*/ 42796 h 6248400"/>
              <a:gd name="connsiteX82" fmla="*/ 1192054 w 2419350"/>
              <a:gd name="connsiteY82" fmla="*/ 38986 h 6248400"/>
              <a:gd name="connsiteX83" fmla="*/ 1225391 w 2419350"/>
              <a:gd name="connsiteY83" fmla="*/ 38033 h 6248400"/>
              <a:gd name="connsiteX84" fmla="*/ 1244441 w 2419350"/>
              <a:gd name="connsiteY84" fmla="*/ 38986 h 6248400"/>
              <a:gd name="connsiteX85" fmla="*/ 1264444 w 2419350"/>
              <a:gd name="connsiteY85" fmla="*/ 44701 h 6248400"/>
              <a:gd name="connsiteX86" fmla="*/ 1283494 w 2419350"/>
              <a:gd name="connsiteY86" fmla="*/ 51368 h 6248400"/>
              <a:gd name="connsiteX87" fmla="*/ 1293019 w 2419350"/>
              <a:gd name="connsiteY87" fmla="*/ 41843 h 6248400"/>
              <a:gd name="connsiteX88" fmla="*/ 1298734 w 2419350"/>
              <a:gd name="connsiteY88" fmla="*/ 64703 h 6248400"/>
              <a:gd name="connsiteX89" fmla="*/ 1320641 w 2419350"/>
              <a:gd name="connsiteY89" fmla="*/ 79943 h 6248400"/>
              <a:gd name="connsiteX90" fmla="*/ 1344454 w 2419350"/>
              <a:gd name="connsiteY90" fmla="*/ 105661 h 6248400"/>
              <a:gd name="connsiteX91" fmla="*/ 1364456 w 2419350"/>
              <a:gd name="connsiteY91" fmla="*/ 127568 h 6248400"/>
              <a:gd name="connsiteX92" fmla="*/ 1381601 w 2419350"/>
              <a:gd name="connsiteY92" fmla="*/ 144713 h 6248400"/>
              <a:gd name="connsiteX93" fmla="*/ 1398746 w 2419350"/>
              <a:gd name="connsiteY93" fmla="*/ 164716 h 6248400"/>
              <a:gd name="connsiteX94" fmla="*/ 1413986 w 2419350"/>
              <a:gd name="connsiteY94" fmla="*/ 186623 h 6248400"/>
              <a:gd name="connsiteX95" fmla="*/ 1427321 w 2419350"/>
              <a:gd name="connsiteY95" fmla="*/ 206626 h 6248400"/>
              <a:gd name="connsiteX96" fmla="*/ 1437799 w 2419350"/>
              <a:gd name="connsiteY96" fmla="*/ 233296 h 6248400"/>
              <a:gd name="connsiteX97" fmla="*/ 1443514 w 2419350"/>
              <a:gd name="connsiteY97" fmla="*/ 253298 h 6248400"/>
              <a:gd name="connsiteX98" fmla="*/ 1447324 w 2419350"/>
              <a:gd name="connsiteY98" fmla="*/ 268538 h 6248400"/>
              <a:gd name="connsiteX99" fmla="*/ 1451134 w 2419350"/>
              <a:gd name="connsiteY99" fmla="*/ 306638 h 6248400"/>
              <a:gd name="connsiteX100" fmla="*/ 1448276 w 2419350"/>
              <a:gd name="connsiteY100" fmla="*/ 347596 h 6248400"/>
              <a:gd name="connsiteX101" fmla="*/ 1453991 w 2419350"/>
              <a:gd name="connsiteY101" fmla="*/ 422843 h 6248400"/>
              <a:gd name="connsiteX102" fmla="*/ 1453991 w 2419350"/>
              <a:gd name="connsiteY102" fmla="*/ 422843 h 6248400"/>
              <a:gd name="connsiteX103" fmla="*/ 1498759 w 2419350"/>
              <a:gd name="connsiteY103" fmla="*/ 439988 h 6248400"/>
              <a:gd name="connsiteX104" fmla="*/ 1485424 w 2419350"/>
              <a:gd name="connsiteY104" fmla="*/ 523808 h 6248400"/>
              <a:gd name="connsiteX105" fmla="*/ 1470184 w 2419350"/>
              <a:gd name="connsiteY105" fmla="*/ 543811 h 6248400"/>
              <a:gd name="connsiteX106" fmla="*/ 1352074 w 2419350"/>
              <a:gd name="connsiteY106" fmla="*/ 770506 h 6248400"/>
              <a:gd name="connsiteX107" fmla="*/ 1474946 w 2419350"/>
              <a:gd name="connsiteY107" fmla="*/ 983866 h 6248400"/>
              <a:gd name="connsiteX108" fmla="*/ 1837849 w 2419350"/>
              <a:gd name="connsiteY108" fmla="*/ 1107691 h 6248400"/>
              <a:gd name="connsiteX109" fmla="*/ 1915954 w 2419350"/>
              <a:gd name="connsiteY109" fmla="*/ 1210561 h 6248400"/>
              <a:gd name="connsiteX110" fmla="*/ 1939766 w 2419350"/>
              <a:gd name="connsiteY110" fmla="*/ 1421063 h 6248400"/>
              <a:gd name="connsiteX111" fmla="*/ 2010251 w 2419350"/>
              <a:gd name="connsiteY111" fmla="*/ 2038283 h 6248400"/>
              <a:gd name="connsiteX112" fmla="*/ 2022634 w 2419350"/>
              <a:gd name="connsiteY112" fmla="*/ 2154488 h 6248400"/>
              <a:gd name="connsiteX113" fmla="*/ 2051209 w 2419350"/>
              <a:gd name="connsiteY113" fmla="*/ 2234499 h 6248400"/>
              <a:gd name="connsiteX114" fmla="*/ 2066449 w 2419350"/>
              <a:gd name="connsiteY114" fmla="*/ 2302126 h 6248400"/>
              <a:gd name="connsiteX115" fmla="*/ 2063591 w 2419350"/>
              <a:gd name="connsiteY115" fmla="*/ 2470718 h 6248400"/>
              <a:gd name="connsiteX116" fmla="*/ 2071211 w 2419350"/>
              <a:gd name="connsiteY116" fmla="*/ 2532631 h 6248400"/>
              <a:gd name="connsiteX117" fmla="*/ 2095024 w 2419350"/>
              <a:gd name="connsiteY117" fmla="*/ 3065078 h 6248400"/>
              <a:gd name="connsiteX118" fmla="*/ 2085499 w 2419350"/>
              <a:gd name="connsiteY118" fmla="*/ 3180331 h 6248400"/>
              <a:gd name="connsiteX119" fmla="*/ 2075974 w 2419350"/>
              <a:gd name="connsiteY119" fmla="*/ 3283201 h 6248400"/>
              <a:gd name="connsiteX120" fmla="*/ 2098834 w 2419350"/>
              <a:gd name="connsiteY120" fmla="*/ 3372736 h 6248400"/>
              <a:gd name="connsiteX121" fmla="*/ 2089309 w 2419350"/>
              <a:gd name="connsiteY121" fmla="*/ 3472749 h 6248400"/>
              <a:gd name="connsiteX122" fmla="*/ 2075974 w 2419350"/>
              <a:gd name="connsiteY122" fmla="*/ 3672774 h 6248400"/>
              <a:gd name="connsiteX123" fmla="*/ 2164556 w 2419350"/>
              <a:gd name="connsiteY123" fmla="*/ 3915661 h 6248400"/>
              <a:gd name="connsiteX124" fmla="*/ 2227421 w 2419350"/>
              <a:gd name="connsiteY124" fmla="*/ 3938521 h 6248400"/>
              <a:gd name="connsiteX125" fmla="*/ 2270284 w 2419350"/>
              <a:gd name="connsiteY125" fmla="*/ 4039486 h 6248400"/>
              <a:gd name="connsiteX126" fmla="*/ 2360771 w 2419350"/>
              <a:gd name="connsiteY126" fmla="*/ 4259514 h 6248400"/>
              <a:gd name="connsiteX127" fmla="*/ 2371249 w 2419350"/>
              <a:gd name="connsiteY127" fmla="*/ 4398578 h 6248400"/>
              <a:gd name="connsiteX128" fmla="*/ 2378869 w 2419350"/>
              <a:gd name="connsiteY128" fmla="*/ 4691949 h 6248400"/>
              <a:gd name="connsiteX129" fmla="*/ 2365534 w 2419350"/>
              <a:gd name="connsiteY129" fmla="*/ 4836728 h 6248400"/>
              <a:gd name="connsiteX130" fmla="*/ 2283619 w 2419350"/>
              <a:gd name="connsiteY130" fmla="*/ 4939598 h 6248400"/>
              <a:gd name="connsiteX131" fmla="*/ 2136934 w 2419350"/>
              <a:gd name="connsiteY131" fmla="*/ 4949123 h 6248400"/>
              <a:gd name="connsiteX132" fmla="*/ 2074069 w 2419350"/>
              <a:gd name="connsiteY132" fmla="*/ 4942456 h 6248400"/>
              <a:gd name="connsiteX133" fmla="*/ 1953101 w 2419350"/>
              <a:gd name="connsiteY133" fmla="*/ 4931978 h 6248400"/>
              <a:gd name="connsiteX134" fmla="*/ 1962626 w 2419350"/>
              <a:gd name="connsiteY134" fmla="*/ 5309169 h 6248400"/>
              <a:gd name="connsiteX135" fmla="*/ 1970246 w 2419350"/>
              <a:gd name="connsiteY135" fmla="*/ 5373939 h 6248400"/>
              <a:gd name="connsiteX136" fmla="*/ 1974056 w 2419350"/>
              <a:gd name="connsiteY136" fmla="*/ 5405371 h 6248400"/>
              <a:gd name="connsiteX137" fmla="*/ 2018824 w 2419350"/>
              <a:gd name="connsiteY137" fmla="*/ 5731126 h 6248400"/>
              <a:gd name="connsiteX138" fmla="*/ 1967389 w 2419350"/>
              <a:gd name="connsiteY138" fmla="*/ 5767321 h 6248400"/>
              <a:gd name="connsiteX139" fmla="*/ 2010251 w 2419350"/>
              <a:gd name="connsiteY139" fmla="*/ 5815898 h 6248400"/>
              <a:gd name="connsiteX140" fmla="*/ 2022634 w 2419350"/>
              <a:gd name="connsiteY140" fmla="*/ 5842569 h 6248400"/>
              <a:gd name="connsiteX141" fmla="*/ 2045494 w 2419350"/>
              <a:gd name="connsiteY141" fmla="*/ 5929246 h 6248400"/>
              <a:gd name="connsiteX142" fmla="*/ 2163604 w 2419350"/>
              <a:gd name="connsiteY142" fmla="*/ 6074978 h 6248400"/>
              <a:gd name="connsiteX143" fmla="*/ 2248376 w 2419350"/>
              <a:gd name="connsiteY143" fmla="*/ 6122603 h 6248400"/>
              <a:gd name="connsiteX144" fmla="*/ 2293144 w 2419350"/>
              <a:gd name="connsiteY144" fmla="*/ 6215948 h 6248400"/>
              <a:gd name="connsiteX145" fmla="*/ 2011204 w 2419350"/>
              <a:gd name="connsiteY145" fmla="*/ 3803266 h 6248400"/>
              <a:gd name="connsiteX146" fmla="*/ 1959769 w 2419350"/>
              <a:gd name="connsiteY146" fmla="*/ 3670868 h 6248400"/>
              <a:gd name="connsiteX147" fmla="*/ 1949291 w 2419350"/>
              <a:gd name="connsiteY147" fmla="*/ 3671821 h 6248400"/>
              <a:gd name="connsiteX148" fmla="*/ 1936909 w 2419350"/>
              <a:gd name="connsiteY148" fmla="*/ 3808028 h 6248400"/>
              <a:gd name="connsiteX149" fmla="*/ 2011204 w 2419350"/>
              <a:gd name="connsiteY149" fmla="*/ 3803266 h 6248400"/>
              <a:gd name="connsiteX150" fmla="*/ 2011204 w 2419350"/>
              <a:gd name="connsiteY150" fmla="*/ 3803266 h 6248400"/>
              <a:gd name="connsiteX151" fmla="*/ 2011204 w 2419350"/>
              <a:gd name="connsiteY151" fmla="*/ 3803266 h 6248400"/>
              <a:gd name="connsiteX152" fmla="*/ 2011204 w 2419350"/>
              <a:gd name="connsiteY152" fmla="*/ 3803266 h 6248400"/>
              <a:gd name="connsiteX153" fmla="*/ 1865471 w 2419350"/>
              <a:gd name="connsiteY153" fmla="*/ 3193666 h 6248400"/>
              <a:gd name="connsiteX154" fmla="*/ 2041684 w 2419350"/>
              <a:gd name="connsiteY154" fmla="*/ 3193666 h 6248400"/>
              <a:gd name="connsiteX155" fmla="*/ 2005489 w 2419350"/>
              <a:gd name="connsiteY155" fmla="*/ 3108893 h 6248400"/>
              <a:gd name="connsiteX156" fmla="*/ 1853089 w 2419350"/>
              <a:gd name="connsiteY156" fmla="*/ 3125086 h 6248400"/>
              <a:gd name="connsiteX157" fmla="*/ 1865471 w 2419350"/>
              <a:gd name="connsiteY157" fmla="*/ 3193666 h 6248400"/>
              <a:gd name="connsiteX158" fmla="*/ 1865471 w 2419350"/>
              <a:gd name="connsiteY158" fmla="*/ 3193666 h 6248400"/>
              <a:gd name="connsiteX159" fmla="*/ 1865471 w 2419350"/>
              <a:gd name="connsiteY159" fmla="*/ 3193666 h 6248400"/>
              <a:gd name="connsiteX160" fmla="*/ 1865471 w 2419350"/>
              <a:gd name="connsiteY160" fmla="*/ 3193666 h 6248400"/>
              <a:gd name="connsiteX161" fmla="*/ 1823561 w 2419350"/>
              <a:gd name="connsiteY161" fmla="*/ 3418456 h 6248400"/>
              <a:gd name="connsiteX162" fmla="*/ 1839754 w 2419350"/>
              <a:gd name="connsiteY162" fmla="*/ 3211764 h 6248400"/>
              <a:gd name="connsiteX163" fmla="*/ 1759744 w 2419350"/>
              <a:gd name="connsiteY163" fmla="*/ 3060316 h 6248400"/>
              <a:gd name="connsiteX164" fmla="*/ 1823561 w 2419350"/>
              <a:gd name="connsiteY164" fmla="*/ 3418456 h 6248400"/>
              <a:gd name="connsiteX165" fmla="*/ 1823561 w 2419350"/>
              <a:gd name="connsiteY165" fmla="*/ 3418456 h 6248400"/>
              <a:gd name="connsiteX166" fmla="*/ 1823561 w 2419350"/>
              <a:gd name="connsiteY166" fmla="*/ 3418456 h 6248400"/>
              <a:gd name="connsiteX167" fmla="*/ 1823561 w 2419350"/>
              <a:gd name="connsiteY167" fmla="*/ 3418456 h 6248400"/>
              <a:gd name="connsiteX168" fmla="*/ 1312069 w 2419350"/>
              <a:gd name="connsiteY168" fmla="*/ 1409633 h 6248400"/>
              <a:gd name="connsiteX169" fmla="*/ 1314926 w 2419350"/>
              <a:gd name="connsiteY169" fmla="*/ 1086736 h 6248400"/>
              <a:gd name="connsiteX170" fmla="*/ 1242536 w 2419350"/>
              <a:gd name="connsiteY170" fmla="*/ 1191511 h 6248400"/>
              <a:gd name="connsiteX171" fmla="*/ 1225391 w 2419350"/>
              <a:gd name="connsiteY171" fmla="*/ 1165793 h 6248400"/>
              <a:gd name="connsiteX172" fmla="*/ 1204436 w 2419350"/>
              <a:gd name="connsiteY172" fmla="*/ 1138171 h 6248400"/>
              <a:gd name="connsiteX173" fmla="*/ 1194911 w 2419350"/>
              <a:gd name="connsiteY173" fmla="*/ 1142933 h 6248400"/>
              <a:gd name="connsiteX174" fmla="*/ 1312069 w 2419350"/>
              <a:gd name="connsiteY174" fmla="*/ 1409633 h 6248400"/>
              <a:gd name="connsiteX175" fmla="*/ 1228249 w 2419350"/>
              <a:gd name="connsiteY175" fmla="*/ 1165793 h 6248400"/>
              <a:gd name="connsiteX176" fmla="*/ 1314926 w 2419350"/>
              <a:gd name="connsiteY176" fmla="*/ 1040063 h 6248400"/>
              <a:gd name="connsiteX177" fmla="*/ 1315879 w 2419350"/>
              <a:gd name="connsiteY177" fmla="*/ 892426 h 6248400"/>
              <a:gd name="connsiteX178" fmla="*/ 1158716 w 2419350"/>
              <a:gd name="connsiteY178" fmla="*/ 1001011 h 6248400"/>
              <a:gd name="connsiteX179" fmla="*/ 1228249 w 2419350"/>
              <a:gd name="connsiteY179" fmla="*/ 1165793 h 6248400"/>
              <a:gd name="connsiteX180" fmla="*/ 1228249 w 2419350"/>
              <a:gd name="connsiteY180" fmla="*/ 1165793 h 6248400"/>
              <a:gd name="connsiteX181" fmla="*/ 1228249 w 2419350"/>
              <a:gd name="connsiteY181" fmla="*/ 1165793 h 6248400"/>
              <a:gd name="connsiteX182" fmla="*/ 1228249 w 2419350"/>
              <a:gd name="connsiteY182" fmla="*/ 1165793 h 6248400"/>
              <a:gd name="connsiteX183" fmla="*/ 1070134 w 2419350"/>
              <a:gd name="connsiteY183" fmla="*/ 1442971 h 6248400"/>
              <a:gd name="connsiteX184" fmla="*/ 1098709 w 2419350"/>
              <a:gd name="connsiteY184" fmla="*/ 1151506 h 6248400"/>
              <a:gd name="connsiteX185" fmla="*/ 1077754 w 2419350"/>
              <a:gd name="connsiteY185" fmla="*/ 1146743 h 6248400"/>
              <a:gd name="connsiteX186" fmla="*/ 1038701 w 2419350"/>
              <a:gd name="connsiteY186" fmla="*/ 1203893 h 6248400"/>
              <a:gd name="connsiteX187" fmla="*/ 972979 w 2419350"/>
              <a:gd name="connsiteY187" fmla="*/ 1138171 h 6248400"/>
              <a:gd name="connsiteX188" fmla="*/ 1070134 w 2419350"/>
              <a:gd name="connsiteY188" fmla="*/ 1442971 h 6248400"/>
              <a:gd name="connsiteX189" fmla="*/ 1035844 w 2419350"/>
              <a:gd name="connsiteY189" fmla="*/ 1173413 h 6248400"/>
              <a:gd name="connsiteX190" fmla="*/ 1116806 w 2419350"/>
              <a:gd name="connsiteY190" fmla="*/ 1004821 h 6248400"/>
              <a:gd name="connsiteX191" fmla="*/ 896779 w 2419350"/>
              <a:gd name="connsiteY191" fmla="*/ 842896 h 6248400"/>
              <a:gd name="connsiteX192" fmla="*/ 1035844 w 2419350"/>
              <a:gd name="connsiteY192" fmla="*/ 1173413 h 6248400"/>
              <a:gd name="connsiteX193" fmla="*/ 1035844 w 2419350"/>
              <a:gd name="connsiteY193" fmla="*/ 1173413 h 6248400"/>
              <a:gd name="connsiteX194" fmla="*/ 1035844 w 2419350"/>
              <a:gd name="connsiteY194" fmla="*/ 1173413 h 6248400"/>
              <a:gd name="connsiteX195" fmla="*/ 1035844 w 2419350"/>
              <a:gd name="connsiteY195" fmla="*/ 1173413 h 6248400"/>
              <a:gd name="connsiteX196" fmla="*/ 344329 w 2419350"/>
              <a:gd name="connsiteY196" fmla="*/ 3195571 h 6248400"/>
              <a:gd name="connsiteX197" fmla="*/ 510064 w 2419350"/>
              <a:gd name="connsiteY197" fmla="*/ 2988878 h 6248400"/>
              <a:gd name="connsiteX198" fmla="*/ 298609 w 2419350"/>
              <a:gd name="connsiteY198" fmla="*/ 3164139 h 6248400"/>
              <a:gd name="connsiteX199" fmla="*/ 344329 w 2419350"/>
              <a:gd name="connsiteY199" fmla="*/ 3195571 h 6248400"/>
              <a:gd name="connsiteX200" fmla="*/ 344329 w 2419350"/>
              <a:gd name="connsiteY200" fmla="*/ 3195571 h 6248400"/>
              <a:gd name="connsiteX201" fmla="*/ 344329 w 2419350"/>
              <a:gd name="connsiteY201" fmla="*/ 3195571 h 6248400"/>
              <a:gd name="connsiteX202" fmla="*/ 344329 w 2419350"/>
              <a:gd name="connsiteY202" fmla="*/ 3195571 h 624840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243595"/>
              <a:gd name="connsiteX1" fmla="*/ 1533525 w 2352349"/>
              <a:gd name="connsiteY1" fmla="*/ 5835426 h 6243595"/>
              <a:gd name="connsiteX2" fmla="*/ 1481137 w 2352349"/>
              <a:gd name="connsiteY2" fmla="*/ 5719221 h 6243595"/>
              <a:gd name="connsiteX3" fmla="*/ 1451610 w 2352349"/>
              <a:gd name="connsiteY3" fmla="*/ 5710648 h 6243595"/>
              <a:gd name="connsiteX4" fmla="*/ 1392555 w 2352349"/>
              <a:gd name="connsiteY4" fmla="*/ 5482048 h 6243595"/>
              <a:gd name="connsiteX5" fmla="*/ 1385887 w 2352349"/>
              <a:gd name="connsiteY5" fmla="*/ 5448710 h 6243595"/>
              <a:gd name="connsiteX6" fmla="*/ 1338262 w 2352349"/>
              <a:gd name="connsiteY6" fmla="*/ 5135338 h 6243595"/>
              <a:gd name="connsiteX7" fmla="*/ 1328737 w 2352349"/>
              <a:gd name="connsiteY7" fmla="*/ 5105810 h 6243595"/>
              <a:gd name="connsiteX8" fmla="*/ 1242060 w 2352349"/>
              <a:gd name="connsiteY8" fmla="*/ 4685758 h 6243595"/>
              <a:gd name="connsiteX9" fmla="*/ 1236345 w 2352349"/>
              <a:gd name="connsiteY9" fmla="*/ 4654326 h 6243595"/>
              <a:gd name="connsiteX10" fmla="*/ 1226820 w 2352349"/>
              <a:gd name="connsiteY10" fmla="*/ 4592413 h 6243595"/>
              <a:gd name="connsiteX11" fmla="*/ 1184910 w 2352349"/>
              <a:gd name="connsiteY11" fmla="*/ 4276183 h 6243595"/>
              <a:gd name="connsiteX12" fmla="*/ 1119187 w 2352349"/>
              <a:gd name="connsiteY12" fmla="*/ 3858988 h 6243595"/>
              <a:gd name="connsiteX13" fmla="*/ 1090612 w 2352349"/>
              <a:gd name="connsiteY13" fmla="*/ 3904708 h 6243595"/>
              <a:gd name="connsiteX14" fmla="*/ 1073467 w 2352349"/>
              <a:gd name="connsiteY14" fmla="*/ 4117115 h 6243595"/>
              <a:gd name="connsiteX15" fmla="*/ 1074420 w 2352349"/>
              <a:gd name="connsiteY15" fmla="*/ 4281898 h 6243595"/>
              <a:gd name="connsiteX16" fmla="*/ 1031557 w 2352349"/>
              <a:gd name="connsiteY16" fmla="*/ 4610510 h 6243595"/>
              <a:gd name="connsiteX17" fmla="*/ 1027747 w 2352349"/>
              <a:gd name="connsiteY17" fmla="*/ 5082951 h 6243595"/>
              <a:gd name="connsiteX18" fmla="*/ 1020127 w 2352349"/>
              <a:gd name="connsiteY18" fmla="*/ 5290596 h 6243595"/>
              <a:gd name="connsiteX19" fmla="*/ 1036320 w 2352349"/>
              <a:gd name="connsiteY19" fmla="*/ 5465855 h 6243595"/>
              <a:gd name="connsiteX20" fmla="*/ 1042987 w 2352349"/>
              <a:gd name="connsiteY20" fmla="*/ 5495383 h 6243595"/>
              <a:gd name="connsiteX21" fmla="*/ 1050607 w 2352349"/>
              <a:gd name="connsiteY21" fmla="*/ 5523958 h 6243595"/>
              <a:gd name="connsiteX22" fmla="*/ 1057275 w 2352349"/>
              <a:gd name="connsiteY22" fmla="*/ 5921151 h 6243595"/>
              <a:gd name="connsiteX23" fmla="*/ 1040130 w 2352349"/>
              <a:gd name="connsiteY23" fmla="*/ 5950678 h 6243595"/>
              <a:gd name="connsiteX24" fmla="*/ 981075 w 2352349"/>
              <a:gd name="connsiteY24" fmla="*/ 6142063 h 6243595"/>
              <a:gd name="connsiteX25" fmla="*/ 1495425 w 2352349"/>
              <a:gd name="connsiteY25" fmla="*/ 6142130 h 6243595"/>
              <a:gd name="connsiteX26" fmla="*/ 601027 w 2352349"/>
              <a:gd name="connsiteY26" fmla="*/ 6142130 h 6243595"/>
              <a:gd name="connsiteX27" fmla="*/ 623887 w 2352349"/>
              <a:gd name="connsiteY27" fmla="*/ 6052596 h 6243595"/>
              <a:gd name="connsiteX28" fmla="*/ 640080 w 2352349"/>
              <a:gd name="connsiteY28" fmla="*/ 5933533 h 6243595"/>
              <a:gd name="connsiteX29" fmla="*/ 556260 w 2352349"/>
              <a:gd name="connsiteY29" fmla="*/ 5467760 h 6243595"/>
              <a:gd name="connsiteX30" fmla="*/ 555307 w 2352349"/>
              <a:gd name="connsiteY30" fmla="*/ 5461093 h 6243595"/>
              <a:gd name="connsiteX31" fmla="*/ 526732 w 2352349"/>
              <a:gd name="connsiteY31" fmla="*/ 5021038 h 6243595"/>
              <a:gd name="connsiteX32" fmla="*/ 483870 w 2352349"/>
              <a:gd name="connsiteY32" fmla="*/ 4718143 h 6243595"/>
              <a:gd name="connsiteX33" fmla="*/ 405765 w 2352349"/>
              <a:gd name="connsiteY33" fmla="*/ 4272373 h 6243595"/>
              <a:gd name="connsiteX34" fmla="*/ 383857 w 2352349"/>
              <a:gd name="connsiteY34" fmla="*/ 3880896 h 6243595"/>
              <a:gd name="connsiteX35" fmla="*/ 345757 w 2352349"/>
              <a:gd name="connsiteY35" fmla="*/ 3440840 h 6243595"/>
              <a:gd name="connsiteX36" fmla="*/ 341947 w 2352349"/>
              <a:gd name="connsiteY36" fmla="*/ 3311300 h 6243595"/>
              <a:gd name="connsiteX37" fmla="*/ 328612 w 2352349"/>
              <a:gd name="connsiteY37" fmla="*/ 3226528 h 6243595"/>
              <a:gd name="connsiteX38" fmla="*/ 299085 w 2352349"/>
              <a:gd name="connsiteY38" fmla="*/ 3191285 h 6243595"/>
              <a:gd name="connsiteX39" fmla="*/ 224790 w 2352349"/>
              <a:gd name="connsiteY39" fmla="*/ 3132231 h 6243595"/>
              <a:gd name="connsiteX40" fmla="*/ 189547 w 2352349"/>
              <a:gd name="connsiteY40" fmla="*/ 3087463 h 6243595"/>
              <a:gd name="connsiteX41" fmla="*/ 104775 w 2352349"/>
              <a:gd name="connsiteY41" fmla="*/ 2921728 h 6243595"/>
              <a:gd name="connsiteX42" fmla="*/ 92392 w 2352349"/>
              <a:gd name="connsiteY42" fmla="*/ 2734085 h 6243595"/>
              <a:gd name="connsiteX43" fmla="*/ 91440 w 2352349"/>
              <a:gd name="connsiteY43" fmla="*/ 2715035 h 6243595"/>
              <a:gd name="connsiteX44" fmla="*/ 39052 w 2352349"/>
              <a:gd name="connsiteY44" fmla="*/ 2520725 h 6243595"/>
              <a:gd name="connsiteX45" fmla="*/ 39052 w 2352349"/>
              <a:gd name="connsiteY45" fmla="*/ 2520725 h 6243595"/>
              <a:gd name="connsiteX46" fmla="*/ 39052 w 2352349"/>
              <a:gd name="connsiteY46" fmla="*/ 2520725 h 6243595"/>
              <a:gd name="connsiteX47" fmla="*/ 39052 w 2352349"/>
              <a:gd name="connsiteY47" fmla="*/ 2520725 h 6243595"/>
              <a:gd name="connsiteX48" fmla="*/ 0 w 2352349"/>
              <a:gd name="connsiteY48" fmla="*/ 2175920 h 6243595"/>
              <a:gd name="connsiteX49" fmla="*/ 13335 w 2352349"/>
              <a:gd name="connsiteY49" fmla="*/ 2068288 h 6243595"/>
              <a:gd name="connsiteX50" fmla="*/ 55245 w 2352349"/>
              <a:gd name="connsiteY50" fmla="*/ 1879693 h 6243595"/>
              <a:gd name="connsiteX51" fmla="*/ 156210 w 2352349"/>
              <a:gd name="connsiteY51" fmla="*/ 1108168 h 6243595"/>
              <a:gd name="connsiteX52" fmla="*/ 204787 w 2352349"/>
              <a:gd name="connsiteY52" fmla="*/ 1063400 h 6243595"/>
              <a:gd name="connsiteX53" fmla="*/ 645795 w 2352349"/>
              <a:gd name="connsiteY53" fmla="*/ 918620 h 6243595"/>
              <a:gd name="connsiteX54" fmla="*/ 710565 w 2352349"/>
              <a:gd name="connsiteY54" fmla="*/ 885283 h 6243595"/>
              <a:gd name="connsiteX55" fmla="*/ 772477 w 2352349"/>
              <a:gd name="connsiteY55" fmla="*/ 846230 h 6243595"/>
              <a:gd name="connsiteX56" fmla="*/ 851535 w 2352349"/>
              <a:gd name="connsiteY56" fmla="*/ 664303 h 6243595"/>
              <a:gd name="connsiteX57" fmla="*/ 844867 w 2352349"/>
              <a:gd name="connsiteY57" fmla="*/ 586198 h 6243595"/>
              <a:gd name="connsiteX58" fmla="*/ 824865 w 2352349"/>
              <a:gd name="connsiteY58" fmla="*/ 496663 h 6243595"/>
              <a:gd name="connsiteX59" fmla="*/ 808672 w 2352349"/>
              <a:gd name="connsiteY59" fmla="*/ 367123 h 6243595"/>
              <a:gd name="connsiteX60" fmla="*/ 809625 w 2352349"/>
              <a:gd name="connsiteY60" fmla="*/ 364265 h 6243595"/>
              <a:gd name="connsiteX61" fmla="*/ 831532 w 2352349"/>
              <a:gd name="connsiteY61" fmla="*/ 341405 h 6243595"/>
              <a:gd name="connsiteX62" fmla="*/ 848677 w 2352349"/>
              <a:gd name="connsiteY62" fmla="*/ 360455 h 6243595"/>
              <a:gd name="connsiteX63" fmla="*/ 847725 w 2352349"/>
              <a:gd name="connsiteY63" fmla="*/ 325213 h 6243595"/>
              <a:gd name="connsiteX64" fmla="*/ 848677 w 2352349"/>
              <a:gd name="connsiteY64" fmla="*/ 282350 h 6243595"/>
              <a:gd name="connsiteX65" fmla="*/ 856297 w 2352349"/>
              <a:gd name="connsiteY65" fmla="*/ 249013 h 6243595"/>
              <a:gd name="connsiteX66" fmla="*/ 862012 w 2352349"/>
              <a:gd name="connsiteY66" fmla="*/ 229010 h 6243595"/>
              <a:gd name="connsiteX67" fmla="*/ 865822 w 2352349"/>
              <a:gd name="connsiteY67" fmla="*/ 209008 h 6243595"/>
              <a:gd name="connsiteX68" fmla="*/ 871537 w 2352349"/>
              <a:gd name="connsiteY68" fmla="*/ 189005 h 6243595"/>
              <a:gd name="connsiteX69" fmla="*/ 878205 w 2352349"/>
              <a:gd name="connsiteY69" fmla="*/ 169003 h 6243595"/>
              <a:gd name="connsiteX70" fmla="*/ 885825 w 2352349"/>
              <a:gd name="connsiteY70" fmla="*/ 144238 h 6243595"/>
              <a:gd name="connsiteX71" fmla="*/ 898207 w 2352349"/>
              <a:gd name="connsiteY71" fmla="*/ 128998 h 6243595"/>
              <a:gd name="connsiteX72" fmla="*/ 913447 w 2352349"/>
              <a:gd name="connsiteY72" fmla="*/ 108995 h 6243595"/>
              <a:gd name="connsiteX73" fmla="*/ 929640 w 2352349"/>
              <a:gd name="connsiteY73" fmla="*/ 91850 h 6243595"/>
              <a:gd name="connsiteX74" fmla="*/ 945832 w 2352349"/>
              <a:gd name="connsiteY74" fmla="*/ 78515 h 6243595"/>
              <a:gd name="connsiteX75" fmla="*/ 961072 w 2352349"/>
              <a:gd name="connsiteY75" fmla="*/ 62323 h 6243595"/>
              <a:gd name="connsiteX76" fmla="*/ 978217 w 2352349"/>
              <a:gd name="connsiteY76" fmla="*/ 45178 h 6243595"/>
              <a:gd name="connsiteX77" fmla="*/ 997267 w 2352349"/>
              <a:gd name="connsiteY77" fmla="*/ 41368 h 6243595"/>
              <a:gd name="connsiteX78" fmla="*/ 1026795 w 2352349"/>
              <a:gd name="connsiteY78" fmla="*/ 28985 h 6243595"/>
              <a:gd name="connsiteX79" fmla="*/ 1058227 w 2352349"/>
              <a:gd name="connsiteY79" fmla="*/ 19460 h 6243595"/>
              <a:gd name="connsiteX80" fmla="*/ 1090612 w 2352349"/>
              <a:gd name="connsiteY80" fmla="*/ 12793 h 6243595"/>
              <a:gd name="connsiteX81" fmla="*/ 1122997 w 2352349"/>
              <a:gd name="connsiteY81" fmla="*/ 7078 h 6243595"/>
              <a:gd name="connsiteX82" fmla="*/ 1156335 w 2352349"/>
              <a:gd name="connsiteY82" fmla="*/ 3268 h 6243595"/>
              <a:gd name="connsiteX83" fmla="*/ 1189672 w 2352349"/>
              <a:gd name="connsiteY83" fmla="*/ 2315 h 6243595"/>
              <a:gd name="connsiteX84" fmla="*/ 1208722 w 2352349"/>
              <a:gd name="connsiteY84" fmla="*/ 3268 h 6243595"/>
              <a:gd name="connsiteX85" fmla="*/ 1228725 w 2352349"/>
              <a:gd name="connsiteY85" fmla="*/ 8983 h 6243595"/>
              <a:gd name="connsiteX86" fmla="*/ 1247775 w 2352349"/>
              <a:gd name="connsiteY86" fmla="*/ 15650 h 6243595"/>
              <a:gd name="connsiteX87" fmla="*/ 1257300 w 2352349"/>
              <a:gd name="connsiteY87" fmla="*/ 6125 h 6243595"/>
              <a:gd name="connsiteX88" fmla="*/ 1263015 w 2352349"/>
              <a:gd name="connsiteY88" fmla="*/ 28985 h 6243595"/>
              <a:gd name="connsiteX89" fmla="*/ 1284922 w 2352349"/>
              <a:gd name="connsiteY89" fmla="*/ 44225 h 6243595"/>
              <a:gd name="connsiteX90" fmla="*/ 1308735 w 2352349"/>
              <a:gd name="connsiteY90" fmla="*/ 69943 h 6243595"/>
              <a:gd name="connsiteX91" fmla="*/ 1328737 w 2352349"/>
              <a:gd name="connsiteY91" fmla="*/ 91850 h 6243595"/>
              <a:gd name="connsiteX92" fmla="*/ 1345882 w 2352349"/>
              <a:gd name="connsiteY92" fmla="*/ 108995 h 6243595"/>
              <a:gd name="connsiteX93" fmla="*/ 1363027 w 2352349"/>
              <a:gd name="connsiteY93" fmla="*/ 128998 h 6243595"/>
              <a:gd name="connsiteX94" fmla="*/ 1378267 w 2352349"/>
              <a:gd name="connsiteY94" fmla="*/ 150905 h 6243595"/>
              <a:gd name="connsiteX95" fmla="*/ 1391602 w 2352349"/>
              <a:gd name="connsiteY95" fmla="*/ 170908 h 6243595"/>
              <a:gd name="connsiteX96" fmla="*/ 1402080 w 2352349"/>
              <a:gd name="connsiteY96" fmla="*/ 197578 h 6243595"/>
              <a:gd name="connsiteX97" fmla="*/ 1407795 w 2352349"/>
              <a:gd name="connsiteY97" fmla="*/ 217580 h 6243595"/>
              <a:gd name="connsiteX98" fmla="*/ 1411605 w 2352349"/>
              <a:gd name="connsiteY98" fmla="*/ 232820 h 6243595"/>
              <a:gd name="connsiteX99" fmla="*/ 1415415 w 2352349"/>
              <a:gd name="connsiteY99" fmla="*/ 270920 h 6243595"/>
              <a:gd name="connsiteX100" fmla="*/ 1412557 w 2352349"/>
              <a:gd name="connsiteY100" fmla="*/ 311878 h 6243595"/>
              <a:gd name="connsiteX101" fmla="*/ 1418272 w 2352349"/>
              <a:gd name="connsiteY101" fmla="*/ 387125 h 6243595"/>
              <a:gd name="connsiteX102" fmla="*/ 1418272 w 2352349"/>
              <a:gd name="connsiteY102" fmla="*/ 387125 h 6243595"/>
              <a:gd name="connsiteX103" fmla="*/ 1463040 w 2352349"/>
              <a:gd name="connsiteY103" fmla="*/ 404270 h 6243595"/>
              <a:gd name="connsiteX104" fmla="*/ 1449705 w 2352349"/>
              <a:gd name="connsiteY104" fmla="*/ 488090 h 6243595"/>
              <a:gd name="connsiteX105" fmla="*/ 1434465 w 2352349"/>
              <a:gd name="connsiteY105" fmla="*/ 508093 h 6243595"/>
              <a:gd name="connsiteX106" fmla="*/ 1316355 w 2352349"/>
              <a:gd name="connsiteY106" fmla="*/ 734788 h 6243595"/>
              <a:gd name="connsiteX107" fmla="*/ 1439227 w 2352349"/>
              <a:gd name="connsiteY107" fmla="*/ 948148 h 6243595"/>
              <a:gd name="connsiteX108" fmla="*/ 1802130 w 2352349"/>
              <a:gd name="connsiteY108" fmla="*/ 1071973 h 6243595"/>
              <a:gd name="connsiteX109" fmla="*/ 1880235 w 2352349"/>
              <a:gd name="connsiteY109" fmla="*/ 1174843 h 6243595"/>
              <a:gd name="connsiteX110" fmla="*/ 1904047 w 2352349"/>
              <a:gd name="connsiteY110" fmla="*/ 1385345 h 6243595"/>
              <a:gd name="connsiteX111" fmla="*/ 1974532 w 2352349"/>
              <a:gd name="connsiteY111" fmla="*/ 2002565 h 6243595"/>
              <a:gd name="connsiteX112" fmla="*/ 1986915 w 2352349"/>
              <a:gd name="connsiteY112" fmla="*/ 2118770 h 6243595"/>
              <a:gd name="connsiteX113" fmla="*/ 2015490 w 2352349"/>
              <a:gd name="connsiteY113" fmla="*/ 2198781 h 6243595"/>
              <a:gd name="connsiteX114" fmla="*/ 2030730 w 2352349"/>
              <a:gd name="connsiteY114" fmla="*/ 2266408 h 6243595"/>
              <a:gd name="connsiteX115" fmla="*/ 2027872 w 2352349"/>
              <a:gd name="connsiteY115" fmla="*/ 2435000 h 6243595"/>
              <a:gd name="connsiteX116" fmla="*/ 2035492 w 2352349"/>
              <a:gd name="connsiteY116" fmla="*/ 2496913 h 6243595"/>
              <a:gd name="connsiteX117" fmla="*/ 2059305 w 2352349"/>
              <a:gd name="connsiteY117" fmla="*/ 3029360 h 6243595"/>
              <a:gd name="connsiteX118" fmla="*/ 2049780 w 2352349"/>
              <a:gd name="connsiteY118" fmla="*/ 3144613 h 6243595"/>
              <a:gd name="connsiteX119" fmla="*/ 2040255 w 2352349"/>
              <a:gd name="connsiteY119" fmla="*/ 3247483 h 6243595"/>
              <a:gd name="connsiteX120" fmla="*/ 2063115 w 2352349"/>
              <a:gd name="connsiteY120" fmla="*/ 3337018 h 6243595"/>
              <a:gd name="connsiteX121" fmla="*/ 2053590 w 2352349"/>
              <a:gd name="connsiteY121" fmla="*/ 3437031 h 6243595"/>
              <a:gd name="connsiteX122" fmla="*/ 2040255 w 2352349"/>
              <a:gd name="connsiteY122" fmla="*/ 3637056 h 6243595"/>
              <a:gd name="connsiteX123" fmla="*/ 2128837 w 2352349"/>
              <a:gd name="connsiteY123" fmla="*/ 3879943 h 6243595"/>
              <a:gd name="connsiteX124" fmla="*/ 2191702 w 2352349"/>
              <a:gd name="connsiteY124" fmla="*/ 3902803 h 6243595"/>
              <a:gd name="connsiteX125" fmla="*/ 2234565 w 2352349"/>
              <a:gd name="connsiteY125" fmla="*/ 4003768 h 6243595"/>
              <a:gd name="connsiteX126" fmla="*/ 2325052 w 2352349"/>
              <a:gd name="connsiteY126" fmla="*/ 4223796 h 6243595"/>
              <a:gd name="connsiteX127" fmla="*/ 2335530 w 2352349"/>
              <a:gd name="connsiteY127" fmla="*/ 4362860 h 6243595"/>
              <a:gd name="connsiteX128" fmla="*/ 2343150 w 2352349"/>
              <a:gd name="connsiteY128" fmla="*/ 4656231 h 6243595"/>
              <a:gd name="connsiteX129" fmla="*/ 2329815 w 2352349"/>
              <a:gd name="connsiteY129" fmla="*/ 4801010 h 6243595"/>
              <a:gd name="connsiteX130" fmla="*/ 2247900 w 2352349"/>
              <a:gd name="connsiteY130" fmla="*/ 4903880 h 6243595"/>
              <a:gd name="connsiteX131" fmla="*/ 2101215 w 2352349"/>
              <a:gd name="connsiteY131" fmla="*/ 4913405 h 6243595"/>
              <a:gd name="connsiteX132" fmla="*/ 2038350 w 2352349"/>
              <a:gd name="connsiteY132" fmla="*/ 4906738 h 6243595"/>
              <a:gd name="connsiteX133" fmla="*/ 1917382 w 2352349"/>
              <a:gd name="connsiteY133" fmla="*/ 4896260 h 6243595"/>
              <a:gd name="connsiteX134" fmla="*/ 1926907 w 2352349"/>
              <a:gd name="connsiteY134" fmla="*/ 5273451 h 6243595"/>
              <a:gd name="connsiteX135" fmla="*/ 1934527 w 2352349"/>
              <a:gd name="connsiteY135" fmla="*/ 5338221 h 6243595"/>
              <a:gd name="connsiteX136" fmla="*/ 1938337 w 2352349"/>
              <a:gd name="connsiteY136" fmla="*/ 5369653 h 6243595"/>
              <a:gd name="connsiteX137" fmla="*/ 1983105 w 2352349"/>
              <a:gd name="connsiteY137" fmla="*/ 5695408 h 6243595"/>
              <a:gd name="connsiteX138" fmla="*/ 1931670 w 2352349"/>
              <a:gd name="connsiteY138" fmla="*/ 5731603 h 6243595"/>
              <a:gd name="connsiteX139" fmla="*/ 1974532 w 2352349"/>
              <a:gd name="connsiteY139" fmla="*/ 5780180 h 6243595"/>
              <a:gd name="connsiteX140" fmla="*/ 1986915 w 2352349"/>
              <a:gd name="connsiteY140" fmla="*/ 5806851 h 6243595"/>
              <a:gd name="connsiteX141" fmla="*/ 2009775 w 2352349"/>
              <a:gd name="connsiteY141" fmla="*/ 5893528 h 6243595"/>
              <a:gd name="connsiteX142" fmla="*/ 2127885 w 2352349"/>
              <a:gd name="connsiteY142" fmla="*/ 6039260 h 6243595"/>
              <a:gd name="connsiteX143" fmla="*/ 2212657 w 2352349"/>
              <a:gd name="connsiteY143" fmla="*/ 6086885 h 6243595"/>
              <a:gd name="connsiteX144" fmla="*/ 2257425 w 2352349"/>
              <a:gd name="connsiteY144" fmla="*/ 6180230 h 6243595"/>
              <a:gd name="connsiteX145" fmla="*/ 1975485 w 2352349"/>
              <a:gd name="connsiteY145" fmla="*/ 3767548 h 6243595"/>
              <a:gd name="connsiteX146" fmla="*/ 1924050 w 2352349"/>
              <a:gd name="connsiteY146" fmla="*/ 3635150 h 6243595"/>
              <a:gd name="connsiteX147" fmla="*/ 1913572 w 2352349"/>
              <a:gd name="connsiteY147" fmla="*/ 3636103 h 6243595"/>
              <a:gd name="connsiteX148" fmla="*/ 1901190 w 2352349"/>
              <a:gd name="connsiteY148" fmla="*/ 3772310 h 6243595"/>
              <a:gd name="connsiteX149" fmla="*/ 1975485 w 2352349"/>
              <a:gd name="connsiteY149" fmla="*/ 3767548 h 6243595"/>
              <a:gd name="connsiteX150" fmla="*/ 1975485 w 2352349"/>
              <a:gd name="connsiteY150" fmla="*/ 3767548 h 6243595"/>
              <a:gd name="connsiteX151" fmla="*/ 1975485 w 2352349"/>
              <a:gd name="connsiteY151" fmla="*/ 3767548 h 6243595"/>
              <a:gd name="connsiteX152" fmla="*/ 1975485 w 2352349"/>
              <a:gd name="connsiteY152" fmla="*/ 3767548 h 6243595"/>
              <a:gd name="connsiteX153" fmla="*/ 1829752 w 2352349"/>
              <a:gd name="connsiteY153" fmla="*/ 3157948 h 6243595"/>
              <a:gd name="connsiteX154" fmla="*/ 2005965 w 2352349"/>
              <a:gd name="connsiteY154" fmla="*/ 3157948 h 6243595"/>
              <a:gd name="connsiteX155" fmla="*/ 1969770 w 2352349"/>
              <a:gd name="connsiteY155" fmla="*/ 3073175 h 6243595"/>
              <a:gd name="connsiteX156" fmla="*/ 1817370 w 2352349"/>
              <a:gd name="connsiteY156" fmla="*/ 3089368 h 6243595"/>
              <a:gd name="connsiteX157" fmla="*/ 1829752 w 2352349"/>
              <a:gd name="connsiteY157" fmla="*/ 3157948 h 6243595"/>
              <a:gd name="connsiteX158" fmla="*/ 1829752 w 2352349"/>
              <a:gd name="connsiteY158" fmla="*/ 3157948 h 6243595"/>
              <a:gd name="connsiteX159" fmla="*/ 1829752 w 2352349"/>
              <a:gd name="connsiteY159" fmla="*/ 3157948 h 6243595"/>
              <a:gd name="connsiteX160" fmla="*/ 1829752 w 2352349"/>
              <a:gd name="connsiteY160" fmla="*/ 3157948 h 6243595"/>
              <a:gd name="connsiteX161" fmla="*/ 1787842 w 2352349"/>
              <a:gd name="connsiteY161" fmla="*/ 3382738 h 6243595"/>
              <a:gd name="connsiteX162" fmla="*/ 1804035 w 2352349"/>
              <a:gd name="connsiteY162" fmla="*/ 3176046 h 6243595"/>
              <a:gd name="connsiteX163" fmla="*/ 1724025 w 2352349"/>
              <a:gd name="connsiteY163" fmla="*/ 3024598 h 6243595"/>
              <a:gd name="connsiteX164" fmla="*/ 1787842 w 2352349"/>
              <a:gd name="connsiteY164" fmla="*/ 3382738 h 6243595"/>
              <a:gd name="connsiteX165" fmla="*/ 1787842 w 2352349"/>
              <a:gd name="connsiteY165" fmla="*/ 3382738 h 6243595"/>
              <a:gd name="connsiteX166" fmla="*/ 1787842 w 2352349"/>
              <a:gd name="connsiteY166" fmla="*/ 3382738 h 6243595"/>
              <a:gd name="connsiteX167" fmla="*/ 1787842 w 2352349"/>
              <a:gd name="connsiteY167" fmla="*/ 3382738 h 6243595"/>
              <a:gd name="connsiteX168" fmla="*/ 1276350 w 2352349"/>
              <a:gd name="connsiteY168" fmla="*/ 1373915 h 6243595"/>
              <a:gd name="connsiteX169" fmla="*/ 1279207 w 2352349"/>
              <a:gd name="connsiteY169" fmla="*/ 1051018 h 6243595"/>
              <a:gd name="connsiteX170" fmla="*/ 1206817 w 2352349"/>
              <a:gd name="connsiteY170" fmla="*/ 1155793 h 6243595"/>
              <a:gd name="connsiteX171" fmla="*/ 1189672 w 2352349"/>
              <a:gd name="connsiteY171" fmla="*/ 1130075 h 6243595"/>
              <a:gd name="connsiteX172" fmla="*/ 1168717 w 2352349"/>
              <a:gd name="connsiteY172" fmla="*/ 1102453 h 6243595"/>
              <a:gd name="connsiteX173" fmla="*/ 1159192 w 2352349"/>
              <a:gd name="connsiteY173" fmla="*/ 1107215 h 6243595"/>
              <a:gd name="connsiteX174" fmla="*/ 1276350 w 2352349"/>
              <a:gd name="connsiteY174" fmla="*/ 1373915 h 6243595"/>
              <a:gd name="connsiteX175" fmla="*/ 1192530 w 2352349"/>
              <a:gd name="connsiteY175" fmla="*/ 1130075 h 6243595"/>
              <a:gd name="connsiteX176" fmla="*/ 1279207 w 2352349"/>
              <a:gd name="connsiteY176" fmla="*/ 1004345 h 6243595"/>
              <a:gd name="connsiteX177" fmla="*/ 1280160 w 2352349"/>
              <a:gd name="connsiteY177" fmla="*/ 856708 h 6243595"/>
              <a:gd name="connsiteX178" fmla="*/ 1122997 w 2352349"/>
              <a:gd name="connsiteY178" fmla="*/ 965293 h 6243595"/>
              <a:gd name="connsiteX179" fmla="*/ 1192530 w 2352349"/>
              <a:gd name="connsiteY179" fmla="*/ 1130075 h 6243595"/>
              <a:gd name="connsiteX180" fmla="*/ 1192530 w 2352349"/>
              <a:gd name="connsiteY180" fmla="*/ 1130075 h 6243595"/>
              <a:gd name="connsiteX181" fmla="*/ 1192530 w 2352349"/>
              <a:gd name="connsiteY181" fmla="*/ 1130075 h 6243595"/>
              <a:gd name="connsiteX182" fmla="*/ 1192530 w 2352349"/>
              <a:gd name="connsiteY182" fmla="*/ 1130075 h 6243595"/>
              <a:gd name="connsiteX183" fmla="*/ 1034415 w 2352349"/>
              <a:gd name="connsiteY183" fmla="*/ 1407253 h 6243595"/>
              <a:gd name="connsiteX184" fmla="*/ 1062990 w 2352349"/>
              <a:gd name="connsiteY184" fmla="*/ 1115788 h 6243595"/>
              <a:gd name="connsiteX185" fmla="*/ 1042035 w 2352349"/>
              <a:gd name="connsiteY185" fmla="*/ 1111025 h 6243595"/>
              <a:gd name="connsiteX186" fmla="*/ 1002982 w 2352349"/>
              <a:gd name="connsiteY186" fmla="*/ 1168175 h 6243595"/>
              <a:gd name="connsiteX187" fmla="*/ 937260 w 2352349"/>
              <a:gd name="connsiteY187" fmla="*/ 1102453 h 6243595"/>
              <a:gd name="connsiteX188" fmla="*/ 1034415 w 2352349"/>
              <a:gd name="connsiteY188" fmla="*/ 1407253 h 6243595"/>
              <a:gd name="connsiteX189" fmla="*/ 1000125 w 2352349"/>
              <a:gd name="connsiteY189" fmla="*/ 1137695 h 6243595"/>
              <a:gd name="connsiteX190" fmla="*/ 1081087 w 2352349"/>
              <a:gd name="connsiteY190" fmla="*/ 969103 h 6243595"/>
              <a:gd name="connsiteX191" fmla="*/ 861060 w 2352349"/>
              <a:gd name="connsiteY191" fmla="*/ 807178 h 6243595"/>
              <a:gd name="connsiteX192" fmla="*/ 1000125 w 2352349"/>
              <a:gd name="connsiteY192" fmla="*/ 1137695 h 6243595"/>
              <a:gd name="connsiteX193" fmla="*/ 1000125 w 2352349"/>
              <a:gd name="connsiteY193" fmla="*/ 1137695 h 6243595"/>
              <a:gd name="connsiteX194" fmla="*/ 1000125 w 2352349"/>
              <a:gd name="connsiteY194" fmla="*/ 1137695 h 6243595"/>
              <a:gd name="connsiteX195" fmla="*/ 1000125 w 2352349"/>
              <a:gd name="connsiteY195" fmla="*/ 1137695 h 6243595"/>
              <a:gd name="connsiteX196" fmla="*/ 308610 w 2352349"/>
              <a:gd name="connsiteY196" fmla="*/ 3159853 h 6243595"/>
              <a:gd name="connsiteX197" fmla="*/ 474345 w 2352349"/>
              <a:gd name="connsiteY197" fmla="*/ 2953160 h 6243595"/>
              <a:gd name="connsiteX198" fmla="*/ 262890 w 2352349"/>
              <a:gd name="connsiteY198" fmla="*/ 3128421 h 6243595"/>
              <a:gd name="connsiteX199" fmla="*/ 308610 w 2352349"/>
              <a:gd name="connsiteY199" fmla="*/ 3159853 h 6243595"/>
              <a:gd name="connsiteX200" fmla="*/ 308610 w 2352349"/>
              <a:gd name="connsiteY200" fmla="*/ 3159853 h 6243595"/>
              <a:gd name="connsiteX201" fmla="*/ 308610 w 2352349"/>
              <a:gd name="connsiteY201" fmla="*/ 3159853 h 6243595"/>
              <a:gd name="connsiteX202" fmla="*/ 308610 w 2352349"/>
              <a:gd name="connsiteY202" fmla="*/ 3159853 h 6243595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584946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600932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52608"/>
              <a:gd name="connsiteX1" fmla="*/ 1533525 w 2352349"/>
              <a:gd name="connsiteY1" fmla="*/ 5835426 h 6152608"/>
              <a:gd name="connsiteX2" fmla="*/ 1481137 w 2352349"/>
              <a:gd name="connsiteY2" fmla="*/ 5719221 h 6152608"/>
              <a:gd name="connsiteX3" fmla="*/ 1451610 w 2352349"/>
              <a:gd name="connsiteY3" fmla="*/ 5710648 h 6152608"/>
              <a:gd name="connsiteX4" fmla="*/ 1392555 w 2352349"/>
              <a:gd name="connsiteY4" fmla="*/ 5482048 h 6152608"/>
              <a:gd name="connsiteX5" fmla="*/ 1385887 w 2352349"/>
              <a:gd name="connsiteY5" fmla="*/ 5448710 h 6152608"/>
              <a:gd name="connsiteX6" fmla="*/ 1338262 w 2352349"/>
              <a:gd name="connsiteY6" fmla="*/ 5135338 h 6152608"/>
              <a:gd name="connsiteX7" fmla="*/ 1328737 w 2352349"/>
              <a:gd name="connsiteY7" fmla="*/ 5105810 h 6152608"/>
              <a:gd name="connsiteX8" fmla="*/ 1242060 w 2352349"/>
              <a:gd name="connsiteY8" fmla="*/ 4685758 h 6152608"/>
              <a:gd name="connsiteX9" fmla="*/ 1236345 w 2352349"/>
              <a:gd name="connsiteY9" fmla="*/ 4654326 h 6152608"/>
              <a:gd name="connsiteX10" fmla="*/ 1226820 w 2352349"/>
              <a:gd name="connsiteY10" fmla="*/ 4592413 h 6152608"/>
              <a:gd name="connsiteX11" fmla="*/ 1184910 w 2352349"/>
              <a:gd name="connsiteY11" fmla="*/ 4276183 h 6152608"/>
              <a:gd name="connsiteX12" fmla="*/ 1119187 w 2352349"/>
              <a:gd name="connsiteY12" fmla="*/ 3858988 h 6152608"/>
              <a:gd name="connsiteX13" fmla="*/ 1090612 w 2352349"/>
              <a:gd name="connsiteY13" fmla="*/ 3904708 h 6152608"/>
              <a:gd name="connsiteX14" fmla="*/ 1073467 w 2352349"/>
              <a:gd name="connsiteY14" fmla="*/ 4117115 h 6152608"/>
              <a:gd name="connsiteX15" fmla="*/ 1074420 w 2352349"/>
              <a:gd name="connsiteY15" fmla="*/ 4281898 h 6152608"/>
              <a:gd name="connsiteX16" fmla="*/ 1031557 w 2352349"/>
              <a:gd name="connsiteY16" fmla="*/ 4610510 h 6152608"/>
              <a:gd name="connsiteX17" fmla="*/ 1027747 w 2352349"/>
              <a:gd name="connsiteY17" fmla="*/ 5082951 h 6152608"/>
              <a:gd name="connsiteX18" fmla="*/ 1020127 w 2352349"/>
              <a:gd name="connsiteY18" fmla="*/ 5290596 h 6152608"/>
              <a:gd name="connsiteX19" fmla="*/ 1036320 w 2352349"/>
              <a:gd name="connsiteY19" fmla="*/ 5465855 h 6152608"/>
              <a:gd name="connsiteX20" fmla="*/ 1042987 w 2352349"/>
              <a:gd name="connsiteY20" fmla="*/ 5495383 h 6152608"/>
              <a:gd name="connsiteX21" fmla="*/ 1050607 w 2352349"/>
              <a:gd name="connsiteY21" fmla="*/ 5523958 h 6152608"/>
              <a:gd name="connsiteX22" fmla="*/ 1057275 w 2352349"/>
              <a:gd name="connsiteY22" fmla="*/ 5921151 h 6152608"/>
              <a:gd name="connsiteX23" fmla="*/ 1040130 w 2352349"/>
              <a:gd name="connsiteY23" fmla="*/ 5950678 h 6152608"/>
              <a:gd name="connsiteX24" fmla="*/ 981075 w 2352349"/>
              <a:gd name="connsiteY24" fmla="*/ 6142063 h 6152608"/>
              <a:gd name="connsiteX25" fmla="*/ 1600932 w 2352349"/>
              <a:gd name="connsiteY25" fmla="*/ 6148524 h 6152608"/>
              <a:gd name="connsiteX26" fmla="*/ 601027 w 2352349"/>
              <a:gd name="connsiteY26" fmla="*/ 6142130 h 6152608"/>
              <a:gd name="connsiteX27" fmla="*/ 623887 w 2352349"/>
              <a:gd name="connsiteY27" fmla="*/ 6052596 h 6152608"/>
              <a:gd name="connsiteX28" fmla="*/ 640080 w 2352349"/>
              <a:gd name="connsiteY28" fmla="*/ 5933533 h 6152608"/>
              <a:gd name="connsiteX29" fmla="*/ 556260 w 2352349"/>
              <a:gd name="connsiteY29" fmla="*/ 5467760 h 6152608"/>
              <a:gd name="connsiteX30" fmla="*/ 555307 w 2352349"/>
              <a:gd name="connsiteY30" fmla="*/ 5461093 h 6152608"/>
              <a:gd name="connsiteX31" fmla="*/ 526732 w 2352349"/>
              <a:gd name="connsiteY31" fmla="*/ 5021038 h 6152608"/>
              <a:gd name="connsiteX32" fmla="*/ 483870 w 2352349"/>
              <a:gd name="connsiteY32" fmla="*/ 4718143 h 6152608"/>
              <a:gd name="connsiteX33" fmla="*/ 405765 w 2352349"/>
              <a:gd name="connsiteY33" fmla="*/ 4272373 h 6152608"/>
              <a:gd name="connsiteX34" fmla="*/ 383857 w 2352349"/>
              <a:gd name="connsiteY34" fmla="*/ 3880896 h 6152608"/>
              <a:gd name="connsiteX35" fmla="*/ 345757 w 2352349"/>
              <a:gd name="connsiteY35" fmla="*/ 3440840 h 6152608"/>
              <a:gd name="connsiteX36" fmla="*/ 341947 w 2352349"/>
              <a:gd name="connsiteY36" fmla="*/ 3311300 h 6152608"/>
              <a:gd name="connsiteX37" fmla="*/ 328612 w 2352349"/>
              <a:gd name="connsiteY37" fmla="*/ 3226528 h 6152608"/>
              <a:gd name="connsiteX38" fmla="*/ 299085 w 2352349"/>
              <a:gd name="connsiteY38" fmla="*/ 3191285 h 6152608"/>
              <a:gd name="connsiteX39" fmla="*/ 224790 w 2352349"/>
              <a:gd name="connsiteY39" fmla="*/ 3132231 h 6152608"/>
              <a:gd name="connsiteX40" fmla="*/ 189547 w 2352349"/>
              <a:gd name="connsiteY40" fmla="*/ 3087463 h 6152608"/>
              <a:gd name="connsiteX41" fmla="*/ 104775 w 2352349"/>
              <a:gd name="connsiteY41" fmla="*/ 2921728 h 6152608"/>
              <a:gd name="connsiteX42" fmla="*/ 92392 w 2352349"/>
              <a:gd name="connsiteY42" fmla="*/ 2734085 h 6152608"/>
              <a:gd name="connsiteX43" fmla="*/ 91440 w 2352349"/>
              <a:gd name="connsiteY43" fmla="*/ 2715035 h 6152608"/>
              <a:gd name="connsiteX44" fmla="*/ 39052 w 2352349"/>
              <a:gd name="connsiteY44" fmla="*/ 2520725 h 6152608"/>
              <a:gd name="connsiteX45" fmla="*/ 39052 w 2352349"/>
              <a:gd name="connsiteY45" fmla="*/ 2520725 h 6152608"/>
              <a:gd name="connsiteX46" fmla="*/ 39052 w 2352349"/>
              <a:gd name="connsiteY46" fmla="*/ 2520725 h 6152608"/>
              <a:gd name="connsiteX47" fmla="*/ 39052 w 2352349"/>
              <a:gd name="connsiteY47" fmla="*/ 2520725 h 6152608"/>
              <a:gd name="connsiteX48" fmla="*/ 0 w 2352349"/>
              <a:gd name="connsiteY48" fmla="*/ 2175920 h 6152608"/>
              <a:gd name="connsiteX49" fmla="*/ 13335 w 2352349"/>
              <a:gd name="connsiteY49" fmla="*/ 2068288 h 6152608"/>
              <a:gd name="connsiteX50" fmla="*/ 55245 w 2352349"/>
              <a:gd name="connsiteY50" fmla="*/ 1879693 h 6152608"/>
              <a:gd name="connsiteX51" fmla="*/ 156210 w 2352349"/>
              <a:gd name="connsiteY51" fmla="*/ 1108168 h 6152608"/>
              <a:gd name="connsiteX52" fmla="*/ 204787 w 2352349"/>
              <a:gd name="connsiteY52" fmla="*/ 1063400 h 6152608"/>
              <a:gd name="connsiteX53" fmla="*/ 645795 w 2352349"/>
              <a:gd name="connsiteY53" fmla="*/ 918620 h 6152608"/>
              <a:gd name="connsiteX54" fmla="*/ 710565 w 2352349"/>
              <a:gd name="connsiteY54" fmla="*/ 885283 h 6152608"/>
              <a:gd name="connsiteX55" fmla="*/ 772477 w 2352349"/>
              <a:gd name="connsiteY55" fmla="*/ 846230 h 6152608"/>
              <a:gd name="connsiteX56" fmla="*/ 851535 w 2352349"/>
              <a:gd name="connsiteY56" fmla="*/ 664303 h 6152608"/>
              <a:gd name="connsiteX57" fmla="*/ 844867 w 2352349"/>
              <a:gd name="connsiteY57" fmla="*/ 586198 h 6152608"/>
              <a:gd name="connsiteX58" fmla="*/ 824865 w 2352349"/>
              <a:gd name="connsiteY58" fmla="*/ 496663 h 6152608"/>
              <a:gd name="connsiteX59" fmla="*/ 808672 w 2352349"/>
              <a:gd name="connsiteY59" fmla="*/ 367123 h 6152608"/>
              <a:gd name="connsiteX60" fmla="*/ 809625 w 2352349"/>
              <a:gd name="connsiteY60" fmla="*/ 364265 h 6152608"/>
              <a:gd name="connsiteX61" fmla="*/ 831532 w 2352349"/>
              <a:gd name="connsiteY61" fmla="*/ 341405 h 6152608"/>
              <a:gd name="connsiteX62" fmla="*/ 848677 w 2352349"/>
              <a:gd name="connsiteY62" fmla="*/ 360455 h 6152608"/>
              <a:gd name="connsiteX63" fmla="*/ 847725 w 2352349"/>
              <a:gd name="connsiteY63" fmla="*/ 325213 h 6152608"/>
              <a:gd name="connsiteX64" fmla="*/ 848677 w 2352349"/>
              <a:gd name="connsiteY64" fmla="*/ 282350 h 6152608"/>
              <a:gd name="connsiteX65" fmla="*/ 856297 w 2352349"/>
              <a:gd name="connsiteY65" fmla="*/ 249013 h 6152608"/>
              <a:gd name="connsiteX66" fmla="*/ 862012 w 2352349"/>
              <a:gd name="connsiteY66" fmla="*/ 229010 h 6152608"/>
              <a:gd name="connsiteX67" fmla="*/ 865822 w 2352349"/>
              <a:gd name="connsiteY67" fmla="*/ 209008 h 6152608"/>
              <a:gd name="connsiteX68" fmla="*/ 871537 w 2352349"/>
              <a:gd name="connsiteY68" fmla="*/ 189005 h 6152608"/>
              <a:gd name="connsiteX69" fmla="*/ 878205 w 2352349"/>
              <a:gd name="connsiteY69" fmla="*/ 169003 h 6152608"/>
              <a:gd name="connsiteX70" fmla="*/ 885825 w 2352349"/>
              <a:gd name="connsiteY70" fmla="*/ 144238 h 6152608"/>
              <a:gd name="connsiteX71" fmla="*/ 898207 w 2352349"/>
              <a:gd name="connsiteY71" fmla="*/ 128998 h 6152608"/>
              <a:gd name="connsiteX72" fmla="*/ 913447 w 2352349"/>
              <a:gd name="connsiteY72" fmla="*/ 108995 h 6152608"/>
              <a:gd name="connsiteX73" fmla="*/ 929640 w 2352349"/>
              <a:gd name="connsiteY73" fmla="*/ 91850 h 6152608"/>
              <a:gd name="connsiteX74" fmla="*/ 945832 w 2352349"/>
              <a:gd name="connsiteY74" fmla="*/ 78515 h 6152608"/>
              <a:gd name="connsiteX75" fmla="*/ 961072 w 2352349"/>
              <a:gd name="connsiteY75" fmla="*/ 62323 h 6152608"/>
              <a:gd name="connsiteX76" fmla="*/ 978217 w 2352349"/>
              <a:gd name="connsiteY76" fmla="*/ 45178 h 6152608"/>
              <a:gd name="connsiteX77" fmla="*/ 997267 w 2352349"/>
              <a:gd name="connsiteY77" fmla="*/ 41368 h 6152608"/>
              <a:gd name="connsiteX78" fmla="*/ 1026795 w 2352349"/>
              <a:gd name="connsiteY78" fmla="*/ 28985 h 6152608"/>
              <a:gd name="connsiteX79" fmla="*/ 1058227 w 2352349"/>
              <a:gd name="connsiteY79" fmla="*/ 19460 h 6152608"/>
              <a:gd name="connsiteX80" fmla="*/ 1090612 w 2352349"/>
              <a:gd name="connsiteY80" fmla="*/ 12793 h 6152608"/>
              <a:gd name="connsiteX81" fmla="*/ 1122997 w 2352349"/>
              <a:gd name="connsiteY81" fmla="*/ 7078 h 6152608"/>
              <a:gd name="connsiteX82" fmla="*/ 1156335 w 2352349"/>
              <a:gd name="connsiteY82" fmla="*/ 3268 h 6152608"/>
              <a:gd name="connsiteX83" fmla="*/ 1189672 w 2352349"/>
              <a:gd name="connsiteY83" fmla="*/ 2315 h 6152608"/>
              <a:gd name="connsiteX84" fmla="*/ 1208722 w 2352349"/>
              <a:gd name="connsiteY84" fmla="*/ 3268 h 6152608"/>
              <a:gd name="connsiteX85" fmla="*/ 1228725 w 2352349"/>
              <a:gd name="connsiteY85" fmla="*/ 8983 h 6152608"/>
              <a:gd name="connsiteX86" fmla="*/ 1247775 w 2352349"/>
              <a:gd name="connsiteY86" fmla="*/ 15650 h 6152608"/>
              <a:gd name="connsiteX87" fmla="*/ 1257300 w 2352349"/>
              <a:gd name="connsiteY87" fmla="*/ 6125 h 6152608"/>
              <a:gd name="connsiteX88" fmla="*/ 1263015 w 2352349"/>
              <a:gd name="connsiteY88" fmla="*/ 28985 h 6152608"/>
              <a:gd name="connsiteX89" fmla="*/ 1284922 w 2352349"/>
              <a:gd name="connsiteY89" fmla="*/ 44225 h 6152608"/>
              <a:gd name="connsiteX90" fmla="*/ 1308735 w 2352349"/>
              <a:gd name="connsiteY90" fmla="*/ 69943 h 6152608"/>
              <a:gd name="connsiteX91" fmla="*/ 1328737 w 2352349"/>
              <a:gd name="connsiteY91" fmla="*/ 91850 h 6152608"/>
              <a:gd name="connsiteX92" fmla="*/ 1345882 w 2352349"/>
              <a:gd name="connsiteY92" fmla="*/ 108995 h 6152608"/>
              <a:gd name="connsiteX93" fmla="*/ 1363027 w 2352349"/>
              <a:gd name="connsiteY93" fmla="*/ 128998 h 6152608"/>
              <a:gd name="connsiteX94" fmla="*/ 1378267 w 2352349"/>
              <a:gd name="connsiteY94" fmla="*/ 150905 h 6152608"/>
              <a:gd name="connsiteX95" fmla="*/ 1391602 w 2352349"/>
              <a:gd name="connsiteY95" fmla="*/ 170908 h 6152608"/>
              <a:gd name="connsiteX96" fmla="*/ 1402080 w 2352349"/>
              <a:gd name="connsiteY96" fmla="*/ 197578 h 6152608"/>
              <a:gd name="connsiteX97" fmla="*/ 1407795 w 2352349"/>
              <a:gd name="connsiteY97" fmla="*/ 217580 h 6152608"/>
              <a:gd name="connsiteX98" fmla="*/ 1411605 w 2352349"/>
              <a:gd name="connsiteY98" fmla="*/ 232820 h 6152608"/>
              <a:gd name="connsiteX99" fmla="*/ 1415415 w 2352349"/>
              <a:gd name="connsiteY99" fmla="*/ 270920 h 6152608"/>
              <a:gd name="connsiteX100" fmla="*/ 1412557 w 2352349"/>
              <a:gd name="connsiteY100" fmla="*/ 311878 h 6152608"/>
              <a:gd name="connsiteX101" fmla="*/ 1418272 w 2352349"/>
              <a:gd name="connsiteY101" fmla="*/ 387125 h 6152608"/>
              <a:gd name="connsiteX102" fmla="*/ 1418272 w 2352349"/>
              <a:gd name="connsiteY102" fmla="*/ 387125 h 6152608"/>
              <a:gd name="connsiteX103" fmla="*/ 1463040 w 2352349"/>
              <a:gd name="connsiteY103" fmla="*/ 404270 h 6152608"/>
              <a:gd name="connsiteX104" fmla="*/ 1449705 w 2352349"/>
              <a:gd name="connsiteY104" fmla="*/ 488090 h 6152608"/>
              <a:gd name="connsiteX105" fmla="*/ 1434465 w 2352349"/>
              <a:gd name="connsiteY105" fmla="*/ 508093 h 6152608"/>
              <a:gd name="connsiteX106" fmla="*/ 1316355 w 2352349"/>
              <a:gd name="connsiteY106" fmla="*/ 734788 h 6152608"/>
              <a:gd name="connsiteX107" fmla="*/ 1439227 w 2352349"/>
              <a:gd name="connsiteY107" fmla="*/ 948148 h 6152608"/>
              <a:gd name="connsiteX108" fmla="*/ 1802130 w 2352349"/>
              <a:gd name="connsiteY108" fmla="*/ 1071973 h 6152608"/>
              <a:gd name="connsiteX109" fmla="*/ 1880235 w 2352349"/>
              <a:gd name="connsiteY109" fmla="*/ 1174843 h 6152608"/>
              <a:gd name="connsiteX110" fmla="*/ 1904047 w 2352349"/>
              <a:gd name="connsiteY110" fmla="*/ 1385345 h 6152608"/>
              <a:gd name="connsiteX111" fmla="*/ 1974532 w 2352349"/>
              <a:gd name="connsiteY111" fmla="*/ 2002565 h 6152608"/>
              <a:gd name="connsiteX112" fmla="*/ 1986915 w 2352349"/>
              <a:gd name="connsiteY112" fmla="*/ 2118770 h 6152608"/>
              <a:gd name="connsiteX113" fmla="*/ 2015490 w 2352349"/>
              <a:gd name="connsiteY113" fmla="*/ 2198781 h 6152608"/>
              <a:gd name="connsiteX114" fmla="*/ 2030730 w 2352349"/>
              <a:gd name="connsiteY114" fmla="*/ 2266408 h 6152608"/>
              <a:gd name="connsiteX115" fmla="*/ 2027872 w 2352349"/>
              <a:gd name="connsiteY115" fmla="*/ 2435000 h 6152608"/>
              <a:gd name="connsiteX116" fmla="*/ 2035492 w 2352349"/>
              <a:gd name="connsiteY116" fmla="*/ 2496913 h 6152608"/>
              <a:gd name="connsiteX117" fmla="*/ 2059305 w 2352349"/>
              <a:gd name="connsiteY117" fmla="*/ 3029360 h 6152608"/>
              <a:gd name="connsiteX118" fmla="*/ 2049780 w 2352349"/>
              <a:gd name="connsiteY118" fmla="*/ 3144613 h 6152608"/>
              <a:gd name="connsiteX119" fmla="*/ 2040255 w 2352349"/>
              <a:gd name="connsiteY119" fmla="*/ 3247483 h 6152608"/>
              <a:gd name="connsiteX120" fmla="*/ 2063115 w 2352349"/>
              <a:gd name="connsiteY120" fmla="*/ 3337018 h 6152608"/>
              <a:gd name="connsiteX121" fmla="*/ 2053590 w 2352349"/>
              <a:gd name="connsiteY121" fmla="*/ 3437031 h 6152608"/>
              <a:gd name="connsiteX122" fmla="*/ 2040255 w 2352349"/>
              <a:gd name="connsiteY122" fmla="*/ 3637056 h 6152608"/>
              <a:gd name="connsiteX123" fmla="*/ 2128837 w 2352349"/>
              <a:gd name="connsiteY123" fmla="*/ 3879943 h 6152608"/>
              <a:gd name="connsiteX124" fmla="*/ 2191702 w 2352349"/>
              <a:gd name="connsiteY124" fmla="*/ 3902803 h 6152608"/>
              <a:gd name="connsiteX125" fmla="*/ 2234565 w 2352349"/>
              <a:gd name="connsiteY125" fmla="*/ 4003768 h 6152608"/>
              <a:gd name="connsiteX126" fmla="*/ 2325052 w 2352349"/>
              <a:gd name="connsiteY126" fmla="*/ 4223796 h 6152608"/>
              <a:gd name="connsiteX127" fmla="*/ 2335530 w 2352349"/>
              <a:gd name="connsiteY127" fmla="*/ 4362860 h 6152608"/>
              <a:gd name="connsiteX128" fmla="*/ 2343150 w 2352349"/>
              <a:gd name="connsiteY128" fmla="*/ 4656231 h 6152608"/>
              <a:gd name="connsiteX129" fmla="*/ 2329815 w 2352349"/>
              <a:gd name="connsiteY129" fmla="*/ 4801010 h 6152608"/>
              <a:gd name="connsiteX130" fmla="*/ 2247900 w 2352349"/>
              <a:gd name="connsiteY130" fmla="*/ 4903880 h 6152608"/>
              <a:gd name="connsiteX131" fmla="*/ 2101215 w 2352349"/>
              <a:gd name="connsiteY131" fmla="*/ 4913405 h 6152608"/>
              <a:gd name="connsiteX132" fmla="*/ 2038350 w 2352349"/>
              <a:gd name="connsiteY132" fmla="*/ 4906738 h 6152608"/>
              <a:gd name="connsiteX133" fmla="*/ 1917382 w 2352349"/>
              <a:gd name="connsiteY133" fmla="*/ 4896260 h 6152608"/>
              <a:gd name="connsiteX134" fmla="*/ 1926907 w 2352349"/>
              <a:gd name="connsiteY134" fmla="*/ 5273451 h 6152608"/>
              <a:gd name="connsiteX135" fmla="*/ 1934527 w 2352349"/>
              <a:gd name="connsiteY135" fmla="*/ 5338221 h 6152608"/>
              <a:gd name="connsiteX136" fmla="*/ 1938337 w 2352349"/>
              <a:gd name="connsiteY136" fmla="*/ 5369653 h 6152608"/>
              <a:gd name="connsiteX137" fmla="*/ 1983105 w 2352349"/>
              <a:gd name="connsiteY137" fmla="*/ 5695408 h 6152608"/>
              <a:gd name="connsiteX138" fmla="*/ 1931670 w 2352349"/>
              <a:gd name="connsiteY138" fmla="*/ 5731603 h 6152608"/>
              <a:gd name="connsiteX139" fmla="*/ 1974532 w 2352349"/>
              <a:gd name="connsiteY139" fmla="*/ 5780180 h 6152608"/>
              <a:gd name="connsiteX140" fmla="*/ 1986915 w 2352349"/>
              <a:gd name="connsiteY140" fmla="*/ 5806851 h 6152608"/>
              <a:gd name="connsiteX141" fmla="*/ 2009775 w 2352349"/>
              <a:gd name="connsiteY141" fmla="*/ 5893528 h 6152608"/>
              <a:gd name="connsiteX142" fmla="*/ 2127885 w 2352349"/>
              <a:gd name="connsiteY142" fmla="*/ 6039260 h 6152608"/>
              <a:gd name="connsiteX143" fmla="*/ 2212657 w 2352349"/>
              <a:gd name="connsiteY143" fmla="*/ 6086885 h 6152608"/>
              <a:gd name="connsiteX144" fmla="*/ 2260623 w 2352349"/>
              <a:gd name="connsiteY144" fmla="*/ 6141863 h 6152608"/>
              <a:gd name="connsiteX145" fmla="*/ 1975485 w 2352349"/>
              <a:gd name="connsiteY145" fmla="*/ 3767548 h 6152608"/>
              <a:gd name="connsiteX146" fmla="*/ 1924050 w 2352349"/>
              <a:gd name="connsiteY146" fmla="*/ 3635150 h 6152608"/>
              <a:gd name="connsiteX147" fmla="*/ 1913572 w 2352349"/>
              <a:gd name="connsiteY147" fmla="*/ 3636103 h 6152608"/>
              <a:gd name="connsiteX148" fmla="*/ 1901190 w 2352349"/>
              <a:gd name="connsiteY148" fmla="*/ 3772310 h 6152608"/>
              <a:gd name="connsiteX149" fmla="*/ 1975485 w 2352349"/>
              <a:gd name="connsiteY149" fmla="*/ 3767548 h 6152608"/>
              <a:gd name="connsiteX150" fmla="*/ 1975485 w 2352349"/>
              <a:gd name="connsiteY150" fmla="*/ 3767548 h 6152608"/>
              <a:gd name="connsiteX151" fmla="*/ 1975485 w 2352349"/>
              <a:gd name="connsiteY151" fmla="*/ 3767548 h 6152608"/>
              <a:gd name="connsiteX152" fmla="*/ 1975485 w 2352349"/>
              <a:gd name="connsiteY152" fmla="*/ 3767548 h 6152608"/>
              <a:gd name="connsiteX153" fmla="*/ 1829752 w 2352349"/>
              <a:gd name="connsiteY153" fmla="*/ 3157948 h 6152608"/>
              <a:gd name="connsiteX154" fmla="*/ 2005965 w 2352349"/>
              <a:gd name="connsiteY154" fmla="*/ 3157948 h 6152608"/>
              <a:gd name="connsiteX155" fmla="*/ 1969770 w 2352349"/>
              <a:gd name="connsiteY155" fmla="*/ 3073175 h 6152608"/>
              <a:gd name="connsiteX156" fmla="*/ 1817370 w 2352349"/>
              <a:gd name="connsiteY156" fmla="*/ 3089368 h 6152608"/>
              <a:gd name="connsiteX157" fmla="*/ 1829752 w 2352349"/>
              <a:gd name="connsiteY157" fmla="*/ 3157948 h 6152608"/>
              <a:gd name="connsiteX158" fmla="*/ 1829752 w 2352349"/>
              <a:gd name="connsiteY158" fmla="*/ 3157948 h 6152608"/>
              <a:gd name="connsiteX159" fmla="*/ 1829752 w 2352349"/>
              <a:gd name="connsiteY159" fmla="*/ 3157948 h 6152608"/>
              <a:gd name="connsiteX160" fmla="*/ 1829752 w 2352349"/>
              <a:gd name="connsiteY160" fmla="*/ 3157948 h 6152608"/>
              <a:gd name="connsiteX161" fmla="*/ 1787842 w 2352349"/>
              <a:gd name="connsiteY161" fmla="*/ 3382738 h 6152608"/>
              <a:gd name="connsiteX162" fmla="*/ 1804035 w 2352349"/>
              <a:gd name="connsiteY162" fmla="*/ 3176046 h 6152608"/>
              <a:gd name="connsiteX163" fmla="*/ 1724025 w 2352349"/>
              <a:gd name="connsiteY163" fmla="*/ 3024598 h 6152608"/>
              <a:gd name="connsiteX164" fmla="*/ 1787842 w 2352349"/>
              <a:gd name="connsiteY164" fmla="*/ 3382738 h 6152608"/>
              <a:gd name="connsiteX165" fmla="*/ 1787842 w 2352349"/>
              <a:gd name="connsiteY165" fmla="*/ 3382738 h 6152608"/>
              <a:gd name="connsiteX166" fmla="*/ 1787842 w 2352349"/>
              <a:gd name="connsiteY166" fmla="*/ 3382738 h 6152608"/>
              <a:gd name="connsiteX167" fmla="*/ 1787842 w 2352349"/>
              <a:gd name="connsiteY167" fmla="*/ 3382738 h 6152608"/>
              <a:gd name="connsiteX168" fmla="*/ 1276350 w 2352349"/>
              <a:gd name="connsiteY168" fmla="*/ 1373915 h 6152608"/>
              <a:gd name="connsiteX169" fmla="*/ 1279207 w 2352349"/>
              <a:gd name="connsiteY169" fmla="*/ 1051018 h 6152608"/>
              <a:gd name="connsiteX170" fmla="*/ 1206817 w 2352349"/>
              <a:gd name="connsiteY170" fmla="*/ 1155793 h 6152608"/>
              <a:gd name="connsiteX171" fmla="*/ 1189672 w 2352349"/>
              <a:gd name="connsiteY171" fmla="*/ 1130075 h 6152608"/>
              <a:gd name="connsiteX172" fmla="*/ 1168717 w 2352349"/>
              <a:gd name="connsiteY172" fmla="*/ 1102453 h 6152608"/>
              <a:gd name="connsiteX173" fmla="*/ 1159192 w 2352349"/>
              <a:gd name="connsiteY173" fmla="*/ 1107215 h 6152608"/>
              <a:gd name="connsiteX174" fmla="*/ 1276350 w 2352349"/>
              <a:gd name="connsiteY174" fmla="*/ 1373915 h 6152608"/>
              <a:gd name="connsiteX175" fmla="*/ 1192530 w 2352349"/>
              <a:gd name="connsiteY175" fmla="*/ 1130075 h 6152608"/>
              <a:gd name="connsiteX176" fmla="*/ 1279207 w 2352349"/>
              <a:gd name="connsiteY176" fmla="*/ 1004345 h 6152608"/>
              <a:gd name="connsiteX177" fmla="*/ 1280160 w 2352349"/>
              <a:gd name="connsiteY177" fmla="*/ 856708 h 6152608"/>
              <a:gd name="connsiteX178" fmla="*/ 1122997 w 2352349"/>
              <a:gd name="connsiteY178" fmla="*/ 965293 h 6152608"/>
              <a:gd name="connsiteX179" fmla="*/ 1192530 w 2352349"/>
              <a:gd name="connsiteY179" fmla="*/ 1130075 h 6152608"/>
              <a:gd name="connsiteX180" fmla="*/ 1192530 w 2352349"/>
              <a:gd name="connsiteY180" fmla="*/ 1130075 h 6152608"/>
              <a:gd name="connsiteX181" fmla="*/ 1192530 w 2352349"/>
              <a:gd name="connsiteY181" fmla="*/ 1130075 h 6152608"/>
              <a:gd name="connsiteX182" fmla="*/ 1192530 w 2352349"/>
              <a:gd name="connsiteY182" fmla="*/ 1130075 h 6152608"/>
              <a:gd name="connsiteX183" fmla="*/ 1034415 w 2352349"/>
              <a:gd name="connsiteY183" fmla="*/ 1407253 h 6152608"/>
              <a:gd name="connsiteX184" fmla="*/ 1062990 w 2352349"/>
              <a:gd name="connsiteY184" fmla="*/ 1115788 h 6152608"/>
              <a:gd name="connsiteX185" fmla="*/ 1042035 w 2352349"/>
              <a:gd name="connsiteY185" fmla="*/ 1111025 h 6152608"/>
              <a:gd name="connsiteX186" fmla="*/ 1002982 w 2352349"/>
              <a:gd name="connsiteY186" fmla="*/ 1168175 h 6152608"/>
              <a:gd name="connsiteX187" fmla="*/ 937260 w 2352349"/>
              <a:gd name="connsiteY187" fmla="*/ 1102453 h 6152608"/>
              <a:gd name="connsiteX188" fmla="*/ 1034415 w 2352349"/>
              <a:gd name="connsiteY188" fmla="*/ 1407253 h 6152608"/>
              <a:gd name="connsiteX189" fmla="*/ 1000125 w 2352349"/>
              <a:gd name="connsiteY189" fmla="*/ 1137695 h 6152608"/>
              <a:gd name="connsiteX190" fmla="*/ 1081087 w 2352349"/>
              <a:gd name="connsiteY190" fmla="*/ 969103 h 6152608"/>
              <a:gd name="connsiteX191" fmla="*/ 861060 w 2352349"/>
              <a:gd name="connsiteY191" fmla="*/ 807178 h 6152608"/>
              <a:gd name="connsiteX192" fmla="*/ 1000125 w 2352349"/>
              <a:gd name="connsiteY192" fmla="*/ 1137695 h 6152608"/>
              <a:gd name="connsiteX193" fmla="*/ 1000125 w 2352349"/>
              <a:gd name="connsiteY193" fmla="*/ 1137695 h 6152608"/>
              <a:gd name="connsiteX194" fmla="*/ 1000125 w 2352349"/>
              <a:gd name="connsiteY194" fmla="*/ 1137695 h 6152608"/>
              <a:gd name="connsiteX195" fmla="*/ 1000125 w 2352349"/>
              <a:gd name="connsiteY195" fmla="*/ 1137695 h 6152608"/>
              <a:gd name="connsiteX196" fmla="*/ 308610 w 2352349"/>
              <a:gd name="connsiteY196" fmla="*/ 3159853 h 6152608"/>
              <a:gd name="connsiteX197" fmla="*/ 474345 w 2352349"/>
              <a:gd name="connsiteY197" fmla="*/ 2953160 h 6152608"/>
              <a:gd name="connsiteX198" fmla="*/ 262890 w 2352349"/>
              <a:gd name="connsiteY198" fmla="*/ 3128421 h 6152608"/>
              <a:gd name="connsiteX199" fmla="*/ 308610 w 2352349"/>
              <a:gd name="connsiteY199" fmla="*/ 3159853 h 6152608"/>
              <a:gd name="connsiteX200" fmla="*/ 308610 w 2352349"/>
              <a:gd name="connsiteY200" fmla="*/ 3159853 h 6152608"/>
              <a:gd name="connsiteX201" fmla="*/ 308610 w 2352349"/>
              <a:gd name="connsiteY201" fmla="*/ 3159853 h 6152608"/>
              <a:gd name="connsiteX202" fmla="*/ 308610 w 2352349"/>
              <a:gd name="connsiteY202" fmla="*/ 3159853 h 615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2352349" h="6152608">
                <a:moveTo>
                  <a:pt x="1581150" y="6152608"/>
                </a:moveTo>
                <a:cubicBezTo>
                  <a:pt x="1573530" y="6065930"/>
                  <a:pt x="1534477" y="5923055"/>
                  <a:pt x="1533525" y="5835426"/>
                </a:cubicBezTo>
                <a:cubicBezTo>
                  <a:pt x="1532572" y="5783038"/>
                  <a:pt x="1523047" y="5738271"/>
                  <a:pt x="1481137" y="5719221"/>
                </a:cubicBezTo>
                <a:cubicBezTo>
                  <a:pt x="1471612" y="5715410"/>
                  <a:pt x="1463992" y="5712553"/>
                  <a:pt x="1451610" y="5710648"/>
                </a:cubicBezTo>
                <a:cubicBezTo>
                  <a:pt x="1424940" y="5635401"/>
                  <a:pt x="1408747" y="5558248"/>
                  <a:pt x="1392555" y="5482048"/>
                </a:cubicBezTo>
                <a:cubicBezTo>
                  <a:pt x="1389697" y="5471571"/>
                  <a:pt x="1386840" y="5460141"/>
                  <a:pt x="1385887" y="5448710"/>
                </a:cubicBezTo>
                <a:cubicBezTo>
                  <a:pt x="1382077" y="5342030"/>
                  <a:pt x="1366837" y="5236303"/>
                  <a:pt x="1338262" y="5135338"/>
                </a:cubicBezTo>
                <a:cubicBezTo>
                  <a:pt x="1335405" y="5125813"/>
                  <a:pt x="1332547" y="5115335"/>
                  <a:pt x="1328737" y="5105810"/>
                </a:cubicBezTo>
                <a:cubicBezTo>
                  <a:pt x="1302067" y="4954363"/>
                  <a:pt x="1302067" y="4819108"/>
                  <a:pt x="1242060" y="4685758"/>
                </a:cubicBezTo>
                <a:cubicBezTo>
                  <a:pt x="1241107" y="4676233"/>
                  <a:pt x="1239202" y="4665756"/>
                  <a:pt x="1236345" y="4654326"/>
                </a:cubicBezTo>
                <a:cubicBezTo>
                  <a:pt x="1233487" y="4634323"/>
                  <a:pt x="1229677" y="4612416"/>
                  <a:pt x="1226820" y="4592413"/>
                </a:cubicBezTo>
                <a:cubicBezTo>
                  <a:pt x="1210627" y="4486685"/>
                  <a:pt x="1184910" y="4381910"/>
                  <a:pt x="1184910" y="4276183"/>
                </a:cubicBezTo>
                <a:cubicBezTo>
                  <a:pt x="1185862" y="4133308"/>
                  <a:pt x="1139190" y="3999006"/>
                  <a:pt x="1119187" y="3858988"/>
                </a:cubicBezTo>
                <a:cubicBezTo>
                  <a:pt x="1103947" y="3872323"/>
                  <a:pt x="1096327" y="3887563"/>
                  <a:pt x="1090612" y="3904708"/>
                </a:cubicBezTo>
                <a:cubicBezTo>
                  <a:pt x="1068705" y="3975193"/>
                  <a:pt x="1064895" y="4044725"/>
                  <a:pt x="1073467" y="4117115"/>
                </a:cubicBezTo>
                <a:cubicBezTo>
                  <a:pt x="1079182" y="4171408"/>
                  <a:pt x="1080135" y="4227606"/>
                  <a:pt x="1074420" y="4281898"/>
                </a:cubicBezTo>
                <a:cubicBezTo>
                  <a:pt x="1062037" y="4391435"/>
                  <a:pt x="1036320" y="4500973"/>
                  <a:pt x="1031557" y="4610510"/>
                </a:cubicBezTo>
                <a:cubicBezTo>
                  <a:pt x="1023937" y="4768626"/>
                  <a:pt x="1030605" y="4926741"/>
                  <a:pt x="1027747" y="5082951"/>
                </a:cubicBezTo>
                <a:cubicBezTo>
                  <a:pt x="1026795" y="5151530"/>
                  <a:pt x="1018222" y="5222016"/>
                  <a:pt x="1020127" y="5290596"/>
                </a:cubicBezTo>
                <a:cubicBezTo>
                  <a:pt x="1021080" y="5349651"/>
                  <a:pt x="1025842" y="5407753"/>
                  <a:pt x="1036320" y="5465855"/>
                </a:cubicBezTo>
                <a:cubicBezTo>
                  <a:pt x="1037272" y="5475380"/>
                  <a:pt x="1040130" y="5485858"/>
                  <a:pt x="1042987" y="5495383"/>
                </a:cubicBezTo>
                <a:cubicBezTo>
                  <a:pt x="1045845" y="5504908"/>
                  <a:pt x="1048702" y="5515385"/>
                  <a:pt x="1050607" y="5523958"/>
                </a:cubicBezTo>
                <a:cubicBezTo>
                  <a:pt x="1042987" y="5653498"/>
                  <a:pt x="1082040" y="5789705"/>
                  <a:pt x="1057275" y="5921151"/>
                </a:cubicBezTo>
                <a:cubicBezTo>
                  <a:pt x="1051560" y="5930676"/>
                  <a:pt x="1044892" y="5941153"/>
                  <a:pt x="1040130" y="5950678"/>
                </a:cubicBezTo>
                <a:cubicBezTo>
                  <a:pt x="1021080" y="5979253"/>
                  <a:pt x="980662" y="6075262"/>
                  <a:pt x="981075" y="6142063"/>
                </a:cubicBezTo>
                <a:lnTo>
                  <a:pt x="1600932" y="6148524"/>
                </a:lnTo>
                <a:moveTo>
                  <a:pt x="601027" y="6142130"/>
                </a:moveTo>
                <a:cubicBezTo>
                  <a:pt x="604837" y="6112603"/>
                  <a:pt x="610552" y="6080218"/>
                  <a:pt x="623887" y="6052596"/>
                </a:cubicBezTo>
                <a:cubicBezTo>
                  <a:pt x="643890" y="6013543"/>
                  <a:pt x="646747" y="5975443"/>
                  <a:pt x="640080" y="5933533"/>
                </a:cubicBezTo>
                <a:cubicBezTo>
                  <a:pt x="611505" y="5778276"/>
                  <a:pt x="584835" y="5623971"/>
                  <a:pt x="556260" y="5467760"/>
                </a:cubicBezTo>
                <a:cubicBezTo>
                  <a:pt x="556260" y="5464903"/>
                  <a:pt x="555307" y="5463951"/>
                  <a:pt x="555307" y="5461093"/>
                </a:cubicBezTo>
                <a:cubicBezTo>
                  <a:pt x="544830" y="5315360"/>
                  <a:pt x="533400" y="5166771"/>
                  <a:pt x="526732" y="5021038"/>
                </a:cubicBezTo>
                <a:cubicBezTo>
                  <a:pt x="521017" y="4918168"/>
                  <a:pt x="510540" y="4820060"/>
                  <a:pt x="483870" y="4718143"/>
                </a:cubicBezTo>
                <a:cubicBezTo>
                  <a:pt x="444817" y="4572410"/>
                  <a:pt x="408622" y="4423821"/>
                  <a:pt x="405765" y="4272373"/>
                </a:cubicBezTo>
                <a:cubicBezTo>
                  <a:pt x="402907" y="4142833"/>
                  <a:pt x="393382" y="4010435"/>
                  <a:pt x="383857" y="3880896"/>
                </a:cubicBezTo>
                <a:cubicBezTo>
                  <a:pt x="373380" y="3735163"/>
                  <a:pt x="358140" y="3587525"/>
                  <a:pt x="345757" y="3440840"/>
                </a:cubicBezTo>
                <a:cubicBezTo>
                  <a:pt x="341947" y="3397978"/>
                  <a:pt x="344805" y="3354163"/>
                  <a:pt x="341947" y="3311300"/>
                </a:cubicBezTo>
                <a:cubicBezTo>
                  <a:pt x="340995" y="3282725"/>
                  <a:pt x="336232" y="3253198"/>
                  <a:pt x="328612" y="3226528"/>
                </a:cubicBezTo>
                <a:cubicBezTo>
                  <a:pt x="324802" y="3213193"/>
                  <a:pt x="309562" y="3191285"/>
                  <a:pt x="299085" y="3191285"/>
                </a:cubicBezTo>
                <a:cubicBezTo>
                  <a:pt x="253365" y="3191285"/>
                  <a:pt x="243840" y="3158900"/>
                  <a:pt x="224790" y="3132231"/>
                </a:cubicBezTo>
                <a:cubicBezTo>
                  <a:pt x="214312" y="3116038"/>
                  <a:pt x="204787" y="3099846"/>
                  <a:pt x="189547" y="3087463"/>
                </a:cubicBezTo>
                <a:cubicBezTo>
                  <a:pt x="135255" y="3044600"/>
                  <a:pt x="111442" y="2986498"/>
                  <a:pt x="104775" y="2921728"/>
                </a:cubicBezTo>
                <a:cubicBezTo>
                  <a:pt x="97155" y="2859815"/>
                  <a:pt x="73342" y="2797903"/>
                  <a:pt x="92392" y="2734085"/>
                </a:cubicBezTo>
                <a:cubicBezTo>
                  <a:pt x="93345" y="2727418"/>
                  <a:pt x="92392" y="2721703"/>
                  <a:pt x="91440" y="2715035"/>
                </a:cubicBezTo>
                <a:cubicBezTo>
                  <a:pt x="68580" y="2651218"/>
                  <a:pt x="52387" y="2585496"/>
                  <a:pt x="39052" y="2520725"/>
                </a:cubicBezTo>
                <a:lnTo>
                  <a:pt x="39052" y="2520725"/>
                </a:lnTo>
                <a:lnTo>
                  <a:pt x="39052" y="2520725"/>
                </a:lnTo>
                <a:lnTo>
                  <a:pt x="39052" y="2520725"/>
                </a:lnTo>
                <a:cubicBezTo>
                  <a:pt x="39052" y="2405473"/>
                  <a:pt x="0" y="2291173"/>
                  <a:pt x="0" y="2175920"/>
                </a:cubicBezTo>
                <a:cubicBezTo>
                  <a:pt x="3810" y="2140678"/>
                  <a:pt x="7620" y="2102578"/>
                  <a:pt x="13335" y="2068288"/>
                </a:cubicBezTo>
                <a:cubicBezTo>
                  <a:pt x="20002" y="2026378"/>
                  <a:pt x="52387" y="1899695"/>
                  <a:pt x="55245" y="1879693"/>
                </a:cubicBezTo>
                <a:cubicBezTo>
                  <a:pt x="91440" y="1625375"/>
                  <a:pt x="65722" y="1353913"/>
                  <a:pt x="156210" y="1108168"/>
                </a:cubicBezTo>
                <a:cubicBezTo>
                  <a:pt x="171450" y="1091023"/>
                  <a:pt x="187642" y="1076735"/>
                  <a:pt x="204787" y="1063400"/>
                </a:cubicBezTo>
                <a:cubicBezTo>
                  <a:pt x="324802" y="975770"/>
                  <a:pt x="513397" y="988153"/>
                  <a:pt x="645795" y="918620"/>
                </a:cubicBezTo>
                <a:cubicBezTo>
                  <a:pt x="667702" y="909095"/>
                  <a:pt x="690562" y="898618"/>
                  <a:pt x="710565" y="885283"/>
                </a:cubicBezTo>
                <a:cubicBezTo>
                  <a:pt x="730567" y="872900"/>
                  <a:pt x="752475" y="860518"/>
                  <a:pt x="772477" y="846230"/>
                </a:cubicBezTo>
                <a:cubicBezTo>
                  <a:pt x="835342" y="798605"/>
                  <a:pt x="867727" y="743360"/>
                  <a:pt x="851535" y="664303"/>
                </a:cubicBezTo>
                <a:cubicBezTo>
                  <a:pt x="845820" y="638585"/>
                  <a:pt x="848677" y="611915"/>
                  <a:pt x="844867" y="586198"/>
                </a:cubicBezTo>
                <a:cubicBezTo>
                  <a:pt x="839152" y="556670"/>
                  <a:pt x="835342" y="524285"/>
                  <a:pt x="824865" y="496663"/>
                </a:cubicBezTo>
                <a:cubicBezTo>
                  <a:pt x="805815" y="450943"/>
                  <a:pt x="798195" y="409033"/>
                  <a:pt x="808672" y="367123"/>
                </a:cubicBezTo>
                <a:lnTo>
                  <a:pt x="809625" y="364265"/>
                </a:lnTo>
                <a:cubicBezTo>
                  <a:pt x="816292" y="338548"/>
                  <a:pt x="831532" y="341405"/>
                  <a:pt x="831532" y="341405"/>
                </a:cubicBezTo>
                <a:cubicBezTo>
                  <a:pt x="839152" y="347120"/>
                  <a:pt x="848677" y="360455"/>
                  <a:pt x="848677" y="360455"/>
                </a:cubicBezTo>
                <a:cubicBezTo>
                  <a:pt x="848360" y="348708"/>
                  <a:pt x="848042" y="336960"/>
                  <a:pt x="847725" y="325213"/>
                </a:cubicBezTo>
                <a:cubicBezTo>
                  <a:pt x="848042" y="310925"/>
                  <a:pt x="848360" y="296638"/>
                  <a:pt x="848677" y="282350"/>
                </a:cubicBezTo>
                <a:cubicBezTo>
                  <a:pt x="851535" y="279493"/>
                  <a:pt x="854392" y="260443"/>
                  <a:pt x="856297" y="249013"/>
                </a:cubicBezTo>
                <a:cubicBezTo>
                  <a:pt x="857250" y="233773"/>
                  <a:pt x="860107" y="251870"/>
                  <a:pt x="862012" y="229010"/>
                </a:cubicBezTo>
                <a:cubicBezTo>
                  <a:pt x="862965" y="223295"/>
                  <a:pt x="864870" y="223295"/>
                  <a:pt x="865822" y="209008"/>
                </a:cubicBezTo>
                <a:cubicBezTo>
                  <a:pt x="866775" y="179480"/>
                  <a:pt x="868680" y="189958"/>
                  <a:pt x="871537" y="189005"/>
                </a:cubicBezTo>
                <a:cubicBezTo>
                  <a:pt x="872490" y="147095"/>
                  <a:pt x="875347" y="143285"/>
                  <a:pt x="878205" y="169003"/>
                </a:cubicBezTo>
                <a:cubicBezTo>
                  <a:pt x="881062" y="162335"/>
                  <a:pt x="883920" y="156620"/>
                  <a:pt x="885825" y="144238"/>
                </a:cubicBezTo>
                <a:cubicBezTo>
                  <a:pt x="889635" y="130903"/>
                  <a:pt x="892492" y="122330"/>
                  <a:pt x="898207" y="128998"/>
                </a:cubicBezTo>
                <a:cubicBezTo>
                  <a:pt x="903922" y="145190"/>
                  <a:pt x="907732" y="109948"/>
                  <a:pt x="913447" y="108995"/>
                </a:cubicBezTo>
                <a:cubicBezTo>
                  <a:pt x="919162" y="115663"/>
                  <a:pt x="923925" y="59465"/>
                  <a:pt x="929640" y="91850"/>
                </a:cubicBezTo>
                <a:cubicBezTo>
                  <a:pt x="935355" y="104233"/>
                  <a:pt x="940117" y="69943"/>
                  <a:pt x="945832" y="78515"/>
                </a:cubicBezTo>
                <a:cubicBezTo>
                  <a:pt x="948690" y="75658"/>
                  <a:pt x="955357" y="78515"/>
                  <a:pt x="961072" y="62323"/>
                </a:cubicBezTo>
                <a:cubicBezTo>
                  <a:pt x="967740" y="59465"/>
                  <a:pt x="973455" y="42320"/>
                  <a:pt x="978217" y="45178"/>
                </a:cubicBezTo>
                <a:cubicBezTo>
                  <a:pt x="984885" y="48035"/>
                  <a:pt x="991552" y="34700"/>
                  <a:pt x="997267" y="41368"/>
                </a:cubicBezTo>
                <a:cubicBezTo>
                  <a:pt x="1006792" y="18508"/>
                  <a:pt x="1016317" y="38510"/>
                  <a:pt x="1026795" y="28985"/>
                </a:cubicBezTo>
                <a:cubicBezTo>
                  <a:pt x="1037272" y="18508"/>
                  <a:pt x="1046797" y="6125"/>
                  <a:pt x="1058227" y="19460"/>
                </a:cubicBezTo>
                <a:cubicBezTo>
                  <a:pt x="1068705" y="410"/>
                  <a:pt x="1078230" y="26128"/>
                  <a:pt x="1090612" y="12793"/>
                </a:cubicBezTo>
                <a:cubicBezTo>
                  <a:pt x="1101090" y="13745"/>
                  <a:pt x="1112520" y="4220"/>
                  <a:pt x="1122997" y="7078"/>
                </a:cubicBezTo>
                <a:cubicBezTo>
                  <a:pt x="1135380" y="410"/>
                  <a:pt x="1144905" y="33748"/>
                  <a:pt x="1156335" y="3268"/>
                </a:cubicBezTo>
                <a:cubicBezTo>
                  <a:pt x="1168717" y="3268"/>
                  <a:pt x="1178242" y="-3400"/>
                  <a:pt x="1189672" y="2315"/>
                </a:cubicBezTo>
                <a:cubicBezTo>
                  <a:pt x="1196340" y="8030"/>
                  <a:pt x="1203007" y="18508"/>
                  <a:pt x="1208722" y="3268"/>
                </a:cubicBezTo>
                <a:cubicBezTo>
                  <a:pt x="1215390" y="6125"/>
                  <a:pt x="1223962" y="13745"/>
                  <a:pt x="1228725" y="8983"/>
                </a:cubicBezTo>
                <a:cubicBezTo>
                  <a:pt x="1235392" y="14698"/>
                  <a:pt x="1242060" y="22318"/>
                  <a:pt x="1247775" y="15650"/>
                </a:cubicBezTo>
                <a:cubicBezTo>
                  <a:pt x="1250632" y="8983"/>
                  <a:pt x="1254442" y="5173"/>
                  <a:pt x="1257300" y="6125"/>
                </a:cubicBezTo>
                <a:cubicBezTo>
                  <a:pt x="1260157" y="7078"/>
                  <a:pt x="1260157" y="15650"/>
                  <a:pt x="1263015" y="28985"/>
                </a:cubicBezTo>
                <a:cubicBezTo>
                  <a:pt x="1270635" y="35653"/>
                  <a:pt x="1279207" y="44225"/>
                  <a:pt x="1284922" y="44225"/>
                </a:cubicBezTo>
                <a:cubicBezTo>
                  <a:pt x="1295400" y="63275"/>
                  <a:pt x="1301115" y="70895"/>
                  <a:pt x="1308735" y="69943"/>
                </a:cubicBezTo>
                <a:cubicBezTo>
                  <a:pt x="1316355" y="87088"/>
                  <a:pt x="1323975" y="70895"/>
                  <a:pt x="1328737" y="91850"/>
                </a:cubicBezTo>
                <a:cubicBezTo>
                  <a:pt x="1335405" y="78515"/>
                  <a:pt x="1342072" y="105185"/>
                  <a:pt x="1345882" y="108995"/>
                </a:cubicBezTo>
                <a:cubicBezTo>
                  <a:pt x="1352550" y="108043"/>
                  <a:pt x="1358265" y="128998"/>
                  <a:pt x="1363027" y="128998"/>
                </a:cubicBezTo>
                <a:cubicBezTo>
                  <a:pt x="1368742" y="120425"/>
                  <a:pt x="1373505" y="148048"/>
                  <a:pt x="1378267" y="150905"/>
                </a:cubicBezTo>
                <a:cubicBezTo>
                  <a:pt x="1383982" y="176623"/>
                  <a:pt x="1387792" y="142333"/>
                  <a:pt x="1391602" y="170908"/>
                </a:cubicBezTo>
                <a:cubicBezTo>
                  <a:pt x="1395412" y="145190"/>
                  <a:pt x="1399222" y="188053"/>
                  <a:pt x="1402080" y="197578"/>
                </a:cubicBezTo>
                <a:cubicBezTo>
                  <a:pt x="1403032" y="187100"/>
                  <a:pt x="1405890" y="210913"/>
                  <a:pt x="1407795" y="217580"/>
                </a:cubicBezTo>
                <a:cubicBezTo>
                  <a:pt x="1408747" y="224248"/>
                  <a:pt x="1410652" y="229963"/>
                  <a:pt x="1411605" y="232820"/>
                </a:cubicBezTo>
                <a:cubicBezTo>
                  <a:pt x="1414462" y="245203"/>
                  <a:pt x="1415415" y="257585"/>
                  <a:pt x="1415415" y="270920"/>
                </a:cubicBezTo>
                <a:cubicBezTo>
                  <a:pt x="1415415" y="284255"/>
                  <a:pt x="1415415" y="297590"/>
                  <a:pt x="1412557" y="311878"/>
                </a:cubicBezTo>
                <a:cubicBezTo>
                  <a:pt x="1408747" y="337595"/>
                  <a:pt x="1409700" y="363313"/>
                  <a:pt x="1418272" y="387125"/>
                </a:cubicBezTo>
                <a:lnTo>
                  <a:pt x="1418272" y="387125"/>
                </a:lnTo>
                <a:cubicBezTo>
                  <a:pt x="1418272" y="387125"/>
                  <a:pt x="1456372" y="380458"/>
                  <a:pt x="1463040" y="404270"/>
                </a:cubicBezTo>
                <a:cubicBezTo>
                  <a:pt x="1463040" y="404270"/>
                  <a:pt x="1472565" y="447133"/>
                  <a:pt x="1449705" y="488090"/>
                </a:cubicBezTo>
                <a:cubicBezTo>
                  <a:pt x="1446847" y="494758"/>
                  <a:pt x="1442085" y="501425"/>
                  <a:pt x="1434465" y="508093"/>
                </a:cubicBezTo>
                <a:cubicBezTo>
                  <a:pt x="1369695" y="571910"/>
                  <a:pt x="1336357" y="653825"/>
                  <a:pt x="1316355" y="734788"/>
                </a:cubicBezTo>
                <a:cubicBezTo>
                  <a:pt x="1289685" y="837658"/>
                  <a:pt x="1293495" y="905285"/>
                  <a:pt x="1439227" y="948148"/>
                </a:cubicBezTo>
                <a:cubicBezTo>
                  <a:pt x="1557337" y="984343"/>
                  <a:pt x="1686877" y="1028158"/>
                  <a:pt x="1802130" y="1071973"/>
                </a:cubicBezTo>
                <a:cubicBezTo>
                  <a:pt x="1849755" y="1089118"/>
                  <a:pt x="1879282" y="1123408"/>
                  <a:pt x="1880235" y="1174843"/>
                </a:cubicBezTo>
                <a:cubicBezTo>
                  <a:pt x="1881187" y="1246280"/>
                  <a:pt x="1886902" y="1314860"/>
                  <a:pt x="1904047" y="1385345"/>
                </a:cubicBezTo>
                <a:cubicBezTo>
                  <a:pt x="1924050" y="1463450"/>
                  <a:pt x="1982152" y="1873978"/>
                  <a:pt x="1974532" y="2002565"/>
                </a:cubicBezTo>
                <a:cubicBezTo>
                  <a:pt x="1971675" y="2040665"/>
                  <a:pt x="1980247" y="2079718"/>
                  <a:pt x="1986915" y="2118770"/>
                </a:cubicBezTo>
                <a:cubicBezTo>
                  <a:pt x="1992630" y="2145440"/>
                  <a:pt x="2005965" y="2171158"/>
                  <a:pt x="2015490" y="2198781"/>
                </a:cubicBezTo>
                <a:cubicBezTo>
                  <a:pt x="2022157" y="2220688"/>
                  <a:pt x="2038350" y="2250215"/>
                  <a:pt x="2030730" y="2266408"/>
                </a:cubicBezTo>
                <a:cubicBezTo>
                  <a:pt x="2002155" y="2324510"/>
                  <a:pt x="2025015" y="2379756"/>
                  <a:pt x="2027872" y="2435000"/>
                </a:cubicBezTo>
                <a:cubicBezTo>
                  <a:pt x="2028825" y="2455003"/>
                  <a:pt x="2034540" y="2475958"/>
                  <a:pt x="2035492" y="2496913"/>
                </a:cubicBezTo>
                <a:cubicBezTo>
                  <a:pt x="2041207" y="2651218"/>
                  <a:pt x="2059305" y="3004596"/>
                  <a:pt x="2059305" y="3029360"/>
                </a:cubicBezTo>
                <a:cubicBezTo>
                  <a:pt x="2059305" y="3067460"/>
                  <a:pt x="2063115" y="3109371"/>
                  <a:pt x="2049780" y="3144613"/>
                </a:cubicBezTo>
                <a:cubicBezTo>
                  <a:pt x="2036445" y="3179856"/>
                  <a:pt x="2033587" y="3212240"/>
                  <a:pt x="2040255" y="3247483"/>
                </a:cubicBezTo>
                <a:cubicBezTo>
                  <a:pt x="2046922" y="3277010"/>
                  <a:pt x="2055495" y="3308443"/>
                  <a:pt x="2063115" y="3337018"/>
                </a:cubicBezTo>
                <a:cubicBezTo>
                  <a:pt x="2075497" y="3372260"/>
                  <a:pt x="2068830" y="3401788"/>
                  <a:pt x="2053590" y="3437031"/>
                </a:cubicBezTo>
                <a:cubicBezTo>
                  <a:pt x="2026920" y="3500848"/>
                  <a:pt x="2005965" y="3565618"/>
                  <a:pt x="2040255" y="3637056"/>
                </a:cubicBezTo>
                <a:cubicBezTo>
                  <a:pt x="2075497" y="3712303"/>
                  <a:pt x="2098357" y="3793265"/>
                  <a:pt x="2128837" y="3879943"/>
                </a:cubicBezTo>
                <a:cubicBezTo>
                  <a:pt x="2145030" y="3886610"/>
                  <a:pt x="2168842" y="3895183"/>
                  <a:pt x="2191702" y="3902803"/>
                </a:cubicBezTo>
                <a:cubicBezTo>
                  <a:pt x="2207895" y="3938998"/>
                  <a:pt x="2215515" y="3974240"/>
                  <a:pt x="2234565" y="4003768"/>
                </a:cubicBezTo>
                <a:cubicBezTo>
                  <a:pt x="2279332" y="4071396"/>
                  <a:pt x="2306955" y="4148548"/>
                  <a:pt x="2325052" y="4223796"/>
                </a:cubicBezTo>
                <a:cubicBezTo>
                  <a:pt x="2335530" y="4269516"/>
                  <a:pt x="2322195" y="4317141"/>
                  <a:pt x="2335530" y="4362860"/>
                </a:cubicBezTo>
                <a:cubicBezTo>
                  <a:pt x="2364105" y="4460016"/>
                  <a:pt x="2348865" y="4557171"/>
                  <a:pt x="2343150" y="4656231"/>
                </a:cubicBezTo>
                <a:cubicBezTo>
                  <a:pt x="2340292" y="4704808"/>
                  <a:pt x="2342197" y="4753385"/>
                  <a:pt x="2329815" y="4801010"/>
                </a:cubicBezTo>
                <a:cubicBezTo>
                  <a:pt x="2319337" y="4846730"/>
                  <a:pt x="2300287" y="4891498"/>
                  <a:pt x="2247900" y="4903880"/>
                </a:cubicBezTo>
                <a:cubicBezTo>
                  <a:pt x="2199322" y="4913405"/>
                  <a:pt x="2149792" y="4917216"/>
                  <a:pt x="2101215" y="4913405"/>
                </a:cubicBezTo>
                <a:cubicBezTo>
                  <a:pt x="2081212" y="4912453"/>
                  <a:pt x="2058352" y="4907691"/>
                  <a:pt x="2038350" y="4906738"/>
                </a:cubicBezTo>
                <a:cubicBezTo>
                  <a:pt x="1993582" y="4896260"/>
                  <a:pt x="1928812" y="4883878"/>
                  <a:pt x="1917382" y="4896260"/>
                </a:cubicBezTo>
                <a:cubicBezTo>
                  <a:pt x="1839277" y="5006751"/>
                  <a:pt x="1917382" y="5142005"/>
                  <a:pt x="1926907" y="5273451"/>
                </a:cubicBezTo>
                <a:cubicBezTo>
                  <a:pt x="1929765" y="5295358"/>
                  <a:pt x="1932622" y="5316313"/>
                  <a:pt x="1934527" y="5338221"/>
                </a:cubicBezTo>
                <a:cubicBezTo>
                  <a:pt x="1935480" y="5347746"/>
                  <a:pt x="1937385" y="5358223"/>
                  <a:pt x="1938337" y="5369653"/>
                </a:cubicBezTo>
                <a:cubicBezTo>
                  <a:pt x="1944052" y="5473476"/>
                  <a:pt x="1994535" y="5583966"/>
                  <a:pt x="1983105" y="5695408"/>
                </a:cubicBezTo>
                <a:cubicBezTo>
                  <a:pt x="1983105" y="5720173"/>
                  <a:pt x="1957387" y="5731603"/>
                  <a:pt x="1931670" y="5731603"/>
                </a:cubicBezTo>
                <a:cubicBezTo>
                  <a:pt x="1945005" y="5743985"/>
                  <a:pt x="1957387" y="5756368"/>
                  <a:pt x="1974532" y="5780180"/>
                </a:cubicBezTo>
                <a:cubicBezTo>
                  <a:pt x="1980247" y="5788753"/>
                  <a:pt x="1984057" y="5797326"/>
                  <a:pt x="1986915" y="5806851"/>
                </a:cubicBezTo>
                <a:cubicBezTo>
                  <a:pt x="1997392" y="5833521"/>
                  <a:pt x="2003107" y="5864001"/>
                  <a:pt x="2009775" y="5893528"/>
                </a:cubicBezTo>
                <a:cubicBezTo>
                  <a:pt x="2026920" y="5959251"/>
                  <a:pt x="2065020" y="6006876"/>
                  <a:pt x="2127885" y="6039260"/>
                </a:cubicBezTo>
                <a:cubicBezTo>
                  <a:pt x="2156460" y="6054501"/>
                  <a:pt x="2190534" y="6069785"/>
                  <a:pt x="2212657" y="6086885"/>
                </a:cubicBezTo>
                <a:cubicBezTo>
                  <a:pt x="2234780" y="6103985"/>
                  <a:pt x="2270148" y="6094238"/>
                  <a:pt x="2260623" y="6141863"/>
                </a:cubicBezTo>
                <a:moveTo>
                  <a:pt x="1975485" y="3767548"/>
                </a:moveTo>
                <a:cubicBezTo>
                  <a:pt x="1958340" y="3719923"/>
                  <a:pt x="1942147" y="3678013"/>
                  <a:pt x="1924050" y="3635150"/>
                </a:cubicBezTo>
                <a:cubicBezTo>
                  <a:pt x="1920240" y="3635150"/>
                  <a:pt x="1916430" y="3635150"/>
                  <a:pt x="1913572" y="3636103"/>
                </a:cubicBezTo>
                <a:cubicBezTo>
                  <a:pt x="1909762" y="3680871"/>
                  <a:pt x="1905952" y="3725638"/>
                  <a:pt x="1901190" y="3772310"/>
                </a:cubicBezTo>
                <a:cubicBezTo>
                  <a:pt x="1929765" y="3769453"/>
                  <a:pt x="1949767" y="3769453"/>
                  <a:pt x="1975485" y="3767548"/>
                </a:cubicBezTo>
                <a:lnTo>
                  <a:pt x="1975485" y="3767548"/>
                </a:lnTo>
                <a:lnTo>
                  <a:pt x="1975485" y="3767548"/>
                </a:lnTo>
                <a:lnTo>
                  <a:pt x="1975485" y="3767548"/>
                </a:lnTo>
                <a:close/>
                <a:moveTo>
                  <a:pt x="1829752" y="3157948"/>
                </a:moveTo>
                <a:lnTo>
                  <a:pt x="2005965" y="3157948"/>
                </a:lnTo>
                <a:cubicBezTo>
                  <a:pt x="2027872" y="3096035"/>
                  <a:pt x="2023110" y="3087463"/>
                  <a:pt x="1969770" y="3073175"/>
                </a:cubicBezTo>
                <a:cubicBezTo>
                  <a:pt x="1918335" y="3057935"/>
                  <a:pt x="1872615" y="3062698"/>
                  <a:pt x="1817370" y="3089368"/>
                </a:cubicBezTo>
                <a:cubicBezTo>
                  <a:pt x="1820227" y="3114133"/>
                  <a:pt x="1825942" y="3138898"/>
                  <a:pt x="1829752" y="3157948"/>
                </a:cubicBezTo>
                <a:lnTo>
                  <a:pt x="1829752" y="3157948"/>
                </a:lnTo>
                <a:lnTo>
                  <a:pt x="1829752" y="3157948"/>
                </a:lnTo>
                <a:lnTo>
                  <a:pt x="1829752" y="3157948"/>
                </a:lnTo>
                <a:close/>
                <a:moveTo>
                  <a:pt x="1787842" y="3382738"/>
                </a:moveTo>
                <a:cubicBezTo>
                  <a:pt x="1791652" y="3349400"/>
                  <a:pt x="1809750" y="3185571"/>
                  <a:pt x="1804035" y="3176046"/>
                </a:cubicBezTo>
                <a:cubicBezTo>
                  <a:pt x="1784032" y="3141756"/>
                  <a:pt x="1760220" y="3063650"/>
                  <a:pt x="1724025" y="3024598"/>
                </a:cubicBezTo>
                <a:cubicBezTo>
                  <a:pt x="1694497" y="3091273"/>
                  <a:pt x="1741170" y="3283678"/>
                  <a:pt x="1787842" y="3382738"/>
                </a:cubicBezTo>
                <a:lnTo>
                  <a:pt x="1787842" y="3382738"/>
                </a:lnTo>
                <a:lnTo>
                  <a:pt x="1787842" y="3382738"/>
                </a:lnTo>
                <a:lnTo>
                  <a:pt x="1787842" y="3382738"/>
                </a:lnTo>
                <a:close/>
                <a:moveTo>
                  <a:pt x="1276350" y="1373915"/>
                </a:moveTo>
                <a:cubicBezTo>
                  <a:pt x="1287780" y="1283428"/>
                  <a:pt x="1291590" y="1130075"/>
                  <a:pt x="1279207" y="1051018"/>
                </a:cubicBezTo>
                <a:cubicBezTo>
                  <a:pt x="1278255" y="1047208"/>
                  <a:pt x="1230630" y="1131028"/>
                  <a:pt x="1206817" y="1155793"/>
                </a:cubicBezTo>
                <a:cubicBezTo>
                  <a:pt x="1199197" y="1145315"/>
                  <a:pt x="1193482" y="1136743"/>
                  <a:pt x="1189672" y="1130075"/>
                </a:cubicBezTo>
                <a:cubicBezTo>
                  <a:pt x="1179195" y="1119598"/>
                  <a:pt x="1179195" y="1112930"/>
                  <a:pt x="1168717" y="1102453"/>
                </a:cubicBezTo>
                <a:cubicBezTo>
                  <a:pt x="1165860" y="1103405"/>
                  <a:pt x="1159192" y="1107215"/>
                  <a:pt x="1159192" y="1107215"/>
                </a:cubicBezTo>
                <a:cubicBezTo>
                  <a:pt x="1193482" y="1192940"/>
                  <a:pt x="1237297" y="1325338"/>
                  <a:pt x="1276350" y="1373915"/>
                </a:cubicBezTo>
                <a:close/>
                <a:moveTo>
                  <a:pt x="1192530" y="1130075"/>
                </a:moveTo>
                <a:cubicBezTo>
                  <a:pt x="1255395" y="1110073"/>
                  <a:pt x="1270635" y="1054828"/>
                  <a:pt x="1279207" y="1004345"/>
                </a:cubicBezTo>
                <a:cubicBezTo>
                  <a:pt x="1288732" y="961483"/>
                  <a:pt x="1280160" y="914810"/>
                  <a:pt x="1280160" y="856708"/>
                </a:cubicBezTo>
                <a:cubicBezTo>
                  <a:pt x="1223962" y="894808"/>
                  <a:pt x="1164907" y="936718"/>
                  <a:pt x="1122997" y="965293"/>
                </a:cubicBezTo>
                <a:cubicBezTo>
                  <a:pt x="1144905" y="1028158"/>
                  <a:pt x="1173480" y="1073878"/>
                  <a:pt x="1192530" y="1130075"/>
                </a:cubicBezTo>
                <a:lnTo>
                  <a:pt x="1192530" y="1130075"/>
                </a:lnTo>
                <a:lnTo>
                  <a:pt x="1192530" y="1130075"/>
                </a:lnTo>
                <a:lnTo>
                  <a:pt x="1192530" y="1130075"/>
                </a:lnTo>
                <a:close/>
                <a:moveTo>
                  <a:pt x="1034415" y="1407253"/>
                </a:moveTo>
                <a:cubicBezTo>
                  <a:pt x="1037272" y="1406300"/>
                  <a:pt x="1054417" y="1210085"/>
                  <a:pt x="1062990" y="1115788"/>
                </a:cubicBezTo>
                <a:cubicBezTo>
                  <a:pt x="1055370" y="1113883"/>
                  <a:pt x="1049655" y="1114835"/>
                  <a:pt x="1042035" y="1111025"/>
                </a:cubicBezTo>
                <a:cubicBezTo>
                  <a:pt x="1031557" y="1123408"/>
                  <a:pt x="1019175" y="1144363"/>
                  <a:pt x="1002982" y="1168175"/>
                </a:cubicBezTo>
                <a:cubicBezTo>
                  <a:pt x="985837" y="1154840"/>
                  <a:pt x="978217" y="1141505"/>
                  <a:pt x="937260" y="1102453"/>
                </a:cubicBezTo>
                <a:cubicBezTo>
                  <a:pt x="962977" y="1184368"/>
                  <a:pt x="1034415" y="1407253"/>
                  <a:pt x="1034415" y="1407253"/>
                </a:cubicBezTo>
                <a:close/>
                <a:moveTo>
                  <a:pt x="1000125" y="1137695"/>
                </a:moveTo>
                <a:cubicBezTo>
                  <a:pt x="1025842" y="1082450"/>
                  <a:pt x="1051560" y="1030063"/>
                  <a:pt x="1081087" y="969103"/>
                </a:cubicBezTo>
                <a:cubicBezTo>
                  <a:pt x="1005840" y="913858"/>
                  <a:pt x="932497" y="861470"/>
                  <a:pt x="861060" y="807178"/>
                </a:cubicBezTo>
                <a:cubicBezTo>
                  <a:pt x="832485" y="870043"/>
                  <a:pt x="903922" y="1041493"/>
                  <a:pt x="1000125" y="1137695"/>
                </a:cubicBezTo>
                <a:lnTo>
                  <a:pt x="1000125" y="1137695"/>
                </a:lnTo>
                <a:lnTo>
                  <a:pt x="1000125" y="1137695"/>
                </a:lnTo>
                <a:lnTo>
                  <a:pt x="1000125" y="1137695"/>
                </a:lnTo>
                <a:close/>
                <a:moveTo>
                  <a:pt x="308610" y="3159853"/>
                </a:moveTo>
                <a:cubicBezTo>
                  <a:pt x="363855" y="3091273"/>
                  <a:pt x="418147" y="3026503"/>
                  <a:pt x="474345" y="2953160"/>
                </a:cubicBezTo>
                <a:cubicBezTo>
                  <a:pt x="357187" y="2966496"/>
                  <a:pt x="311467" y="3043648"/>
                  <a:pt x="262890" y="3128421"/>
                </a:cubicBezTo>
                <a:cubicBezTo>
                  <a:pt x="280035" y="3139850"/>
                  <a:pt x="292417" y="3149375"/>
                  <a:pt x="308610" y="3159853"/>
                </a:cubicBezTo>
                <a:lnTo>
                  <a:pt x="308610" y="3159853"/>
                </a:lnTo>
                <a:lnTo>
                  <a:pt x="308610" y="3159853"/>
                </a:lnTo>
                <a:lnTo>
                  <a:pt x="308610" y="3159853"/>
                </a:lnTo>
                <a:close/>
              </a:path>
            </a:pathLst>
          </a:custGeom>
          <a:noFill/>
          <a:ln w="44450" cap="flat">
            <a:solidFill>
              <a:schemeClr val="tx1">
                <a:lumMod val="65000"/>
                <a:lumOff val="3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894448" y="1237764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gradFill>
                  <a:gsLst>
                    <a:gs pos="0">
                      <a:srgbClr val="008080"/>
                    </a:gs>
                    <a:gs pos="74000">
                      <a:srgbClr val="00B0F0"/>
                    </a:gs>
                    <a:gs pos="83000">
                      <a:srgbClr val="FF9999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本處將持續以「公務員赴陸規定」為題，</a:t>
            </a:r>
            <a:endParaRPr lang="en-US" altLang="zh-TW" sz="2400" dirty="0" smtClean="0">
              <a:gradFill>
                <a:gsLst>
                  <a:gs pos="0">
                    <a:srgbClr val="008080"/>
                  </a:gs>
                  <a:gs pos="74000">
                    <a:srgbClr val="00B0F0"/>
                  </a:gs>
                  <a:gs pos="83000">
                    <a:srgbClr val="FF9999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gradFill>
                  <a:gsLst>
                    <a:gs pos="0">
                      <a:srgbClr val="008080"/>
                    </a:gs>
                    <a:gs pos="74000">
                      <a:srgbClr val="00B0F0"/>
                    </a:gs>
                    <a:gs pos="83000">
                      <a:srgbClr val="FF9999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讓大家更能深入了解相關赴陸規定</a:t>
            </a:r>
            <a:endParaRPr lang="en-US" altLang="zh-TW" sz="2400" dirty="0" smtClean="0">
              <a:gradFill>
                <a:gsLst>
                  <a:gs pos="0">
                    <a:srgbClr val="008080"/>
                  </a:gs>
                  <a:gs pos="74000">
                    <a:srgbClr val="00B0F0"/>
                  </a:gs>
                  <a:gs pos="83000">
                    <a:srgbClr val="FF9999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95" y="3377509"/>
            <a:ext cx="2019037" cy="2019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3744286" y="378686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dirty="0">
                <a:latin typeface="STFangsong" panose="02010600040101010101" pitchFamily="2" charset="-122"/>
                <a:ea typeface="STFangsong" panose="02010600040101010101" pitchFamily="2" charset="-122"/>
              </a:rPr>
              <a:t>廉政信箱：苗栗郵政第</a:t>
            </a:r>
            <a:r>
              <a:rPr lang="en-US" altLang="zh-TW" dirty="0">
                <a:latin typeface="STFangsong" panose="02010600040101010101" pitchFamily="2" charset="-122"/>
                <a:ea typeface="STFangsong" panose="02010600040101010101" pitchFamily="2" charset="-122"/>
              </a:rPr>
              <a:t>55</a:t>
            </a:r>
            <a:r>
              <a:rPr lang="zh-TW" altLang="en-US" dirty="0">
                <a:latin typeface="STFangsong" panose="02010600040101010101" pitchFamily="2" charset="-122"/>
                <a:ea typeface="STFangsong" panose="02010600040101010101" pitchFamily="2" charset="-122"/>
              </a:rPr>
              <a:t>號信箱</a:t>
            </a:r>
            <a:endParaRPr lang="en-US" altLang="zh-TW" dirty="0">
              <a:latin typeface="STFangsong" panose="02010600040101010101" pitchFamily="2" charset="-122"/>
              <a:ea typeface="STFangsong" panose="02010600040101010101" pitchFamily="2" charset="-122"/>
            </a:endParaRPr>
          </a:p>
          <a:p>
            <a:pPr algn="ctr"/>
            <a:r>
              <a:rPr lang="zh-TW" altLang="en-US" dirty="0">
                <a:latin typeface="STFangsong" panose="02010600040101010101" pitchFamily="2" charset="-122"/>
                <a:ea typeface="STFangsong" panose="02010600040101010101" pitchFamily="2" charset="-122"/>
              </a:rPr>
              <a:t>廉政專線：</a:t>
            </a:r>
            <a:r>
              <a:rPr lang="en-US" altLang="zh-TW" dirty="0">
                <a:latin typeface="STFangsong" panose="02010600040101010101" pitchFamily="2" charset="-122"/>
                <a:ea typeface="STFangsong" panose="02010600040101010101" pitchFamily="2" charset="-122"/>
              </a:rPr>
              <a:t>037-356639</a:t>
            </a:r>
          </a:p>
          <a:p>
            <a:endParaRPr lang="en-US" altLang="zh-TW" dirty="0">
              <a:latin typeface="STFangsong" panose="02010600040101010101" pitchFamily="2" charset="-122"/>
              <a:ea typeface="STFangsong" panose="02010600040101010101" pitchFamily="2" charset="-122"/>
            </a:endParaRPr>
          </a:p>
          <a:p>
            <a:pPr algn="ctr"/>
            <a:r>
              <a:rPr lang="zh-TW" altLang="en-US" dirty="0">
                <a:latin typeface="STFangsong" panose="02010600040101010101" pitchFamily="2" charset="-122"/>
                <a:ea typeface="STFangsong" panose="02010600040101010101" pitchFamily="2" charset="-122"/>
              </a:rPr>
              <a:t>苗栗縣政府政風處  關心</a:t>
            </a:r>
            <a:r>
              <a:rPr lang="zh-TW" altLang="en-US" dirty="0" smtClean="0">
                <a:latin typeface="STFangsong" panose="02010600040101010101" pitchFamily="2" charset="-122"/>
                <a:ea typeface="STFangsong" panose="02010600040101010101" pitchFamily="2" charset="-122"/>
              </a:rPr>
              <a:t>您</a:t>
            </a:r>
            <a:endParaRPr lang="zh-TW" altLang="en-US" dirty="0"/>
          </a:p>
        </p:txBody>
      </p:sp>
      <p:sp>
        <p:nvSpPr>
          <p:cNvPr id="58" name="Google Shape;533;p39"/>
          <p:cNvSpPr/>
          <p:nvPr/>
        </p:nvSpPr>
        <p:spPr>
          <a:xfrm>
            <a:off x="9898133" y="2016093"/>
            <a:ext cx="701236" cy="52725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4709"/>
                </a:moveTo>
                <a:cubicBezTo>
                  <a:pt x="120000" y="6193"/>
                  <a:pt x="115362" y="0"/>
                  <a:pt x="108985" y="0"/>
                </a:cubicBezTo>
                <a:cubicBezTo>
                  <a:pt x="11594" y="0"/>
                  <a:pt x="11594" y="0"/>
                  <a:pt x="11594" y="0"/>
                </a:cubicBezTo>
                <a:cubicBezTo>
                  <a:pt x="5217" y="0"/>
                  <a:pt x="0" y="6193"/>
                  <a:pt x="0" y="14709"/>
                </a:cubicBezTo>
                <a:cubicBezTo>
                  <a:pt x="0" y="100645"/>
                  <a:pt x="0" y="100645"/>
                  <a:pt x="0" y="100645"/>
                </a:cubicBezTo>
                <a:cubicBezTo>
                  <a:pt x="0" y="102193"/>
                  <a:pt x="579" y="102967"/>
                  <a:pt x="1739" y="102967"/>
                </a:cubicBezTo>
                <a:cubicBezTo>
                  <a:pt x="9855" y="102967"/>
                  <a:pt x="9855" y="102967"/>
                  <a:pt x="9855" y="102967"/>
                </a:cubicBezTo>
                <a:cubicBezTo>
                  <a:pt x="9855" y="117677"/>
                  <a:pt x="9855" y="117677"/>
                  <a:pt x="9855" y="117677"/>
                </a:cubicBezTo>
                <a:cubicBezTo>
                  <a:pt x="9855" y="119225"/>
                  <a:pt x="10434" y="120000"/>
                  <a:pt x="11594" y="120000"/>
                </a:cubicBezTo>
                <a:cubicBezTo>
                  <a:pt x="108985" y="120000"/>
                  <a:pt x="108985" y="120000"/>
                  <a:pt x="108985" y="120000"/>
                </a:cubicBezTo>
                <a:cubicBezTo>
                  <a:pt x="109565" y="120000"/>
                  <a:pt x="110144" y="119225"/>
                  <a:pt x="110144" y="117677"/>
                </a:cubicBezTo>
                <a:cubicBezTo>
                  <a:pt x="110144" y="29419"/>
                  <a:pt x="110144" y="29419"/>
                  <a:pt x="110144" y="29419"/>
                </a:cubicBezTo>
                <a:cubicBezTo>
                  <a:pt x="115942" y="28645"/>
                  <a:pt x="120000" y="22451"/>
                  <a:pt x="120000" y="14709"/>
                </a:cubicBezTo>
                <a:close/>
                <a:moveTo>
                  <a:pt x="2898" y="99096"/>
                </a:moveTo>
                <a:cubicBezTo>
                  <a:pt x="2898" y="14709"/>
                  <a:pt x="2898" y="14709"/>
                  <a:pt x="2898" y="14709"/>
                </a:cubicBezTo>
                <a:cubicBezTo>
                  <a:pt x="2898" y="8516"/>
                  <a:pt x="6956" y="3870"/>
                  <a:pt x="11594" y="3870"/>
                </a:cubicBezTo>
                <a:cubicBezTo>
                  <a:pt x="16231" y="3870"/>
                  <a:pt x="19710" y="8516"/>
                  <a:pt x="19710" y="14709"/>
                </a:cubicBezTo>
                <a:cubicBezTo>
                  <a:pt x="19710" y="15483"/>
                  <a:pt x="19710" y="16258"/>
                  <a:pt x="19710" y="17032"/>
                </a:cubicBezTo>
                <a:cubicBezTo>
                  <a:pt x="11594" y="17032"/>
                  <a:pt x="11594" y="17032"/>
                  <a:pt x="11594" y="17032"/>
                </a:cubicBezTo>
                <a:cubicBezTo>
                  <a:pt x="10434" y="17032"/>
                  <a:pt x="9855" y="17806"/>
                  <a:pt x="9855" y="19354"/>
                </a:cubicBezTo>
                <a:cubicBezTo>
                  <a:pt x="9855" y="99096"/>
                  <a:pt x="9855" y="99096"/>
                  <a:pt x="9855" y="99096"/>
                </a:cubicBezTo>
                <a:lnTo>
                  <a:pt x="2898" y="99096"/>
                </a:lnTo>
                <a:close/>
                <a:moveTo>
                  <a:pt x="12753" y="25548"/>
                </a:moveTo>
                <a:cubicBezTo>
                  <a:pt x="12753" y="20903"/>
                  <a:pt x="12753" y="20903"/>
                  <a:pt x="12753" y="20903"/>
                </a:cubicBezTo>
                <a:cubicBezTo>
                  <a:pt x="17971" y="20903"/>
                  <a:pt x="17971" y="20903"/>
                  <a:pt x="17971" y="20903"/>
                </a:cubicBezTo>
                <a:cubicBezTo>
                  <a:pt x="16811" y="23225"/>
                  <a:pt x="15072" y="25548"/>
                  <a:pt x="12753" y="25548"/>
                </a:cubicBezTo>
                <a:close/>
                <a:moveTo>
                  <a:pt x="107246" y="116129"/>
                </a:moveTo>
                <a:cubicBezTo>
                  <a:pt x="12753" y="116129"/>
                  <a:pt x="12753" y="116129"/>
                  <a:pt x="12753" y="116129"/>
                </a:cubicBezTo>
                <a:cubicBezTo>
                  <a:pt x="12753" y="30193"/>
                  <a:pt x="12753" y="30193"/>
                  <a:pt x="12753" y="30193"/>
                </a:cubicBezTo>
                <a:cubicBezTo>
                  <a:pt x="107246" y="30193"/>
                  <a:pt x="107246" y="30193"/>
                  <a:pt x="107246" y="30193"/>
                </a:cubicBezTo>
                <a:lnTo>
                  <a:pt x="107246" y="116129"/>
                </a:lnTo>
                <a:close/>
                <a:moveTo>
                  <a:pt x="108985" y="25548"/>
                </a:moveTo>
                <a:cubicBezTo>
                  <a:pt x="108985" y="26322"/>
                  <a:pt x="108985" y="26322"/>
                  <a:pt x="108985" y="26322"/>
                </a:cubicBezTo>
                <a:cubicBezTo>
                  <a:pt x="108985" y="26322"/>
                  <a:pt x="108985" y="26322"/>
                  <a:pt x="108985" y="26322"/>
                </a:cubicBezTo>
                <a:cubicBezTo>
                  <a:pt x="19130" y="26322"/>
                  <a:pt x="19130" y="26322"/>
                  <a:pt x="19130" y="26322"/>
                </a:cubicBezTo>
                <a:cubicBezTo>
                  <a:pt x="21449" y="23225"/>
                  <a:pt x="22608" y="19354"/>
                  <a:pt x="22608" y="14709"/>
                </a:cubicBezTo>
                <a:cubicBezTo>
                  <a:pt x="22608" y="10064"/>
                  <a:pt x="21449" y="6193"/>
                  <a:pt x="19130" y="3870"/>
                </a:cubicBezTo>
                <a:cubicBezTo>
                  <a:pt x="108985" y="3870"/>
                  <a:pt x="108985" y="3870"/>
                  <a:pt x="108985" y="3870"/>
                </a:cubicBezTo>
                <a:cubicBezTo>
                  <a:pt x="113623" y="3870"/>
                  <a:pt x="117101" y="8516"/>
                  <a:pt x="117101" y="14709"/>
                </a:cubicBezTo>
                <a:cubicBezTo>
                  <a:pt x="117101" y="20903"/>
                  <a:pt x="113623" y="25548"/>
                  <a:pt x="108985" y="255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534;p39"/>
          <p:cNvSpPr/>
          <p:nvPr/>
        </p:nvSpPr>
        <p:spPr>
          <a:xfrm>
            <a:off x="10026995" y="2197805"/>
            <a:ext cx="241479" cy="24147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154" y="120000"/>
                </a:moveTo>
                <a:cubicBezTo>
                  <a:pt x="92957" y="120000"/>
                  <a:pt x="120000" y="92957"/>
                  <a:pt x="120000" y="60845"/>
                </a:cubicBezTo>
                <a:cubicBezTo>
                  <a:pt x="120000" y="27042"/>
                  <a:pt x="92957" y="0"/>
                  <a:pt x="59154" y="0"/>
                </a:cubicBezTo>
                <a:cubicBezTo>
                  <a:pt x="27042" y="0"/>
                  <a:pt x="0" y="27042"/>
                  <a:pt x="0" y="60845"/>
                </a:cubicBezTo>
                <a:cubicBezTo>
                  <a:pt x="0" y="92957"/>
                  <a:pt x="27042" y="120000"/>
                  <a:pt x="59154" y="120000"/>
                </a:cubicBezTo>
                <a:close/>
                <a:moveTo>
                  <a:pt x="96338" y="23661"/>
                </a:moveTo>
                <a:cubicBezTo>
                  <a:pt x="94647" y="27042"/>
                  <a:pt x="92957" y="33802"/>
                  <a:pt x="87887" y="35492"/>
                </a:cubicBezTo>
                <a:cubicBezTo>
                  <a:pt x="81126" y="35492"/>
                  <a:pt x="74366" y="37183"/>
                  <a:pt x="70985" y="40563"/>
                </a:cubicBezTo>
                <a:cubicBezTo>
                  <a:pt x="70985" y="38873"/>
                  <a:pt x="70985" y="38873"/>
                  <a:pt x="70985" y="38873"/>
                </a:cubicBezTo>
                <a:cubicBezTo>
                  <a:pt x="72676" y="23661"/>
                  <a:pt x="69295" y="20281"/>
                  <a:pt x="69295" y="20281"/>
                </a:cubicBezTo>
                <a:cubicBezTo>
                  <a:pt x="65915" y="18591"/>
                  <a:pt x="64225" y="18591"/>
                  <a:pt x="62535" y="20281"/>
                </a:cubicBezTo>
                <a:cubicBezTo>
                  <a:pt x="60845" y="20281"/>
                  <a:pt x="60845" y="20281"/>
                  <a:pt x="59154" y="20281"/>
                </a:cubicBezTo>
                <a:cubicBezTo>
                  <a:pt x="59154" y="20281"/>
                  <a:pt x="59154" y="18591"/>
                  <a:pt x="59154" y="18591"/>
                </a:cubicBezTo>
                <a:cubicBezTo>
                  <a:pt x="59154" y="16901"/>
                  <a:pt x="67605" y="13521"/>
                  <a:pt x="76056" y="11830"/>
                </a:cubicBezTo>
                <a:cubicBezTo>
                  <a:pt x="82816" y="13521"/>
                  <a:pt x="89577" y="18591"/>
                  <a:pt x="96338" y="23661"/>
                </a:cubicBezTo>
                <a:close/>
                <a:moveTo>
                  <a:pt x="72676" y="79436"/>
                </a:moveTo>
                <a:cubicBezTo>
                  <a:pt x="69295" y="82816"/>
                  <a:pt x="67605" y="82816"/>
                  <a:pt x="67605" y="82816"/>
                </a:cubicBezTo>
                <a:cubicBezTo>
                  <a:pt x="65915" y="82816"/>
                  <a:pt x="64225" y="84507"/>
                  <a:pt x="64225" y="86197"/>
                </a:cubicBezTo>
                <a:cubicBezTo>
                  <a:pt x="64225" y="89577"/>
                  <a:pt x="64225" y="94647"/>
                  <a:pt x="55774" y="94647"/>
                </a:cubicBezTo>
                <a:cubicBezTo>
                  <a:pt x="54084" y="92957"/>
                  <a:pt x="52394" y="87887"/>
                  <a:pt x="52394" y="87887"/>
                </a:cubicBezTo>
                <a:cubicBezTo>
                  <a:pt x="52394" y="86197"/>
                  <a:pt x="52394" y="86197"/>
                  <a:pt x="52394" y="84507"/>
                </a:cubicBezTo>
                <a:cubicBezTo>
                  <a:pt x="52394" y="84507"/>
                  <a:pt x="54084" y="81126"/>
                  <a:pt x="54084" y="79436"/>
                </a:cubicBezTo>
                <a:cubicBezTo>
                  <a:pt x="54084" y="76056"/>
                  <a:pt x="52394" y="72676"/>
                  <a:pt x="49014" y="70985"/>
                </a:cubicBezTo>
                <a:cubicBezTo>
                  <a:pt x="49014" y="67605"/>
                  <a:pt x="47323" y="64225"/>
                  <a:pt x="45633" y="62535"/>
                </a:cubicBezTo>
                <a:cubicBezTo>
                  <a:pt x="42253" y="60845"/>
                  <a:pt x="37183" y="60845"/>
                  <a:pt x="33802" y="60845"/>
                </a:cubicBezTo>
                <a:cubicBezTo>
                  <a:pt x="32112" y="60845"/>
                  <a:pt x="32112" y="60845"/>
                  <a:pt x="30422" y="60845"/>
                </a:cubicBezTo>
                <a:cubicBezTo>
                  <a:pt x="27042" y="60845"/>
                  <a:pt x="27042" y="55774"/>
                  <a:pt x="27042" y="55774"/>
                </a:cubicBezTo>
                <a:cubicBezTo>
                  <a:pt x="27042" y="55774"/>
                  <a:pt x="27042" y="42253"/>
                  <a:pt x="35492" y="40563"/>
                </a:cubicBezTo>
                <a:cubicBezTo>
                  <a:pt x="40563" y="38873"/>
                  <a:pt x="42253" y="38873"/>
                  <a:pt x="43943" y="40563"/>
                </a:cubicBezTo>
                <a:cubicBezTo>
                  <a:pt x="43943" y="40563"/>
                  <a:pt x="43943" y="40563"/>
                  <a:pt x="43943" y="42253"/>
                </a:cubicBezTo>
                <a:cubicBezTo>
                  <a:pt x="49014" y="47323"/>
                  <a:pt x="57464" y="45633"/>
                  <a:pt x="62535" y="43943"/>
                </a:cubicBezTo>
                <a:cubicBezTo>
                  <a:pt x="64225" y="43943"/>
                  <a:pt x="65915" y="42253"/>
                  <a:pt x="67605" y="42253"/>
                </a:cubicBezTo>
                <a:cubicBezTo>
                  <a:pt x="67605" y="42253"/>
                  <a:pt x="67605" y="42253"/>
                  <a:pt x="67605" y="42253"/>
                </a:cubicBezTo>
                <a:cubicBezTo>
                  <a:pt x="67605" y="43943"/>
                  <a:pt x="65915" y="45633"/>
                  <a:pt x="67605" y="47323"/>
                </a:cubicBezTo>
                <a:cubicBezTo>
                  <a:pt x="67605" y="49014"/>
                  <a:pt x="69295" y="49014"/>
                  <a:pt x="69295" y="49014"/>
                </a:cubicBezTo>
                <a:cubicBezTo>
                  <a:pt x="70985" y="50704"/>
                  <a:pt x="70985" y="54084"/>
                  <a:pt x="72676" y="55774"/>
                </a:cubicBezTo>
                <a:cubicBezTo>
                  <a:pt x="72676" y="57464"/>
                  <a:pt x="72676" y="57464"/>
                  <a:pt x="72676" y="59154"/>
                </a:cubicBezTo>
                <a:cubicBezTo>
                  <a:pt x="76056" y="60845"/>
                  <a:pt x="77746" y="60845"/>
                  <a:pt x="79436" y="60845"/>
                </a:cubicBezTo>
                <a:cubicBezTo>
                  <a:pt x="79436" y="62535"/>
                  <a:pt x="77746" y="64225"/>
                  <a:pt x="74366" y="67605"/>
                </a:cubicBezTo>
                <a:cubicBezTo>
                  <a:pt x="70985" y="70985"/>
                  <a:pt x="69295" y="72676"/>
                  <a:pt x="69295" y="74366"/>
                </a:cubicBezTo>
                <a:cubicBezTo>
                  <a:pt x="69295" y="77746"/>
                  <a:pt x="70985" y="79436"/>
                  <a:pt x="72676" y="79436"/>
                </a:cubicBezTo>
                <a:close/>
                <a:moveTo>
                  <a:pt x="57464" y="8450"/>
                </a:moveTo>
                <a:cubicBezTo>
                  <a:pt x="52394" y="11830"/>
                  <a:pt x="49014" y="15211"/>
                  <a:pt x="50704" y="18591"/>
                </a:cubicBezTo>
                <a:cubicBezTo>
                  <a:pt x="50704" y="23661"/>
                  <a:pt x="52394" y="27042"/>
                  <a:pt x="55774" y="28732"/>
                </a:cubicBezTo>
                <a:cubicBezTo>
                  <a:pt x="57464" y="28732"/>
                  <a:pt x="60845" y="28732"/>
                  <a:pt x="62535" y="28732"/>
                </a:cubicBezTo>
                <a:cubicBezTo>
                  <a:pt x="62535" y="30422"/>
                  <a:pt x="62535" y="32112"/>
                  <a:pt x="62535" y="33802"/>
                </a:cubicBezTo>
                <a:cubicBezTo>
                  <a:pt x="62535" y="33802"/>
                  <a:pt x="60845" y="35492"/>
                  <a:pt x="60845" y="35492"/>
                </a:cubicBezTo>
                <a:cubicBezTo>
                  <a:pt x="57464" y="35492"/>
                  <a:pt x="52394" y="37183"/>
                  <a:pt x="50704" y="35492"/>
                </a:cubicBezTo>
                <a:cubicBezTo>
                  <a:pt x="50704" y="35492"/>
                  <a:pt x="50704" y="33802"/>
                  <a:pt x="49014" y="33802"/>
                </a:cubicBezTo>
                <a:cubicBezTo>
                  <a:pt x="45633" y="30422"/>
                  <a:pt x="40563" y="30422"/>
                  <a:pt x="33802" y="32112"/>
                </a:cubicBezTo>
                <a:cubicBezTo>
                  <a:pt x="18591" y="35492"/>
                  <a:pt x="18591" y="54084"/>
                  <a:pt x="18591" y="55774"/>
                </a:cubicBezTo>
                <a:cubicBezTo>
                  <a:pt x="18591" y="62535"/>
                  <a:pt x="21971" y="69295"/>
                  <a:pt x="30422" y="69295"/>
                </a:cubicBezTo>
                <a:cubicBezTo>
                  <a:pt x="32112" y="69295"/>
                  <a:pt x="32112" y="69295"/>
                  <a:pt x="33802" y="69295"/>
                </a:cubicBezTo>
                <a:cubicBezTo>
                  <a:pt x="35492" y="69295"/>
                  <a:pt x="38873" y="69295"/>
                  <a:pt x="40563" y="69295"/>
                </a:cubicBezTo>
                <a:cubicBezTo>
                  <a:pt x="40563" y="69295"/>
                  <a:pt x="40563" y="69295"/>
                  <a:pt x="40563" y="72676"/>
                </a:cubicBezTo>
                <a:cubicBezTo>
                  <a:pt x="40563" y="74366"/>
                  <a:pt x="40563" y="74366"/>
                  <a:pt x="42253" y="76056"/>
                </a:cubicBezTo>
                <a:cubicBezTo>
                  <a:pt x="43943" y="77746"/>
                  <a:pt x="45633" y="79436"/>
                  <a:pt x="45633" y="79436"/>
                </a:cubicBezTo>
                <a:cubicBezTo>
                  <a:pt x="45633" y="81126"/>
                  <a:pt x="45633" y="81126"/>
                  <a:pt x="43943" y="81126"/>
                </a:cubicBezTo>
                <a:cubicBezTo>
                  <a:pt x="43943" y="82816"/>
                  <a:pt x="42253" y="84507"/>
                  <a:pt x="42253" y="86197"/>
                </a:cubicBezTo>
                <a:cubicBezTo>
                  <a:pt x="42253" y="89577"/>
                  <a:pt x="49014" y="103098"/>
                  <a:pt x="54084" y="103098"/>
                </a:cubicBezTo>
                <a:cubicBezTo>
                  <a:pt x="65915" y="103098"/>
                  <a:pt x="72676" y="98028"/>
                  <a:pt x="72676" y="89577"/>
                </a:cubicBezTo>
                <a:cubicBezTo>
                  <a:pt x="74366" y="89577"/>
                  <a:pt x="77746" y="87887"/>
                  <a:pt x="79436" y="84507"/>
                </a:cubicBezTo>
                <a:cubicBezTo>
                  <a:pt x="81126" y="82816"/>
                  <a:pt x="82816" y="81126"/>
                  <a:pt x="82816" y="79436"/>
                </a:cubicBezTo>
                <a:cubicBezTo>
                  <a:pt x="81126" y="77746"/>
                  <a:pt x="81126" y="76056"/>
                  <a:pt x="79436" y="74366"/>
                </a:cubicBezTo>
                <a:cubicBezTo>
                  <a:pt x="79436" y="74366"/>
                  <a:pt x="79436" y="74366"/>
                  <a:pt x="81126" y="74366"/>
                </a:cubicBezTo>
                <a:cubicBezTo>
                  <a:pt x="84507" y="69295"/>
                  <a:pt x="94647" y="59154"/>
                  <a:pt x="86197" y="52394"/>
                </a:cubicBezTo>
                <a:cubicBezTo>
                  <a:pt x="86197" y="50704"/>
                  <a:pt x="82816" y="50704"/>
                  <a:pt x="81126" y="50704"/>
                </a:cubicBezTo>
                <a:cubicBezTo>
                  <a:pt x="81126" y="52394"/>
                  <a:pt x="81126" y="52394"/>
                  <a:pt x="79436" y="52394"/>
                </a:cubicBezTo>
                <a:cubicBezTo>
                  <a:pt x="79436" y="49014"/>
                  <a:pt x="79436" y="47323"/>
                  <a:pt x="77746" y="45633"/>
                </a:cubicBezTo>
                <a:cubicBezTo>
                  <a:pt x="81126" y="45633"/>
                  <a:pt x="84507" y="43943"/>
                  <a:pt x="87887" y="45633"/>
                </a:cubicBezTo>
                <a:cubicBezTo>
                  <a:pt x="87887" y="45633"/>
                  <a:pt x="89577" y="45633"/>
                  <a:pt x="91267" y="43943"/>
                </a:cubicBezTo>
                <a:cubicBezTo>
                  <a:pt x="96338" y="42253"/>
                  <a:pt x="99718" y="35492"/>
                  <a:pt x="103098" y="32112"/>
                </a:cubicBezTo>
                <a:cubicBezTo>
                  <a:pt x="108169" y="40563"/>
                  <a:pt x="111549" y="49014"/>
                  <a:pt x="111549" y="60845"/>
                </a:cubicBezTo>
                <a:cubicBezTo>
                  <a:pt x="111549" y="87887"/>
                  <a:pt x="87887" y="111549"/>
                  <a:pt x="59154" y="111549"/>
                </a:cubicBezTo>
                <a:cubicBezTo>
                  <a:pt x="30422" y="111549"/>
                  <a:pt x="8450" y="87887"/>
                  <a:pt x="8450" y="60845"/>
                </a:cubicBezTo>
                <a:cubicBezTo>
                  <a:pt x="8450" y="32112"/>
                  <a:pt x="30422" y="10140"/>
                  <a:pt x="57464" y="84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535;p39"/>
          <p:cNvSpPr/>
          <p:nvPr/>
        </p:nvSpPr>
        <p:spPr>
          <a:xfrm>
            <a:off x="10308023" y="2225967"/>
            <a:ext cx="135760" cy="171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535;p39"/>
          <p:cNvSpPr/>
          <p:nvPr/>
        </p:nvSpPr>
        <p:spPr>
          <a:xfrm>
            <a:off x="10308483" y="2279722"/>
            <a:ext cx="135760" cy="171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535;p39"/>
          <p:cNvSpPr/>
          <p:nvPr/>
        </p:nvSpPr>
        <p:spPr>
          <a:xfrm>
            <a:off x="10311278" y="2356424"/>
            <a:ext cx="135760" cy="171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6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CD72C19A-3FDF-4384-A3B3-A97D3EB2A7D6}"/>
              </a:ext>
            </a:extLst>
          </p:cNvPr>
          <p:cNvSpPr/>
          <p:nvPr/>
        </p:nvSpPr>
        <p:spPr>
          <a:xfrm rot="5400000">
            <a:off x="8035394" y="2441849"/>
            <a:ext cx="4792428" cy="1895120"/>
          </a:xfrm>
          <a:custGeom>
            <a:avLst/>
            <a:gdLst>
              <a:gd name="connsiteX0" fmla="*/ 192498 w 4792428"/>
              <a:gd name="connsiteY0" fmla="*/ 947561 h 1895120"/>
              <a:gd name="connsiteX1" fmla="*/ 322952 w 4792428"/>
              <a:gd name="connsiteY1" fmla="*/ 1078014 h 1895120"/>
              <a:gd name="connsiteX2" fmla="*/ 453405 w 4792428"/>
              <a:gd name="connsiteY2" fmla="*/ 947561 h 1895120"/>
              <a:gd name="connsiteX3" fmla="*/ 322952 w 4792428"/>
              <a:gd name="connsiteY3" fmla="*/ 817106 h 1895120"/>
              <a:gd name="connsiteX4" fmla="*/ 192498 w 4792428"/>
              <a:gd name="connsiteY4" fmla="*/ 947561 h 1895120"/>
              <a:gd name="connsiteX5" fmla="*/ 0 w 4792428"/>
              <a:gd name="connsiteY5" fmla="*/ 947561 h 1895120"/>
              <a:gd name="connsiteX6" fmla="*/ 756593 w 4792428"/>
              <a:gd name="connsiteY6" fmla="*/ 19252 h 1895120"/>
              <a:gd name="connsiteX7" fmla="*/ 947558 w 4792428"/>
              <a:gd name="connsiteY7" fmla="*/ 0 h 1895120"/>
              <a:gd name="connsiteX8" fmla="*/ 1648740 w 4792428"/>
              <a:gd name="connsiteY8" fmla="*/ 312547 h 1895120"/>
              <a:gd name="connsiteX9" fmla="*/ 1711908 w 4792428"/>
              <a:gd name="connsiteY9" fmla="*/ 393845 h 1895120"/>
              <a:gd name="connsiteX10" fmla="*/ 1771988 w 4792428"/>
              <a:gd name="connsiteY10" fmla="*/ 393845 h 1895120"/>
              <a:gd name="connsiteX11" fmla="*/ 1935264 w 4792428"/>
              <a:gd name="connsiteY11" fmla="*/ 532275 h 1895120"/>
              <a:gd name="connsiteX12" fmla="*/ 2045321 w 4792428"/>
              <a:gd name="connsiteY12" fmla="*/ 532275 h 1895120"/>
              <a:gd name="connsiteX13" fmla="*/ 2045321 w 4792428"/>
              <a:gd name="connsiteY13" fmla="*/ 528205 h 1895120"/>
              <a:gd name="connsiteX14" fmla="*/ 2127380 w 4792428"/>
              <a:gd name="connsiteY14" fmla="*/ 404405 h 1895120"/>
              <a:gd name="connsiteX15" fmla="*/ 2179676 w 4792428"/>
              <a:gd name="connsiteY15" fmla="*/ 393845 h 1895120"/>
              <a:gd name="connsiteX16" fmla="*/ 2291251 w 4792428"/>
              <a:gd name="connsiteY16" fmla="*/ 393845 h 1895120"/>
              <a:gd name="connsiteX17" fmla="*/ 2425607 w 4792428"/>
              <a:gd name="connsiteY17" fmla="*/ 528205 h 1895120"/>
              <a:gd name="connsiteX18" fmla="*/ 2425611 w 4792428"/>
              <a:gd name="connsiteY18" fmla="*/ 532275 h 1895120"/>
              <a:gd name="connsiteX19" fmla="*/ 4792428 w 4792428"/>
              <a:gd name="connsiteY19" fmla="*/ 515343 h 1895120"/>
              <a:gd name="connsiteX20" fmla="*/ 4792428 w 4792428"/>
              <a:gd name="connsiteY20" fmla="*/ 1343157 h 1895120"/>
              <a:gd name="connsiteX21" fmla="*/ 3237801 w 4792428"/>
              <a:gd name="connsiteY21" fmla="*/ 1362847 h 1895120"/>
              <a:gd name="connsiteX22" fmla="*/ 2425607 w 4792428"/>
              <a:gd name="connsiteY22" fmla="*/ 1362847 h 1895120"/>
              <a:gd name="connsiteX23" fmla="*/ 2425607 w 4792428"/>
              <a:gd name="connsiteY23" fmla="*/ 1366917 h 1895120"/>
              <a:gd name="connsiteX24" fmla="*/ 2291248 w 4792428"/>
              <a:gd name="connsiteY24" fmla="*/ 1501276 h 1895120"/>
              <a:gd name="connsiteX25" fmla="*/ 2179676 w 4792428"/>
              <a:gd name="connsiteY25" fmla="*/ 1501276 h 1895120"/>
              <a:gd name="connsiteX26" fmla="*/ 2045321 w 4792428"/>
              <a:gd name="connsiteY26" fmla="*/ 1366917 h 1895120"/>
              <a:gd name="connsiteX27" fmla="*/ 2045321 w 4792428"/>
              <a:gd name="connsiteY27" fmla="*/ 1362847 h 1895120"/>
              <a:gd name="connsiteX28" fmla="*/ 1935264 w 4792428"/>
              <a:gd name="connsiteY28" fmla="*/ 1362847 h 1895120"/>
              <a:gd name="connsiteX29" fmla="*/ 1771987 w 4792428"/>
              <a:gd name="connsiteY29" fmla="*/ 1501276 h 1895120"/>
              <a:gd name="connsiteX30" fmla="*/ 1711318 w 4792428"/>
              <a:gd name="connsiteY30" fmla="*/ 1501276 h 1895120"/>
              <a:gd name="connsiteX31" fmla="*/ 1686066 w 4792428"/>
              <a:gd name="connsiteY31" fmla="*/ 1537935 h 1895120"/>
              <a:gd name="connsiteX32" fmla="*/ 947558 w 4792428"/>
              <a:gd name="connsiteY32" fmla="*/ 1895120 h 1895120"/>
              <a:gd name="connsiteX33" fmla="*/ 0 w 4792428"/>
              <a:gd name="connsiteY33" fmla="*/ 947561 h 189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92428" h="1895120">
                <a:moveTo>
                  <a:pt x="192498" y="947561"/>
                </a:moveTo>
                <a:cubicBezTo>
                  <a:pt x="192498" y="1019608"/>
                  <a:pt x="250905" y="1078014"/>
                  <a:pt x="322952" y="1078014"/>
                </a:cubicBezTo>
                <a:cubicBezTo>
                  <a:pt x="394999" y="1078014"/>
                  <a:pt x="453405" y="1019608"/>
                  <a:pt x="453405" y="947561"/>
                </a:cubicBezTo>
                <a:cubicBezTo>
                  <a:pt x="453405" y="875513"/>
                  <a:pt x="394999" y="817106"/>
                  <a:pt x="322952" y="817106"/>
                </a:cubicBezTo>
                <a:cubicBezTo>
                  <a:pt x="250905" y="817106"/>
                  <a:pt x="192498" y="875513"/>
                  <a:pt x="192498" y="947561"/>
                </a:cubicBezTo>
                <a:close/>
                <a:moveTo>
                  <a:pt x="0" y="947561"/>
                </a:moveTo>
                <a:cubicBezTo>
                  <a:pt x="0" y="489653"/>
                  <a:pt x="324805" y="107608"/>
                  <a:pt x="756593" y="19252"/>
                </a:cubicBezTo>
                <a:cubicBezTo>
                  <a:pt x="818277" y="6628"/>
                  <a:pt x="882144" y="0"/>
                  <a:pt x="947558" y="0"/>
                </a:cubicBezTo>
                <a:cubicBezTo>
                  <a:pt x="1226240" y="0"/>
                  <a:pt x="1476824" y="120306"/>
                  <a:pt x="1648740" y="312547"/>
                </a:cubicBezTo>
                <a:lnTo>
                  <a:pt x="1711908" y="393845"/>
                </a:lnTo>
                <a:lnTo>
                  <a:pt x="1771988" y="393845"/>
                </a:lnTo>
                <a:cubicBezTo>
                  <a:pt x="1854779" y="393845"/>
                  <a:pt x="1923713" y="453180"/>
                  <a:pt x="1935264" y="532275"/>
                </a:cubicBezTo>
                <a:lnTo>
                  <a:pt x="2045321" y="532275"/>
                </a:lnTo>
                <a:lnTo>
                  <a:pt x="2045321" y="528205"/>
                </a:lnTo>
                <a:cubicBezTo>
                  <a:pt x="2045318" y="472553"/>
                  <a:pt x="2079156" y="424800"/>
                  <a:pt x="2127380" y="404405"/>
                </a:cubicBezTo>
                <a:cubicBezTo>
                  <a:pt x="2143455" y="397605"/>
                  <a:pt x="2161128" y="393845"/>
                  <a:pt x="2179676" y="393845"/>
                </a:cubicBezTo>
                <a:lnTo>
                  <a:pt x="2291251" y="393845"/>
                </a:lnTo>
                <a:cubicBezTo>
                  <a:pt x="2365455" y="393845"/>
                  <a:pt x="2425607" y="454001"/>
                  <a:pt x="2425607" y="528205"/>
                </a:cubicBezTo>
                <a:cubicBezTo>
                  <a:pt x="2425607" y="529560"/>
                  <a:pt x="2425611" y="530919"/>
                  <a:pt x="2425611" y="532275"/>
                </a:cubicBezTo>
                <a:lnTo>
                  <a:pt x="4792428" y="515343"/>
                </a:lnTo>
                <a:lnTo>
                  <a:pt x="4792428" y="1343157"/>
                </a:lnTo>
                <a:lnTo>
                  <a:pt x="3237801" y="1362847"/>
                </a:lnTo>
                <a:lnTo>
                  <a:pt x="2425607" y="1362847"/>
                </a:lnTo>
                <a:lnTo>
                  <a:pt x="2425607" y="1366917"/>
                </a:lnTo>
                <a:cubicBezTo>
                  <a:pt x="2425611" y="1441122"/>
                  <a:pt x="2365455" y="1501276"/>
                  <a:pt x="2291248" y="1501276"/>
                </a:cubicBezTo>
                <a:lnTo>
                  <a:pt x="2179676" y="1501276"/>
                </a:lnTo>
                <a:cubicBezTo>
                  <a:pt x="2105471" y="1501276"/>
                  <a:pt x="2045318" y="1441122"/>
                  <a:pt x="2045321" y="1366917"/>
                </a:cubicBezTo>
                <a:lnTo>
                  <a:pt x="2045321" y="1362847"/>
                </a:lnTo>
                <a:lnTo>
                  <a:pt x="1935264" y="1362847"/>
                </a:lnTo>
                <a:cubicBezTo>
                  <a:pt x="1923713" y="1441942"/>
                  <a:pt x="1854779" y="1501276"/>
                  <a:pt x="1771987" y="1501276"/>
                </a:cubicBezTo>
                <a:lnTo>
                  <a:pt x="1711318" y="1501276"/>
                </a:lnTo>
                <a:lnTo>
                  <a:pt x="1686066" y="1537935"/>
                </a:lnTo>
                <a:cubicBezTo>
                  <a:pt x="1514242" y="1756097"/>
                  <a:pt x="1247135" y="1895120"/>
                  <a:pt x="947558" y="1895120"/>
                </a:cubicBezTo>
                <a:cubicBezTo>
                  <a:pt x="424237" y="1895120"/>
                  <a:pt x="0" y="1470884"/>
                  <a:pt x="0" y="947561"/>
                </a:cubicBezTo>
                <a:close/>
              </a:path>
            </a:pathLst>
          </a:custGeom>
          <a:solidFill>
            <a:srgbClr val="2C2C2C"/>
          </a:solidFill>
          <a:ln w="12700" cap="flat" cmpd="sng" algn="ctr">
            <a:noFill/>
            <a:prstDash val="solid"/>
            <a:miter lim="800000"/>
          </a:ln>
          <a:effectLst>
            <a:reflection blurRad="190500" stA="52000" endA="300" endPos="400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5511800"/>
            <a:ext cx="12192000" cy="1346200"/>
          </a:xfrm>
          <a:prstGeom prst="rect">
            <a:avLst/>
          </a:prstGeom>
          <a:solidFill>
            <a:srgbClr val="2C2C2C"/>
          </a:solidFill>
          <a:ln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Freeform: Shape 19">
            <a:extLst>
              <a:ext uri="{FF2B5EF4-FFF2-40B4-BE49-F238E27FC236}">
                <a16:creationId xmlns:a16="http://schemas.microsoft.com/office/drawing/2014/main" id="{4A33F946-0EBE-42F8-A644-D54B7DA59BF9}"/>
              </a:ext>
            </a:extLst>
          </p:cNvPr>
          <p:cNvSpPr/>
          <p:nvPr/>
        </p:nvSpPr>
        <p:spPr>
          <a:xfrm flipH="1">
            <a:off x="10131724" y="2794108"/>
            <a:ext cx="820001" cy="2991515"/>
          </a:xfrm>
          <a:custGeom>
            <a:avLst/>
            <a:gdLst>
              <a:gd name="connsiteX0" fmla="*/ 419929 w 762000"/>
              <a:gd name="connsiteY0" fmla="*/ 691991 h 2505075"/>
              <a:gd name="connsiteX1" fmla="*/ 440884 w 762000"/>
              <a:gd name="connsiteY1" fmla="*/ 751999 h 2505075"/>
              <a:gd name="connsiteX2" fmla="*/ 444694 w 762000"/>
              <a:gd name="connsiteY2" fmla="*/ 706279 h 2505075"/>
              <a:gd name="connsiteX3" fmla="*/ 419929 w 762000"/>
              <a:gd name="connsiteY3" fmla="*/ 691991 h 2505075"/>
              <a:gd name="connsiteX4" fmla="*/ 419929 w 762000"/>
              <a:gd name="connsiteY4" fmla="*/ 691991 h 2505075"/>
              <a:gd name="connsiteX5" fmla="*/ 419929 w 762000"/>
              <a:gd name="connsiteY5" fmla="*/ 691991 h 2505075"/>
              <a:gd name="connsiteX6" fmla="*/ 446599 w 762000"/>
              <a:gd name="connsiteY6" fmla="*/ 2432209 h 2505075"/>
              <a:gd name="connsiteX7" fmla="*/ 442789 w 762000"/>
              <a:gd name="connsiteY7" fmla="*/ 2365534 h 2505075"/>
              <a:gd name="connsiteX8" fmla="*/ 436122 w 762000"/>
              <a:gd name="connsiteY8" fmla="*/ 2336006 h 2505075"/>
              <a:gd name="connsiteX9" fmla="*/ 447552 w 762000"/>
              <a:gd name="connsiteY9" fmla="*/ 2264569 h 2505075"/>
              <a:gd name="connsiteX10" fmla="*/ 428502 w 762000"/>
              <a:gd name="connsiteY10" fmla="*/ 2204561 h 2505075"/>
              <a:gd name="connsiteX11" fmla="*/ 428502 w 762000"/>
              <a:gd name="connsiteY11" fmla="*/ 1926431 h 2505075"/>
              <a:gd name="connsiteX12" fmla="*/ 459934 w 762000"/>
              <a:gd name="connsiteY12" fmla="*/ 1774031 h 2505075"/>
              <a:gd name="connsiteX13" fmla="*/ 445647 w 762000"/>
              <a:gd name="connsiteY13" fmla="*/ 1730216 h 2505075"/>
              <a:gd name="connsiteX14" fmla="*/ 455172 w 762000"/>
              <a:gd name="connsiteY14" fmla="*/ 1694021 h 2505075"/>
              <a:gd name="connsiteX15" fmla="*/ 453267 w 762000"/>
              <a:gd name="connsiteY15" fmla="*/ 1617821 h 2505075"/>
              <a:gd name="connsiteX16" fmla="*/ 405642 w 762000"/>
              <a:gd name="connsiteY16" fmla="*/ 1476851 h 2505075"/>
              <a:gd name="connsiteX17" fmla="*/ 327537 w 762000"/>
              <a:gd name="connsiteY17" fmla="*/ 1759744 h 2505075"/>
              <a:gd name="connsiteX18" fmla="*/ 326584 w 762000"/>
              <a:gd name="connsiteY18" fmla="*/ 1809274 h 2505075"/>
              <a:gd name="connsiteX19" fmla="*/ 301819 w 762000"/>
              <a:gd name="connsiteY19" fmla="*/ 1842611 h 2505075"/>
              <a:gd name="connsiteX20" fmla="*/ 304677 w 762000"/>
              <a:gd name="connsiteY20" fmla="*/ 1867376 h 2505075"/>
              <a:gd name="connsiteX21" fmla="*/ 287532 w 762000"/>
              <a:gd name="connsiteY21" fmla="*/ 1904524 h 2505075"/>
              <a:gd name="connsiteX22" fmla="*/ 246574 w 762000"/>
              <a:gd name="connsiteY22" fmla="*/ 2167414 h 2505075"/>
              <a:gd name="connsiteX23" fmla="*/ 251337 w 762000"/>
              <a:gd name="connsiteY23" fmla="*/ 2280761 h 2505075"/>
              <a:gd name="connsiteX24" fmla="*/ 236097 w 762000"/>
              <a:gd name="connsiteY24" fmla="*/ 2376011 h 2505075"/>
              <a:gd name="connsiteX25" fmla="*/ 325632 w 762000"/>
              <a:gd name="connsiteY25" fmla="*/ 2465546 h 2505075"/>
              <a:gd name="connsiteX26" fmla="*/ 748542 w 762000"/>
              <a:gd name="connsiteY26" fmla="*/ 2494121 h 2505075"/>
              <a:gd name="connsiteX27" fmla="*/ 600904 w 762000"/>
              <a:gd name="connsiteY27" fmla="*/ 2490311 h 2505075"/>
              <a:gd name="connsiteX28" fmla="*/ 446599 w 762000"/>
              <a:gd name="connsiteY28" fmla="*/ 2432209 h 2505075"/>
              <a:gd name="connsiteX29" fmla="*/ 116082 w 762000"/>
              <a:gd name="connsiteY29" fmla="*/ 2428399 h 2505075"/>
              <a:gd name="connsiteX30" fmla="*/ 137989 w 762000"/>
              <a:gd name="connsiteY30" fmla="*/ 2365534 h 2505075"/>
              <a:gd name="connsiteX31" fmla="*/ 113224 w 762000"/>
              <a:gd name="connsiteY31" fmla="*/ 2288381 h 2505075"/>
              <a:gd name="connsiteX32" fmla="*/ 125607 w 762000"/>
              <a:gd name="connsiteY32" fmla="*/ 2133124 h 2505075"/>
              <a:gd name="connsiteX33" fmla="*/ 152277 w 762000"/>
              <a:gd name="connsiteY33" fmla="*/ 1778794 h 2505075"/>
              <a:gd name="connsiteX34" fmla="*/ 163707 w 762000"/>
              <a:gd name="connsiteY34" fmla="*/ 1728311 h 2505075"/>
              <a:gd name="connsiteX35" fmla="*/ 168469 w 762000"/>
              <a:gd name="connsiteY35" fmla="*/ 1663541 h 2505075"/>
              <a:gd name="connsiteX36" fmla="*/ 165612 w 762000"/>
              <a:gd name="connsiteY36" fmla="*/ 1606391 h 2505075"/>
              <a:gd name="connsiteX37" fmla="*/ 144657 w 762000"/>
              <a:gd name="connsiteY37" fmla="*/ 1468279 h 2505075"/>
              <a:gd name="connsiteX38" fmla="*/ 124654 w 762000"/>
              <a:gd name="connsiteY38" fmla="*/ 1383506 h 2505075"/>
              <a:gd name="connsiteX39" fmla="*/ 77982 w 762000"/>
              <a:gd name="connsiteY39" fmla="*/ 1324451 h 2505075"/>
              <a:gd name="connsiteX40" fmla="*/ 115129 w 762000"/>
              <a:gd name="connsiteY40" fmla="*/ 994886 h 2505075"/>
              <a:gd name="connsiteX41" fmla="*/ 119892 w 762000"/>
              <a:gd name="connsiteY41" fmla="*/ 964406 h 2505075"/>
              <a:gd name="connsiteX42" fmla="*/ 119892 w 762000"/>
              <a:gd name="connsiteY42" fmla="*/ 959644 h 2505075"/>
              <a:gd name="connsiteX43" fmla="*/ 108462 w 762000"/>
              <a:gd name="connsiteY43" fmla="*/ 942499 h 2505075"/>
              <a:gd name="connsiteX44" fmla="*/ 119892 w 762000"/>
              <a:gd name="connsiteY44" fmla="*/ 887254 h 2505075"/>
              <a:gd name="connsiteX45" fmla="*/ 91317 w 762000"/>
              <a:gd name="connsiteY45" fmla="*/ 830104 h 2505075"/>
              <a:gd name="connsiteX46" fmla="*/ 77029 w 762000"/>
              <a:gd name="connsiteY46" fmla="*/ 792956 h 2505075"/>
              <a:gd name="connsiteX47" fmla="*/ 80839 w 762000"/>
              <a:gd name="connsiteY47" fmla="*/ 754856 h 2505075"/>
              <a:gd name="connsiteX48" fmla="*/ 68457 w 762000"/>
              <a:gd name="connsiteY48" fmla="*/ 746284 h 2505075"/>
              <a:gd name="connsiteX49" fmla="*/ 56074 w 762000"/>
              <a:gd name="connsiteY49" fmla="*/ 690086 h 2505075"/>
              <a:gd name="connsiteX50" fmla="*/ 19879 w 762000"/>
              <a:gd name="connsiteY50" fmla="*/ 605314 h 2505075"/>
              <a:gd name="connsiteX51" fmla="*/ 9402 w 762000"/>
              <a:gd name="connsiteY51" fmla="*/ 522446 h 2505075"/>
              <a:gd name="connsiteX52" fmla="*/ 26547 w 762000"/>
              <a:gd name="connsiteY52" fmla="*/ 418624 h 2505075"/>
              <a:gd name="connsiteX53" fmla="*/ 159897 w 762000"/>
              <a:gd name="connsiteY53" fmla="*/ 360521 h 2505075"/>
              <a:gd name="connsiteX54" fmla="*/ 229429 w 762000"/>
              <a:gd name="connsiteY54" fmla="*/ 298609 h 2505075"/>
              <a:gd name="connsiteX55" fmla="*/ 231334 w 762000"/>
              <a:gd name="connsiteY55" fmla="*/ 299561 h 2505075"/>
              <a:gd name="connsiteX56" fmla="*/ 349444 w 762000"/>
              <a:gd name="connsiteY56" fmla="*/ 451961 h 2505075"/>
              <a:gd name="connsiteX57" fmla="*/ 314202 w 762000"/>
              <a:gd name="connsiteY57" fmla="*/ 411004 h 2505075"/>
              <a:gd name="connsiteX58" fmla="*/ 361827 w 762000"/>
              <a:gd name="connsiteY58" fmla="*/ 368141 h 2505075"/>
              <a:gd name="connsiteX59" fmla="*/ 364684 w 762000"/>
              <a:gd name="connsiteY59" fmla="*/ 368141 h 2505075"/>
              <a:gd name="connsiteX60" fmla="*/ 339919 w 762000"/>
              <a:gd name="connsiteY60" fmla="*/ 355759 h 2505075"/>
              <a:gd name="connsiteX61" fmla="*/ 274197 w 762000"/>
              <a:gd name="connsiteY61" fmla="*/ 327184 h 2505075"/>
              <a:gd name="connsiteX62" fmla="*/ 239907 w 762000"/>
              <a:gd name="connsiteY62" fmla="*/ 289084 h 2505075"/>
              <a:gd name="connsiteX63" fmla="*/ 217047 w 762000"/>
              <a:gd name="connsiteY63" fmla="*/ 226219 h 2505075"/>
              <a:gd name="connsiteX64" fmla="*/ 202759 w 762000"/>
              <a:gd name="connsiteY64" fmla="*/ 235744 h 2505075"/>
              <a:gd name="connsiteX65" fmla="*/ 176089 w 762000"/>
              <a:gd name="connsiteY65" fmla="*/ 170974 h 2505075"/>
              <a:gd name="connsiteX66" fmla="*/ 192282 w 762000"/>
              <a:gd name="connsiteY66" fmla="*/ 155734 h 2505075"/>
              <a:gd name="connsiteX67" fmla="*/ 311344 w 762000"/>
              <a:gd name="connsiteY67" fmla="*/ 7144 h 2505075"/>
              <a:gd name="connsiteX68" fmla="*/ 311344 w 762000"/>
              <a:gd name="connsiteY68" fmla="*/ 7144 h 2505075"/>
              <a:gd name="connsiteX69" fmla="*/ 443742 w 762000"/>
              <a:gd name="connsiteY69" fmla="*/ 137636 h 2505075"/>
              <a:gd name="connsiteX70" fmla="*/ 450409 w 762000"/>
              <a:gd name="connsiteY70" fmla="*/ 201454 h 2505075"/>
              <a:gd name="connsiteX71" fmla="*/ 431359 w 762000"/>
              <a:gd name="connsiteY71" fmla="*/ 216694 h 2505075"/>
              <a:gd name="connsiteX72" fmla="*/ 398974 w 762000"/>
              <a:gd name="connsiteY72" fmla="*/ 297656 h 2505075"/>
              <a:gd name="connsiteX73" fmla="*/ 395164 w 762000"/>
              <a:gd name="connsiteY73" fmla="*/ 322421 h 2505075"/>
              <a:gd name="connsiteX74" fmla="*/ 368494 w 762000"/>
              <a:gd name="connsiteY74" fmla="*/ 367189 h 2505075"/>
              <a:gd name="connsiteX75" fmla="*/ 412309 w 762000"/>
              <a:gd name="connsiteY75" fmla="*/ 416719 h 2505075"/>
              <a:gd name="connsiteX76" fmla="*/ 413262 w 762000"/>
              <a:gd name="connsiteY76" fmla="*/ 420529 h 2505075"/>
              <a:gd name="connsiteX77" fmla="*/ 396117 w 762000"/>
              <a:gd name="connsiteY77" fmla="*/ 419576 h 2505075"/>
              <a:gd name="connsiteX78" fmla="*/ 418977 w 762000"/>
              <a:gd name="connsiteY78" fmla="*/ 461486 h 2505075"/>
              <a:gd name="connsiteX79" fmla="*/ 412309 w 762000"/>
              <a:gd name="connsiteY79" fmla="*/ 420529 h 2505075"/>
              <a:gd name="connsiteX80" fmla="*/ 415167 w 762000"/>
              <a:gd name="connsiteY80" fmla="*/ 420529 h 2505075"/>
              <a:gd name="connsiteX81" fmla="*/ 411357 w 762000"/>
              <a:gd name="connsiteY81" fmla="*/ 416719 h 2505075"/>
              <a:gd name="connsiteX82" fmla="*/ 398974 w 762000"/>
              <a:gd name="connsiteY82" fmla="*/ 386239 h 2505075"/>
              <a:gd name="connsiteX83" fmla="*/ 397069 w 762000"/>
              <a:gd name="connsiteY83" fmla="*/ 330041 h 2505075"/>
              <a:gd name="connsiteX84" fmla="*/ 415167 w 762000"/>
              <a:gd name="connsiteY84" fmla="*/ 370046 h 2505075"/>
              <a:gd name="connsiteX85" fmla="*/ 554232 w 762000"/>
              <a:gd name="connsiteY85" fmla="*/ 411004 h 2505075"/>
              <a:gd name="connsiteX86" fmla="*/ 597094 w 762000"/>
              <a:gd name="connsiteY86" fmla="*/ 430054 h 2505075"/>
              <a:gd name="connsiteX87" fmla="*/ 619954 w 762000"/>
              <a:gd name="connsiteY87" fmla="*/ 500539 h 2505075"/>
              <a:gd name="connsiteX88" fmla="*/ 635194 w 762000"/>
              <a:gd name="connsiteY88" fmla="*/ 519589 h 2505075"/>
              <a:gd name="connsiteX89" fmla="*/ 634242 w 762000"/>
              <a:gd name="connsiteY89" fmla="*/ 549116 h 2505075"/>
              <a:gd name="connsiteX90" fmla="*/ 643767 w 762000"/>
              <a:gd name="connsiteY90" fmla="*/ 560546 h 2505075"/>
              <a:gd name="connsiteX91" fmla="*/ 640909 w 762000"/>
              <a:gd name="connsiteY91" fmla="*/ 572929 h 2505075"/>
              <a:gd name="connsiteX92" fmla="*/ 655197 w 762000"/>
              <a:gd name="connsiteY92" fmla="*/ 580549 h 2505075"/>
              <a:gd name="connsiteX93" fmla="*/ 654244 w 762000"/>
              <a:gd name="connsiteY93" fmla="*/ 604361 h 2505075"/>
              <a:gd name="connsiteX94" fmla="*/ 717109 w 762000"/>
              <a:gd name="connsiteY94" fmla="*/ 698659 h 2505075"/>
              <a:gd name="connsiteX95" fmla="*/ 743779 w 762000"/>
              <a:gd name="connsiteY95" fmla="*/ 713899 h 2505075"/>
              <a:gd name="connsiteX96" fmla="*/ 757114 w 762000"/>
              <a:gd name="connsiteY96" fmla="*/ 791051 h 2505075"/>
              <a:gd name="connsiteX97" fmla="*/ 678057 w 762000"/>
              <a:gd name="connsiteY97" fmla="*/ 867251 h 2505075"/>
              <a:gd name="connsiteX98" fmla="*/ 603762 w 762000"/>
              <a:gd name="connsiteY98" fmla="*/ 868204 h 2505075"/>
              <a:gd name="connsiteX99" fmla="*/ 584712 w 762000"/>
              <a:gd name="connsiteY99" fmla="*/ 856774 h 2505075"/>
              <a:gd name="connsiteX100" fmla="*/ 580902 w 762000"/>
              <a:gd name="connsiteY100" fmla="*/ 885349 h 2505075"/>
              <a:gd name="connsiteX101" fmla="*/ 586617 w 762000"/>
              <a:gd name="connsiteY101" fmla="*/ 952024 h 2505075"/>
              <a:gd name="connsiteX102" fmla="*/ 705679 w 762000"/>
              <a:gd name="connsiteY102" fmla="*/ 1323499 h 2505075"/>
              <a:gd name="connsiteX103" fmla="*/ 642814 w 762000"/>
              <a:gd name="connsiteY103" fmla="*/ 1355884 h 2505075"/>
              <a:gd name="connsiteX104" fmla="*/ 649482 w 762000"/>
              <a:gd name="connsiteY104" fmla="*/ 1510189 h 2505075"/>
              <a:gd name="connsiteX105" fmla="*/ 644719 w 762000"/>
              <a:gd name="connsiteY105" fmla="*/ 1656874 h 2505075"/>
              <a:gd name="connsiteX106" fmla="*/ 638052 w 762000"/>
              <a:gd name="connsiteY106" fmla="*/ 1755934 h 2505075"/>
              <a:gd name="connsiteX107" fmla="*/ 615192 w 762000"/>
              <a:gd name="connsiteY107" fmla="*/ 1834039 h 2505075"/>
              <a:gd name="connsiteX108" fmla="*/ 593284 w 762000"/>
              <a:gd name="connsiteY108" fmla="*/ 1860709 h 2505075"/>
              <a:gd name="connsiteX109" fmla="*/ 589474 w 762000"/>
              <a:gd name="connsiteY109" fmla="*/ 1916906 h 2505075"/>
              <a:gd name="connsiteX110" fmla="*/ 572329 w 762000"/>
              <a:gd name="connsiteY110" fmla="*/ 2073116 h 2505075"/>
              <a:gd name="connsiteX111" fmla="*/ 564709 w 762000"/>
              <a:gd name="connsiteY111" fmla="*/ 2166461 h 2505075"/>
              <a:gd name="connsiteX112" fmla="*/ 568519 w 762000"/>
              <a:gd name="connsiteY112" fmla="*/ 2235994 h 2505075"/>
              <a:gd name="connsiteX113" fmla="*/ 581854 w 762000"/>
              <a:gd name="connsiteY113" fmla="*/ 2270284 h 2505075"/>
              <a:gd name="connsiteX114" fmla="*/ 574234 w 762000"/>
              <a:gd name="connsiteY114" fmla="*/ 2315051 h 2505075"/>
              <a:gd name="connsiteX115" fmla="*/ 741874 w 762000"/>
              <a:gd name="connsiteY115" fmla="*/ 2441734 h 2505075"/>
              <a:gd name="connsiteX116" fmla="*/ 747589 w 762000"/>
              <a:gd name="connsiteY116" fmla="*/ 2494121 h 2505075"/>
              <a:gd name="connsiteX117" fmla="*/ 326584 w 762000"/>
              <a:gd name="connsiteY117" fmla="*/ 2465546 h 2505075"/>
              <a:gd name="connsiteX118" fmla="*/ 220857 w 762000"/>
              <a:gd name="connsiteY118" fmla="*/ 2502694 h 2505075"/>
              <a:gd name="connsiteX119" fmla="*/ 116082 w 762000"/>
              <a:gd name="connsiteY119" fmla="*/ 2429351 h 2505075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391830 w 750073"/>
              <a:gd name="connsiteY72" fmla="*/ 290512 h 2498461"/>
              <a:gd name="connsiteX73" fmla="*/ 388020 w 750073"/>
              <a:gd name="connsiteY73" fmla="*/ 315277 h 2498461"/>
              <a:gd name="connsiteX74" fmla="*/ 361350 w 750073"/>
              <a:gd name="connsiteY74" fmla="*/ 360045 h 2498461"/>
              <a:gd name="connsiteX75" fmla="*/ 405165 w 750073"/>
              <a:gd name="connsiteY75" fmla="*/ 409575 h 2498461"/>
              <a:gd name="connsiteX76" fmla="*/ 406118 w 750073"/>
              <a:gd name="connsiteY76" fmla="*/ 413385 h 2498461"/>
              <a:gd name="connsiteX77" fmla="*/ 388973 w 750073"/>
              <a:gd name="connsiteY77" fmla="*/ 412432 h 2498461"/>
              <a:gd name="connsiteX78" fmla="*/ 411833 w 750073"/>
              <a:gd name="connsiteY78" fmla="*/ 454342 h 2498461"/>
              <a:gd name="connsiteX79" fmla="*/ 405165 w 750073"/>
              <a:gd name="connsiteY79" fmla="*/ 413385 h 2498461"/>
              <a:gd name="connsiteX80" fmla="*/ 408023 w 750073"/>
              <a:gd name="connsiteY80" fmla="*/ 413385 h 2498461"/>
              <a:gd name="connsiteX81" fmla="*/ 404213 w 750073"/>
              <a:gd name="connsiteY81" fmla="*/ 409575 h 2498461"/>
              <a:gd name="connsiteX82" fmla="*/ 391830 w 750073"/>
              <a:gd name="connsiteY82" fmla="*/ 379095 h 2498461"/>
              <a:gd name="connsiteX83" fmla="*/ 408023 w 750073"/>
              <a:gd name="connsiteY83" fmla="*/ 362902 h 2498461"/>
              <a:gd name="connsiteX84" fmla="*/ 547088 w 750073"/>
              <a:gd name="connsiteY84" fmla="*/ 403860 h 2498461"/>
              <a:gd name="connsiteX85" fmla="*/ 589950 w 750073"/>
              <a:gd name="connsiteY85" fmla="*/ 422910 h 2498461"/>
              <a:gd name="connsiteX86" fmla="*/ 612810 w 750073"/>
              <a:gd name="connsiteY86" fmla="*/ 493395 h 2498461"/>
              <a:gd name="connsiteX87" fmla="*/ 628050 w 750073"/>
              <a:gd name="connsiteY87" fmla="*/ 512445 h 2498461"/>
              <a:gd name="connsiteX88" fmla="*/ 627098 w 750073"/>
              <a:gd name="connsiteY88" fmla="*/ 541972 h 2498461"/>
              <a:gd name="connsiteX89" fmla="*/ 636623 w 750073"/>
              <a:gd name="connsiteY89" fmla="*/ 553402 h 2498461"/>
              <a:gd name="connsiteX90" fmla="*/ 633765 w 750073"/>
              <a:gd name="connsiteY90" fmla="*/ 565785 h 2498461"/>
              <a:gd name="connsiteX91" fmla="*/ 648053 w 750073"/>
              <a:gd name="connsiteY91" fmla="*/ 573405 h 2498461"/>
              <a:gd name="connsiteX92" fmla="*/ 647100 w 750073"/>
              <a:gd name="connsiteY92" fmla="*/ 597217 h 2498461"/>
              <a:gd name="connsiteX93" fmla="*/ 709965 w 750073"/>
              <a:gd name="connsiteY93" fmla="*/ 691515 h 2498461"/>
              <a:gd name="connsiteX94" fmla="*/ 736635 w 750073"/>
              <a:gd name="connsiteY94" fmla="*/ 706755 h 2498461"/>
              <a:gd name="connsiteX95" fmla="*/ 749970 w 750073"/>
              <a:gd name="connsiteY95" fmla="*/ 783907 h 2498461"/>
              <a:gd name="connsiteX96" fmla="*/ 670913 w 750073"/>
              <a:gd name="connsiteY96" fmla="*/ 860107 h 2498461"/>
              <a:gd name="connsiteX97" fmla="*/ 596618 w 750073"/>
              <a:gd name="connsiteY97" fmla="*/ 861060 h 2498461"/>
              <a:gd name="connsiteX98" fmla="*/ 577568 w 750073"/>
              <a:gd name="connsiteY98" fmla="*/ 849630 h 2498461"/>
              <a:gd name="connsiteX99" fmla="*/ 573758 w 750073"/>
              <a:gd name="connsiteY99" fmla="*/ 878205 h 2498461"/>
              <a:gd name="connsiteX100" fmla="*/ 579473 w 750073"/>
              <a:gd name="connsiteY100" fmla="*/ 944880 h 2498461"/>
              <a:gd name="connsiteX101" fmla="*/ 698535 w 750073"/>
              <a:gd name="connsiteY101" fmla="*/ 1316355 h 2498461"/>
              <a:gd name="connsiteX102" fmla="*/ 635670 w 750073"/>
              <a:gd name="connsiteY102" fmla="*/ 1348740 h 2498461"/>
              <a:gd name="connsiteX103" fmla="*/ 642338 w 750073"/>
              <a:gd name="connsiteY103" fmla="*/ 1503045 h 2498461"/>
              <a:gd name="connsiteX104" fmla="*/ 637575 w 750073"/>
              <a:gd name="connsiteY104" fmla="*/ 1649730 h 2498461"/>
              <a:gd name="connsiteX105" fmla="*/ 630908 w 750073"/>
              <a:gd name="connsiteY105" fmla="*/ 1748790 h 2498461"/>
              <a:gd name="connsiteX106" fmla="*/ 608048 w 750073"/>
              <a:gd name="connsiteY106" fmla="*/ 1826895 h 2498461"/>
              <a:gd name="connsiteX107" fmla="*/ 586140 w 750073"/>
              <a:gd name="connsiteY107" fmla="*/ 1853565 h 2498461"/>
              <a:gd name="connsiteX108" fmla="*/ 582330 w 750073"/>
              <a:gd name="connsiteY108" fmla="*/ 1909762 h 2498461"/>
              <a:gd name="connsiteX109" fmla="*/ 565185 w 750073"/>
              <a:gd name="connsiteY109" fmla="*/ 2065972 h 2498461"/>
              <a:gd name="connsiteX110" fmla="*/ 557565 w 750073"/>
              <a:gd name="connsiteY110" fmla="*/ 2159317 h 2498461"/>
              <a:gd name="connsiteX111" fmla="*/ 561375 w 750073"/>
              <a:gd name="connsiteY111" fmla="*/ 2228850 h 2498461"/>
              <a:gd name="connsiteX112" fmla="*/ 574710 w 750073"/>
              <a:gd name="connsiteY112" fmla="*/ 2263140 h 2498461"/>
              <a:gd name="connsiteX113" fmla="*/ 567090 w 750073"/>
              <a:gd name="connsiteY113" fmla="*/ 2307907 h 2498461"/>
              <a:gd name="connsiteX114" fmla="*/ 734730 w 750073"/>
              <a:gd name="connsiteY114" fmla="*/ 2434590 h 2498461"/>
              <a:gd name="connsiteX115" fmla="*/ 740445 w 750073"/>
              <a:gd name="connsiteY115" fmla="*/ 2486977 h 2498461"/>
              <a:gd name="connsiteX116" fmla="*/ 319440 w 750073"/>
              <a:gd name="connsiteY116" fmla="*/ 2458402 h 2498461"/>
              <a:gd name="connsiteX117" fmla="*/ 213713 w 750073"/>
              <a:gd name="connsiteY117" fmla="*/ 2495550 h 2498461"/>
              <a:gd name="connsiteX118" fmla="*/ 108938 w 750073"/>
              <a:gd name="connsiteY118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391830 w 750073"/>
              <a:gd name="connsiteY72" fmla="*/ 2905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408023 w 750073"/>
              <a:gd name="connsiteY82" fmla="*/ 36290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408023 w 750073"/>
              <a:gd name="connsiteY82" fmla="*/ 36290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375198 w 750073"/>
              <a:gd name="connsiteY82" fmla="*/ 34775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380247 w 750073"/>
              <a:gd name="connsiteY82" fmla="*/ 370478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391830 w 750073"/>
              <a:gd name="connsiteY80" fmla="*/ 379095 h 2498461"/>
              <a:gd name="connsiteX81" fmla="*/ 380247 w 750073"/>
              <a:gd name="connsiteY81" fmla="*/ 370478 h 2498461"/>
              <a:gd name="connsiteX82" fmla="*/ 547088 w 750073"/>
              <a:gd name="connsiteY82" fmla="*/ 403860 h 2498461"/>
              <a:gd name="connsiteX83" fmla="*/ 589950 w 750073"/>
              <a:gd name="connsiteY83" fmla="*/ 422910 h 2498461"/>
              <a:gd name="connsiteX84" fmla="*/ 612810 w 750073"/>
              <a:gd name="connsiteY84" fmla="*/ 493395 h 2498461"/>
              <a:gd name="connsiteX85" fmla="*/ 628050 w 750073"/>
              <a:gd name="connsiteY85" fmla="*/ 512445 h 2498461"/>
              <a:gd name="connsiteX86" fmla="*/ 627098 w 750073"/>
              <a:gd name="connsiteY86" fmla="*/ 541972 h 2498461"/>
              <a:gd name="connsiteX87" fmla="*/ 636623 w 750073"/>
              <a:gd name="connsiteY87" fmla="*/ 553402 h 2498461"/>
              <a:gd name="connsiteX88" fmla="*/ 633765 w 750073"/>
              <a:gd name="connsiteY88" fmla="*/ 565785 h 2498461"/>
              <a:gd name="connsiteX89" fmla="*/ 648053 w 750073"/>
              <a:gd name="connsiteY89" fmla="*/ 573405 h 2498461"/>
              <a:gd name="connsiteX90" fmla="*/ 647100 w 750073"/>
              <a:gd name="connsiteY90" fmla="*/ 597217 h 2498461"/>
              <a:gd name="connsiteX91" fmla="*/ 709965 w 750073"/>
              <a:gd name="connsiteY91" fmla="*/ 691515 h 2498461"/>
              <a:gd name="connsiteX92" fmla="*/ 736635 w 750073"/>
              <a:gd name="connsiteY92" fmla="*/ 706755 h 2498461"/>
              <a:gd name="connsiteX93" fmla="*/ 749970 w 750073"/>
              <a:gd name="connsiteY93" fmla="*/ 783907 h 2498461"/>
              <a:gd name="connsiteX94" fmla="*/ 670913 w 750073"/>
              <a:gd name="connsiteY94" fmla="*/ 860107 h 2498461"/>
              <a:gd name="connsiteX95" fmla="*/ 596618 w 750073"/>
              <a:gd name="connsiteY95" fmla="*/ 861060 h 2498461"/>
              <a:gd name="connsiteX96" fmla="*/ 577568 w 750073"/>
              <a:gd name="connsiteY96" fmla="*/ 849630 h 2498461"/>
              <a:gd name="connsiteX97" fmla="*/ 573758 w 750073"/>
              <a:gd name="connsiteY97" fmla="*/ 878205 h 2498461"/>
              <a:gd name="connsiteX98" fmla="*/ 579473 w 750073"/>
              <a:gd name="connsiteY98" fmla="*/ 944880 h 2498461"/>
              <a:gd name="connsiteX99" fmla="*/ 698535 w 750073"/>
              <a:gd name="connsiteY99" fmla="*/ 1316355 h 2498461"/>
              <a:gd name="connsiteX100" fmla="*/ 635670 w 750073"/>
              <a:gd name="connsiteY100" fmla="*/ 1348740 h 2498461"/>
              <a:gd name="connsiteX101" fmla="*/ 642338 w 750073"/>
              <a:gd name="connsiteY101" fmla="*/ 1503045 h 2498461"/>
              <a:gd name="connsiteX102" fmla="*/ 637575 w 750073"/>
              <a:gd name="connsiteY102" fmla="*/ 1649730 h 2498461"/>
              <a:gd name="connsiteX103" fmla="*/ 630908 w 750073"/>
              <a:gd name="connsiteY103" fmla="*/ 1748790 h 2498461"/>
              <a:gd name="connsiteX104" fmla="*/ 608048 w 750073"/>
              <a:gd name="connsiteY104" fmla="*/ 1826895 h 2498461"/>
              <a:gd name="connsiteX105" fmla="*/ 586140 w 750073"/>
              <a:gd name="connsiteY105" fmla="*/ 1853565 h 2498461"/>
              <a:gd name="connsiteX106" fmla="*/ 582330 w 750073"/>
              <a:gd name="connsiteY106" fmla="*/ 1909762 h 2498461"/>
              <a:gd name="connsiteX107" fmla="*/ 565185 w 750073"/>
              <a:gd name="connsiteY107" fmla="*/ 2065972 h 2498461"/>
              <a:gd name="connsiteX108" fmla="*/ 557565 w 750073"/>
              <a:gd name="connsiteY108" fmla="*/ 2159317 h 2498461"/>
              <a:gd name="connsiteX109" fmla="*/ 561375 w 750073"/>
              <a:gd name="connsiteY109" fmla="*/ 2228850 h 2498461"/>
              <a:gd name="connsiteX110" fmla="*/ 574710 w 750073"/>
              <a:gd name="connsiteY110" fmla="*/ 2263140 h 2498461"/>
              <a:gd name="connsiteX111" fmla="*/ 567090 w 750073"/>
              <a:gd name="connsiteY111" fmla="*/ 2307907 h 2498461"/>
              <a:gd name="connsiteX112" fmla="*/ 734730 w 750073"/>
              <a:gd name="connsiteY112" fmla="*/ 2434590 h 2498461"/>
              <a:gd name="connsiteX113" fmla="*/ 740445 w 750073"/>
              <a:gd name="connsiteY113" fmla="*/ 2486977 h 2498461"/>
              <a:gd name="connsiteX114" fmla="*/ 319440 w 750073"/>
              <a:gd name="connsiteY114" fmla="*/ 2458402 h 2498461"/>
              <a:gd name="connsiteX115" fmla="*/ 213713 w 750073"/>
              <a:gd name="connsiteY115" fmla="*/ 2495550 h 2498461"/>
              <a:gd name="connsiteX116" fmla="*/ 108938 w 750073"/>
              <a:gd name="connsiteY116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380247 w 750073"/>
              <a:gd name="connsiteY80" fmla="*/ 370478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15599 w 750073"/>
              <a:gd name="connsiteY80" fmla="*/ 375527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382773 w 750073"/>
              <a:gd name="connsiteY80" fmla="*/ 373002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33274 w 750073"/>
              <a:gd name="connsiteY80" fmla="*/ 375527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30750 w 750073"/>
              <a:gd name="connsiteY80" fmla="*/ 383103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750073" h="2498461">
                <a:moveTo>
                  <a:pt x="412785" y="684847"/>
                </a:moveTo>
                <a:cubicBezTo>
                  <a:pt x="441360" y="715327"/>
                  <a:pt x="438503" y="722947"/>
                  <a:pt x="433740" y="744855"/>
                </a:cubicBezTo>
                <a:cubicBezTo>
                  <a:pt x="448980" y="741997"/>
                  <a:pt x="454695" y="711517"/>
                  <a:pt x="437550" y="699135"/>
                </a:cubicBezTo>
                <a:lnTo>
                  <a:pt x="412785" y="684847"/>
                </a:lnTo>
                <a:lnTo>
                  <a:pt x="412785" y="684847"/>
                </a:lnTo>
                <a:lnTo>
                  <a:pt x="412785" y="684847"/>
                </a:lnTo>
                <a:close/>
                <a:moveTo>
                  <a:pt x="439455" y="2425065"/>
                </a:moveTo>
                <a:cubicBezTo>
                  <a:pt x="420405" y="2414587"/>
                  <a:pt x="434693" y="2377440"/>
                  <a:pt x="435645" y="2358390"/>
                </a:cubicBezTo>
                <a:cubicBezTo>
                  <a:pt x="438503" y="2348865"/>
                  <a:pt x="423263" y="2337435"/>
                  <a:pt x="428978" y="2328862"/>
                </a:cubicBezTo>
                <a:cubicBezTo>
                  <a:pt x="448980" y="2302192"/>
                  <a:pt x="409928" y="2278380"/>
                  <a:pt x="440408" y="2257425"/>
                </a:cubicBezTo>
                <a:cubicBezTo>
                  <a:pt x="449933" y="2247900"/>
                  <a:pt x="422310" y="2235517"/>
                  <a:pt x="421358" y="2197417"/>
                </a:cubicBezTo>
                <a:cubicBezTo>
                  <a:pt x="426120" y="2133600"/>
                  <a:pt x="410880" y="1971675"/>
                  <a:pt x="421358" y="1919287"/>
                </a:cubicBezTo>
                <a:cubicBezTo>
                  <a:pt x="431835" y="1868805"/>
                  <a:pt x="437550" y="1804987"/>
                  <a:pt x="452790" y="1766887"/>
                </a:cubicBezTo>
                <a:cubicBezTo>
                  <a:pt x="457553" y="1747837"/>
                  <a:pt x="440408" y="1742122"/>
                  <a:pt x="438503" y="1723072"/>
                </a:cubicBezTo>
                <a:cubicBezTo>
                  <a:pt x="437550" y="1706880"/>
                  <a:pt x="462315" y="1700212"/>
                  <a:pt x="448028" y="1686877"/>
                </a:cubicBezTo>
                <a:cubicBezTo>
                  <a:pt x="432788" y="1663065"/>
                  <a:pt x="458505" y="1627822"/>
                  <a:pt x="446123" y="1610677"/>
                </a:cubicBezTo>
                <a:cubicBezTo>
                  <a:pt x="417548" y="1566862"/>
                  <a:pt x="438503" y="1465897"/>
                  <a:pt x="398498" y="1469707"/>
                </a:cubicBezTo>
                <a:cubicBezTo>
                  <a:pt x="371828" y="1471612"/>
                  <a:pt x="367065" y="1616392"/>
                  <a:pt x="320393" y="1752600"/>
                </a:cubicBezTo>
                <a:cubicBezTo>
                  <a:pt x="311820" y="1771650"/>
                  <a:pt x="323250" y="1784032"/>
                  <a:pt x="319440" y="1802130"/>
                </a:cubicBezTo>
                <a:cubicBezTo>
                  <a:pt x="310868" y="1820227"/>
                  <a:pt x="297533" y="1821180"/>
                  <a:pt x="294675" y="1835467"/>
                </a:cubicBezTo>
                <a:cubicBezTo>
                  <a:pt x="288960" y="1843087"/>
                  <a:pt x="291818" y="1847850"/>
                  <a:pt x="297533" y="1860232"/>
                </a:cubicBezTo>
                <a:cubicBezTo>
                  <a:pt x="301343" y="1872615"/>
                  <a:pt x="277530" y="1880235"/>
                  <a:pt x="280388" y="1897380"/>
                </a:cubicBezTo>
                <a:cubicBezTo>
                  <a:pt x="288008" y="1958340"/>
                  <a:pt x="261338" y="2092642"/>
                  <a:pt x="239430" y="2160270"/>
                </a:cubicBezTo>
                <a:cubicBezTo>
                  <a:pt x="231810" y="2178367"/>
                  <a:pt x="252765" y="2236470"/>
                  <a:pt x="244193" y="2273617"/>
                </a:cubicBezTo>
                <a:cubicBezTo>
                  <a:pt x="227048" y="2307907"/>
                  <a:pt x="224190" y="2346007"/>
                  <a:pt x="228953" y="2368867"/>
                </a:cubicBezTo>
                <a:cubicBezTo>
                  <a:pt x="265148" y="2412682"/>
                  <a:pt x="270863" y="2418397"/>
                  <a:pt x="318488" y="2458402"/>
                </a:cubicBezTo>
                <a:moveTo>
                  <a:pt x="741398" y="2486977"/>
                </a:moveTo>
                <a:cubicBezTo>
                  <a:pt x="718538" y="2495550"/>
                  <a:pt x="650910" y="2489835"/>
                  <a:pt x="593760" y="2483167"/>
                </a:cubicBezTo>
                <a:cubicBezTo>
                  <a:pt x="532800" y="2473642"/>
                  <a:pt x="499463" y="2450782"/>
                  <a:pt x="439455" y="2425065"/>
                </a:cubicBezTo>
                <a:moveTo>
                  <a:pt x="108938" y="2421255"/>
                </a:moveTo>
                <a:cubicBezTo>
                  <a:pt x="106080" y="2404110"/>
                  <a:pt x="136560" y="2374582"/>
                  <a:pt x="130845" y="2358390"/>
                </a:cubicBezTo>
                <a:cubicBezTo>
                  <a:pt x="118463" y="2330767"/>
                  <a:pt x="118463" y="2314575"/>
                  <a:pt x="106080" y="2281237"/>
                </a:cubicBezTo>
                <a:cubicBezTo>
                  <a:pt x="98460" y="2246947"/>
                  <a:pt x="127035" y="2159317"/>
                  <a:pt x="118463" y="2125980"/>
                </a:cubicBezTo>
                <a:cubicBezTo>
                  <a:pt x="96555" y="2035492"/>
                  <a:pt x="102270" y="1866900"/>
                  <a:pt x="145133" y="1771650"/>
                </a:cubicBezTo>
                <a:cubicBezTo>
                  <a:pt x="153705" y="1757362"/>
                  <a:pt x="136560" y="1736407"/>
                  <a:pt x="156563" y="1721167"/>
                </a:cubicBezTo>
                <a:cubicBezTo>
                  <a:pt x="170850" y="1712595"/>
                  <a:pt x="141323" y="1682115"/>
                  <a:pt x="161325" y="1656397"/>
                </a:cubicBezTo>
                <a:cubicBezTo>
                  <a:pt x="167993" y="1649730"/>
                  <a:pt x="142275" y="1634490"/>
                  <a:pt x="158468" y="1599247"/>
                </a:cubicBezTo>
                <a:cubicBezTo>
                  <a:pt x="162278" y="1578292"/>
                  <a:pt x="124178" y="1539240"/>
                  <a:pt x="137513" y="1461135"/>
                </a:cubicBezTo>
                <a:cubicBezTo>
                  <a:pt x="140370" y="1443037"/>
                  <a:pt x="96555" y="1443037"/>
                  <a:pt x="117510" y="1376362"/>
                </a:cubicBezTo>
                <a:cubicBezTo>
                  <a:pt x="125130" y="1342072"/>
                  <a:pt x="74648" y="1355407"/>
                  <a:pt x="70838" y="1317307"/>
                </a:cubicBezTo>
                <a:cubicBezTo>
                  <a:pt x="74648" y="1256347"/>
                  <a:pt x="94650" y="1087755"/>
                  <a:pt x="107985" y="987742"/>
                </a:cubicBezTo>
                <a:lnTo>
                  <a:pt x="112748" y="957262"/>
                </a:lnTo>
                <a:lnTo>
                  <a:pt x="112748" y="952500"/>
                </a:lnTo>
                <a:lnTo>
                  <a:pt x="101318" y="935355"/>
                </a:lnTo>
                <a:lnTo>
                  <a:pt x="112748" y="880110"/>
                </a:lnTo>
                <a:lnTo>
                  <a:pt x="84173" y="822960"/>
                </a:lnTo>
                <a:cubicBezTo>
                  <a:pt x="79410" y="808672"/>
                  <a:pt x="77505" y="804862"/>
                  <a:pt x="69885" y="785812"/>
                </a:cubicBezTo>
                <a:cubicBezTo>
                  <a:pt x="70838" y="768667"/>
                  <a:pt x="67980" y="768667"/>
                  <a:pt x="73695" y="747712"/>
                </a:cubicBezTo>
                <a:lnTo>
                  <a:pt x="61313" y="739140"/>
                </a:lnTo>
                <a:cubicBezTo>
                  <a:pt x="57503" y="721995"/>
                  <a:pt x="62265" y="715327"/>
                  <a:pt x="48930" y="682942"/>
                </a:cubicBezTo>
                <a:cubicBezTo>
                  <a:pt x="38453" y="660082"/>
                  <a:pt x="24165" y="640080"/>
                  <a:pt x="12735" y="598170"/>
                </a:cubicBezTo>
                <a:cubicBezTo>
                  <a:pt x="4163" y="565785"/>
                  <a:pt x="12735" y="551497"/>
                  <a:pt x="2258" y="515302"/>
                </a:cubicBezTo>
                <a:cubicBezTo>
                  <a:pt x="2258" y="468630"/>
                  <a:pt x="-9172" y="466725"/>
                  <a:pt x="19403" y="411480"/>
                </a:cubicBezTo>
                <a:cubicBezTo>
                  <a:pt x="45120" y="386715"/>
                  <a:pt x="103223" y="366712"/>
                  <a:pt x="152753" y="353377"/>
                </a:cubicBezTo>
                <a:cubicBezTo>
                  <a:pt x="190853" y="343852"/>
                  <a:pt x="214665" y="289560"/>
                  <a:pt x="222285" y="291465"/>
                </a:cubicBezTo>
                <a:cubicBezTo>
                  <a:pt x="223238" y="291465"/>
                  <a:pt x="223238" y="292417"/>
                  <a:pt x="224190" y="292417"/>
                </a:cubicBezTo>
                <a:cubicBezTo>
                  <a:pt x="218475" y="308610"/>
                  <a:pt x="293723" y="390525"/>
                  <a:pt x="342300" y="444817"/>
                </a:cubicBezTo>
                <a:cubicBezTo>
                  <a:pt x="336585" y="429577"/>
                  <a:pt x="336585" y="425767"/>
                  <a:pt x="307058" y="403860"/>
                </a:cubicBezTo>
                <a:lnTo>
                  <a:pt x="354683" y="360997"/>
                </a:lnTo>
                <a:lnTo>
                  <a:pt x="357540" y="360997"/>
                </a:lnTo>
                <a:cubicBezTo>
                  <a:pt x="348968" y="355282"/>
                  <a:pt x="340395" y="352425"/>
                  <a:pt x="332775" y="348615"/>
                </a:cubicBezTo>
                <a:cubicBezTo>
                  <a:pt x="313725" y="349567"/>
                  <a:pt x="304200" y="359092"/>
                  <a:pt x="267053" y="320040"/>
                </a:cubicBezTo>
                <a:cubicBezTo>
                  <a:pt x="254670" y="307657"/>
                  <a:pt x="243240" y="299085"/>
                  <a:pt x="232763" y="281940"/>
                </a:cubicBezTo>
                <a:cubicBezTo>
                  <a:pt x="219428" y="262890"/>
                  <a:pt x="217523" y="240030"/>
                  <a:pt x="209903" y="219075"/>
                </a:cubicBezTo>
                <a:cubicBezTo>
                  <a:pt x="205140" y="221932"/>
                  <a:pt x="201330" y="227647"/>
                  <a:pt x="195615" y="228600"/>
                </a:cubicBezTo>
                <a:cubicBezTo>
                  <a:pt x="186090" y="229552"/>
                  <a:pt x="170850" y="191452"/>
                  <a:pt x="168945" y="163830"/>
                </a:cubicBezTo>
                <a:cubicBezTo>
                  <a:pt x="167993" y="143827"/>
                  <a:pt x="176565" y="148590"/>
                  <a:pt x="185138" y="148590"/>
                </a:cubicBezTo>
                <a:cubicBezTo>
                  <a:pt x="168945" y="65722"/>
                  <a:pt x="211808" y="4762"/>
                  <a:pt x="304200" y="0"/>
                </a:cubicBezTo>
                <a:lnTo>
                  <a:pt x="304200" y="0"/>
                </a:lnTo>
                <a:cubicBezTo>
                  <a:pt x="424215" y="1905"/>
                  <a:pt x="426120" y="79057"/>
                  <a:pt x="436598" y="130492"/>
                </a:cubicBezTo>
                <a:cubicBezTo>
                  <a:pt x="462315" y="119062"/>
                  <a:pt x="445170" y="181927"/>
                  <a:pt x="443265" y="194310"/>
                </a:cubicBezTo>
                <a:cubicBezTo>
                  <a:pt x="436598" y="216217"/>
                  <a:pt x="431835" y="212407"/>
                  <a:pt x="424215" y="209550"/>
                </a:cubicBezTo>
                <a:cubicBezTo>
                  <a:pt x="422310" y="247650"/>
                  <a:pt x="424459" y="276800"/>
                  <a:pt x="404456" y="300612"/>
                </a:cubicBezTo>
                <a:cubicBezTo>
                  <a:pt x="393979" y="325694"/>
                  <a:pt x="359128" y="340201"/>
                  <a:pt x="361350" y="360045"/>
                </a:cubicBezTo>
                <a:cubicBezTo>
                  <a:pt x="384210" y="361950"/>
                  <a:pt x="389925" y="394335"/>
                  <a:pt x="405165" y="409575"/>
                </a:cubicBezTo>
                <a:cubicBezTo>
                  <a:pt x="405165" y="410527"/>
                  <a:pt x="406118" y="411480"/>
                  <a:pt x="406118" y="413385"/>
                </a:cubicBezTo>
                <a:lnTo>
                  <a:pt x="388973" y="412432"/>
                </a:lnTo>
                <a:lnTo>
                  <a:pt x="411833" y="454342"/>
                </a:lnTo>
                <a:cubicBezTo>
                  <a:pt x="408023" y="439102"/>
                  <a:pt x="408975" y="427672"/>
                  <a:pt x="405165" y="413385"/>
                </a:cubicBezTo>
                <a:lnTo>
                  <a:pt x="391830" y="379095"/>
                </a:lnTo>
                <a:lnTo>
                  <a:pt x="430750" y="383103"/>
                </a:lnTo>
                <a:cubicBezTo>
                  <a:pt x="478375" y="403106"/>
                  <a:pt x="498510" y="387667"/>
                  <a:pt x="547088" y="403860"/>
                </a:cubicBezTo>
                <a:cubicBezTo>
                  <a:pt x="561375" y="410527"/>
                  <a:pt x="580425" y="408622"/>
                  <a:pt x="589950" y="422910"/>
                </a:cubicBezTo>
                <a:cubicBezTo>
                  <a:pt x="606143" y="439102"/>
                  <a:pt x="607095" y="478155"/>
                  <a:pt x="612810" y="493395"/>
                </a:cubicBezTo>
                <a:cubicBezTo>
                  <a:pt x="622335" y="506730"/>
                  <a:pt x="623288" y="506730"/>
                  <a:pt x="628050" y="512445"/>
                </a:cubicBezTo>
                <a:cubicBezTo>
                  <a:pt x="628050" y="521970"/>
                  <a:pt x="628050" y="531495"/>
                  <a:pt x="627098" y="541972"/>
                </a:cubicBezTo>
                <a:cubicBezTo>
                  <a:pt x="633765" y="552450"/>
                  <a:pt x="629003" y="546735"/>
                  <a:pt x="636623" y="553402"/>
                </a:cubicBezTo>
                <a:lnTo>
                  <a:pt x="633765" y="565785"/>
                </a:lnTo>
                <a:cubicBezTo>
                  <a:pt x="639480" y="568642"/>
                  <a:pt x="641385" y="565785"/>
                  <a:pt x="648053" y="573405"/>
                </a:cubicBezTo>
                <a:cubicBezTo>
                  <a:pt x="652815" y="581025"/>
                  <a:pt x="647100" y="589597"/>
                  <a:pt x="647100" y="597217"/>
                </a:cubicBezTo>
                <a:cubicBezTo>
                  <a:pt x="664245" y="604837"/>
                  <a:pt x="692820" y="655320"/>
                  <a:pt x="709965" y="691515"/>
                </a:cubicBezTo>
                <a:lnTo>
                  <a:pt x="736635" y="706755"/>
                </a:lnTo>
                <a:cubicBezTo>
                  <a:pt x="745208" y="733425"/>
                  <a:pt x="750923" y="744855"/>
                  <a:pt x="749970" y="783907"/>
                </a:cubicBezTo>
                <a:cubicBezTo>
                  <a:pt x="732825" y="822960"/>
                  <a:pt x="729968" y="847725"/>
                  <a:pt x="670913" y="860107"/>
                </a:cubicBezTo>
                <a:lnTo>
                  <a:pt x="596618" y="861060"/>
                </a:lnTo>
                <a:cubicBezTo>
                  <a:pt x="583283" y="858202"/>
                  <a:pt x="588045" y="859155"/>
                  <a:pt x="577568" y="849630"/>
                </a:cubicBezTo>
                <a:lnTo>
                  <a:pt x="573758" y="878205"/>
                </a:lnTo>
                <a:lnTo>
                  <a:pt x="579473" y="944880"/>
                </a:lnTo>
                <a:cubicBezTo>
                  <a:pt x="594713" y="1013460"/>
                  <a:pt x="663293" y="1202055"/>
                  <a:pt x="698535" y="1316355"/>
                </a:cubicBezTo>
                <a:cubicBezTo>
                  <a:pt x="707108" y="1343025"/>
                  <a:pt x="668055" y="1327785"/>
                  <a:pt x="635670" y="1348740"/>
                </a:cubicBezTo>
                <a:cubicBezTo>
                  <a:pt x="647100" y="1411605"/>
                  <a:pt x="642338" y="1436370"/>
                  <a:pt x="642338" y="1503045"/>
                </a:cubicBezTo>
                <a:cubicBezTo>
                  <a:pt x="642338" y="1561147"/>
                  <a:pt x="645195" y="1609725"/>
                  <a:pt x="637575" y="1649730"/>
                </a:cubicBezTo>
                <a:cubicBezTo>
                  <a:pt x="625193" y="1667827"/>
                  <a:pt x="641385" y="1713547"/>
                  <a:pt x="630908" y="1748790"/>
                </a:cubicBezTo>
                <a:cubicBezTo>
                  <a:pt x="617573" y="1784985"/>
                  <a:pt x="613763" y="1787842"/>
                  <a:pt x="608048" y="1826895"/>
                </a:cubicBezTo>
                <a:cubicBezTo>
                  <a:pt x="606143" y="1837372"/>
                  <a:pt x="582330" y="1843087"/>
                  <a:pt x="586140" y="1853565"/>
                </a:cubicBezTo>
                <a:cubicBezTo>
                  <a:pt x="605190" y="1889760"/>
                  <a:pt x="578520" y="1894522"/>
                  <a:pt x="582330" y="1909762"/>
                </a:cubicBezTo>
                <a:cubicBezTo>
                  <a:pt x="589950" y="1950720"/>
                  <a:pt x="570900" y="2025967"/>
                  <a:pt x="565185" y="2065972"/>
                </a:cubicBezTo>
                <a:cubicBezTo>
                  <a:pt x="554708" y="2108835"/>
                  <a:pt x="551850" y="2133600"/>
                  <a:pt x="557565" y="2159317"/>
                </a:cubicBezTo>
                <a:cubicBezTo>
                  <a:pt x="569948" y="2185035"/>
                  <a:pt x="571853" y="2205037"/>
                  <a:pt x="561375" y="2228850"/>
                </a:cubicBezTo>
                <a:cubicBezTo>
                  <a:pt x="553755" y="2245042"/>
                  <a:pt x="556613" y="2254567"/>
                  <a:pt x="574710" y="2263140"/>
                </a:cubicBezTo>
                <a:cubicBezTo>
                  <a:pt x="583283" y="2269807"/>
                  <a:pt x="592808" y="2273617"/>
                  <a:pt x="567090" y="2307907"/>
                </a:cubicBezTo>
                <a:cubicBezTo>
                  <a:pt x="550898" y="2330767"/>
                  <a:pt x="649005" y="2381250"/>
                  <a:pt x="734730" y="2434590"/>
                </a:cubicBezTo>
                <a:cubicBezTo>
                  <a:pt x="749970" y="2446020"/>
                  <a:pt x="754733" y="2475547"/>
                  <a:pt x="740445" y="2486977"/>
                </a:cubicBezTo>
                <a:moveTo>
                  <a:pt x="319440" y="2458402"/>
                </a:moveTo>
                <a:cubicBezTo>
                  <a:pt x="356588" y="2486977"/>
                  <a:pt x="311820" y="2506027"/>
                  <a:pt x="213713" y="2495550"/>
                </a:cubicBezTo>
                <a:cubicBezTo>
                  <a:pt x="166088" y="2479357"/>
                  <a:pt x="120368" y="2465070"/>
                  <a:pt x="108938" y="2422207"/>
                </a:cubicBezTo>
              </a:path>
            </a:pathLst>
          </a:custGeom>
          <a:solidFill>
            <a:schemeClr val="bg1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Double Bracket 4"/>
          <p:cNvSpPr/>
          <p:nvPr/>
        </p:nvSpPr>
        <p:spPr>
          <a:xfrm>
            <a:off x="1403215" y="1499316"/>
            <a:ext cx="6102678" cy="2754306"/>
          </a:xfrm>
          <a:prstGeom prst="bracketPair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cap="all" dirty="0" smtClean="0">
                <a:solidFill>
                  <a:schemeClr val="accent2"/>
                </a:solidFill>
              </a:rPr>
              <a:t> </a:t>
            </a:r>
            <a:r>
              <a:rPr lang="zh-TW" altLang="en-US" sz="4500" b="1" cap="all" dirty="0" smtClean="0">
                <a:solidFill>
                  <a:schemeClr val="accent2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前</a:t>
            </a:r>
            <a:r>
              <a:rPr lang="zh-TW" altLang="en-US" sz="4500" b="1" cap="all" dirty="0">
                <a:solidFill>
                  <a:schemeClr val="accent2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言</a:t>
            </a:r>
            <a:endParaRPr lang="en-US" sz="2400" b="1" cap="all" dirty="0">
              <a:solidFill>
                <a:schemeClr val="accent2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algn="ctr"/>
            <a:endParaRPr lang="en-US" sz="1350" cap="all" dirty="0">
              <a:solidFill>
                <a:schemeClr val="accent2"/>
              </a:solidFill>
            </a:endParaRPr>
          </a:p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如果你是公務員，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會想瞭解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下列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家人想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去中國大陸觀光，我能不能一起去？機關指派我 去中國大陸出差，我要跟哪個單位提出赴陸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經過誰的同意我才能去？去了以後要注意什麼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？公務員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赴陸到底有哪些規定及注意事項？就在此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為您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詳細說分明吧！</a:t>
            </a:r>
            <a:endParaRPr lang="en-US" cap="all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2894112" y="851840"/>
            <a:ext cx="102143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212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31014" y="311254"/>
            <a:ext cx="5747503" cy="1262814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19050">
            <a:solidFill>
              <a:srgbClr val="ECECE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我是不是屬於要經過申請核准 </a:t>
            </a:r>
            <a:endParaRPr lang="en-US" altLang="zh-TW" sz="3200" b="1" dirty="0" smtClean="0">
              <a:solidFill>
                <a:srgbClr val="FF0000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才能</a:t>
            </a:r>
            <a:r>
              <a:rPr lang="zh-TW" altLang="en-US" sz="3200" b="1" dirty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赴陸的「公務員」？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031037" y="1957766"/>
            <a:ext cx="9760519" cy="46628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依照公務員赴陸的相關規定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要經過</a:t>
            </a:r>
            <a:r>
              <a:rPr lang="zh-TW" altLang="en-US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申請核准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才能赴陸的「公務員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」</a:t>
            </a:r>
            <a:r>
              <a:rPr lang="zh-TW" altLang="en-US" dirty="0" smtClean="0">
                <a:latin typeface="+mj-ea"/>
                <a:ea typeface="+mj-ea"/>
              </a:rPr>
              <a:t>，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是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指</a:t>
            </a:r>
            <a:r>
              <a:rPr lang="en-US" altLang="zh-TW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公務員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服務法</a:t>
            </a:r>
            <a:r>
              <a:rPr lang="en-US" altLang="zh-TW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第 </a:t>
            </a:r>
            <a:r>
              <a:rPr lang="en-US" altLang="zh-TW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24 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條規定的人員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包括</a:t>
            </a:r>
            <a:r>
              <a:rPr lang="zh-TW" altLang="en-US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受有</a:t>
            </a:r>
            <a:r>
              <a:rPr lang="zh-TW" altLang="en-US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俸給的文武職公務員</a:t>
            </a:r>
            <a:r>
              <a:rPr lang="zh-TW" altLang="en-US" b="1" dirty="0">
                <a:latin typeface="+mj-ea"/>
                <a:ea typeface="+mj-ea"/>
              </a:rPr>
              <a:t>，</a:t>
            </a:r>
            <a:r>
              <a:rPr lang="zh-TW" altLang="en-US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及其他</a:t>
            </a:r>
            <a:r>
              <a:rPr lang="zh-TW" altLang="en-US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公營事業機關</a:t>
            </a:r>
            <a:r>
              <a:rPr lang="zh-TW" altLang="en-US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服務人員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從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上開</a:t>
            </a:r>
            <a:r>
              <a:rPr lang="en-US" altLang="zh-TW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公務員服務法</a:t>
            </a:r>
            <a:r>
              <a:rPr lang="en-US" altLang="zh-TW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第 </a:t>
            </a:r>
            <a:r>
              <a:rPr lang="en-US" altLang="zh-TW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24 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條的定義來看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似乎只要是領有薪俸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的職務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都屬於公務員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但</a:t>
            </a:r>
            <a:endParaRPr lang="en-US" altLang="zh-TW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依照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銓敍部歷來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的函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釋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有許多職務</a:t>
            </a:r>
            <a:r>
              <a:rPr lang="zh-TW" altLang="en-US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並非屬</a:t>
            </a:r>
            <a:r>
              <a:rPr lang="en-US" altLang="zh-TW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公務員服務法</a:t>
            </a:r>
            <a:r>
              <a:rPr lang="en-US" altLang="zh-TW" b="1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b="1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第 </a:t>
            </a:r>
            <a:r>
              <a:rPr lang="en-US" altLang="zh-TW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24 </a:t>
            </a:r>
            <a:r>
              <a:rPr lang="zh-TW" altLang="en-US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條的「公務員」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範疇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sym typeface="Wingdings" panose="05000000000000000000" pitchFamily="2" charset="2"/>
              </a:rPr>
              <a:t> </a:t>
            </a:r>
            <a:r>
              <a:rPr lang="zh-TW" altLang="en-US" dirty="0" smtClean="0">
                <a:solidFill>
                  <a:srgbClr val="990033">
                    <a:alpha val="80000"/>
                  </a:srgb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各級民意</a:t>
            </a:r>
            <a:r>
              <a:rPr lang="zh-TW" altLang="en-US" dirty="0">
                <a:solidFill>
                  <a:srgbClr val="990033">
                    <a:alpha val="80000"/>
                  </a:srgb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代表（立委</a:t>
            </a:r>
            <a:r>
              <a:rPr lang="zh-TW" altLang="en-US" dirty="0">
                <a:solidFill>
                  <a:srgbClr val="990033">
                    <a:alpha val="80000"/>
                  </a:srgbClr>
                </a:solidFill>
                <a:latin typeface="+mj-ea"/>
                <a:ea typeface="+mj-ea"/>
              </a:rPr>
              <a:t>、</a:t>
            </a:r>
            <a:r>
              <a:rPr lang="zh-TW" altLang="en-US" dirty="0" smtClean="0">
                <a:solidFill>
                  <a:srgbClr val="990033">
                    <a:alpha val="80000"/>
                  </a:srgb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議員）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sym typeface="Wingdings 3" panose="05040102010807070707" pitchFamily="18" charset="2"/>
              </a:rPr>
              <a:t>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因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係選舉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產生的民意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代表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並非「公務員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」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② </a:t>
            </a:r>
            <a:r>
              <a:rPr lang="zh-TW" altLang="en-US" dirty="0" smtClean="0">
                <a:solidFill>
                  <a:srgbClr val="990033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各</a:t>
            </a:r>
            <a:r>
              <a:rPr lang="zh-TW" altLang="en-US" dirty="0">
                <a:solidFill>
                  <a:srgbClr val="990033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機關（構</a:t>
            </a:r>
            <a:r>
              <a:rPr lang="zh-TW" altLang="en-US" dirty="0" smtClean="0">
                <a:solidFill>
                  <a:srgbClr val="990033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）技工</a:t>
            </a:r>
            <a:r>
              <a:rPr lang="zh-TW" altLang="en-US" dirty="0">
                <a:solidFill>
                  <a:srgbClr val="990033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友（駕駛）及臨時</a:t>
            </a:r>
            <a:r>
              <a:rPr lang="zh-TW" altLang="en-US" dirty="0" smtClean="0">
                <a:solidFill>
                  <a:srgbClr val="990033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人員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sym typeface="Wingdings 3" panose="05040102010807070707" pitchFamily="18" charset="2"/>
              </a:rPr>
              <a:t> 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因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係依</a:t>
            </a:r>
            <a:r>
              <a:rPr lang="en-US" altLang="zh-TW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工友管理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要點</a:t>
            </a:r>
            <a:r>
              <a:rPr lang="en-US" altLang="zh-TW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等規定僱用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與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公務員      </a:t>
            </a:r>
            <a:endParaRPr lang="en-US" altLang="zh-TW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任用法規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及方式不同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亦非「公務員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」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r>
              <a:rPr lang="en-US" altLang="zh-TW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但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各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機關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（構）的</a:t>
            </a:r>
            <a:r>
              <a:rPr lang="zh-TW" altLang="en-US" b="1" dirty="0">
                <a:ln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chemeClr val="bg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約聘僱人員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則算是「公務員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」</a:t>
            </a:r>
            <a:r>
              <a:rPr lang="zh-TW" altLang="en-US" dirty="0" smtClean="0">
                <a:latin typeface="+mj-ea"/>
                <a:ea typeface="+mj-ea"/>
              </a:rPr>
              <a:t>；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至於</a:t>
            </a:r>
            <a:r>
              <a:rPr lang="zh-TW" altLang="en-US" b="1" dirty="0">
                <a:ln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大學教授或中小學老師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只有在</a:t>
            </a:r>
            <a:r>
              <a:rPr lang="zh-TW" altLang="en-US" dirty="0" smtClean="0">
                <a:ln>
                  <a:gradFill flip="none" rotWithShape="1">
                    <a:gsLst>
                      <a:gs pos="0">
                        <a:schemeClr val="accent2">
                          <a:lumMod val="0"/>
                          <a:lumOff val="100000"/>
                        </a:schemeClr>
                      </a:gs>
                      <a:gs pos="35000">
                        <a:schemeClr val="accent2">
                          <a:lumMod val="0"/>
                          <a:lumOff val="100000"/>
                        </a:schemeClr>
                      </a:gs>
                      <a:gs pos="100000">
                        <a:schemeClr val="accent2">
                          <a:lumMod val="100000"/>
                        </a:schemeClr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</a:ln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公立學校</a:t>
            </a:r>
            <a:r>
              <a:rPr lang="zh-TW" altLang="en-US" dirty="0">
                <a:ln>
                  <a:gradFill flip="none" rotWithShape="1">
                    <a:gsLst>
                      <a:gs pos="0">
                        <a:schemeClr val="accent2">
                          <a:lumMod val="0"/>
                          <a:lumOff val="100000"/>
                        </a:schemeClr>
                      </a:gs>
                      <a:gs pos="35000">
                        <a:schemeClr val="accent2">
                          <a:lumMod val="0"/>
                          <a:lumOff val="100000"/>
                        </a:schemeClr>
                      </a:gs>
                      <a:gs pos="100000">
                        <a:schemeClr val="accent2">
                          <a:lumMod val="100000"/>
                        </a:schemeClr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</a:ln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兼有行政職務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者才算「公務員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」</a:t>
            </a:r>
            <a:r>
              <a:rPr lang="zh-TW" altLang="en-US" dirty="0" smtClean="0">
                <a:latin typeface="+mj-ea"/>
                <a:ea typeface="+mj-ea"/>
              </a:rPr>
              <a:t>；</a:t>
            </a:r>
            <a:r>
              <a:rPr lang="zh-TW" altLang="en-US" dirty="0" smtClean="0">
                <a:ln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公營事業</a:t>
            </a:r>
            <a:r>
              <a:rPr lang="zh-TW" altLang="en-US" dirty="0">
                <a:ln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人員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原則上算是公務員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但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公營事業的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「純勞工」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就不是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公務員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zh-TW" altLang="en-US" dirty="0">
              <a:latin typeface="+mj-ea"/>
              <a:ea typeface="+mj-ea"/>
            </a:endParaRPr>
          </a:p>
        </p:txBody>
      </p:sp>
      <p:cxnSp>
        <p:nvCxnSpPr>
          <p:cNvPr id="82" name="直線接點 81"/>
          <p:cNvCxnSpPr/>
          <p:nvPr/>
        </p:nvCxnSpPr>
        <p:spPr>
          <a:xfrm>
            <a:off x="2119981" y="3659749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2119980" y="4047041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>
            <a:off x="2119979" y="4483268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2119978" y="4911336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/>
          <p:cNvCxnSpPr/>
          <p:nvPr/>
        </p:nvCxnSpPr>
        <p:spPr>
          <a:xfrm>
            <a:off x="2119979" y="5297000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>
            <a:off x="2119979" y="5709688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>
            <a:off x="2041547" y="2428744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>
            <a:off x="2041547" y="2855804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>
            <a:off x="2119978" y="6520833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직각 삼각형 78"/>
          <p:cNvSpPr/>
          <p:nvPr/>
        </p:nvSpPr>
        <p:spPr>
          <a:xfrm rot="10800000" flipV="1">
            <a:off x="10782926" y="6032665"/>
            <a:ext cx="1409073" cy="825335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dist="292100" dir="16200000">
              <a:srgbClr val="8754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-1" y="0"/>
            <a:ext cx="2946401" cy="2739137"/>
            <a:chOff x="-1" y="0"/>
            <a:chExt cx="4000501" cy="3719087"/>
          </a:xfrm>
        </p:grpSpPr>
        <p:pic>
          <p:nvPicPr>
            <p:cNvPr id="161" name="그림 1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541" y="1007504"/>
              <a:ext cx="999079" cy="999080"/>
            </a:xfrm>
            <a:prstGeom prst="rect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" name="직각 삼각형 4"/>
            <p:cNvSpPr/>
            <p:nvPr/>
          </p:nvSpPr>
          <p:spPr>
            <a:xfrm flipV="1">
              <a:off x="-1" y="0"/>
              <a:ext cx="4000501" cy="23432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539385" y="0"/>
              <a:ext cx="2757273" cy="3074813"/>
              <a:chOff x="1556" y="-824"/>
              <a:chExt cx="3673" cy="4096"/>
            </a:xfr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624" y="1042"/>
                <a:ext cx="2045" cy="1180"/>
              </a:xfrm>
              <a:custGeom>
                <a:avLst/>
                <a:gdLst>
                  <a:gd name="T0" fmla="*/ 6136 w 6136"/>
                  <a:gd name="T1" fmla="*/ 0 h 3540"/>
                  <a:gd name="T2" fmla="*/ 6048 w 6136"/>
                  <a:gd name="T3" fmla="*/ 236 h 3540"/>
                  <a:gd name="T4" fmla="*/ 457 w 6136"/>
                  <a:gd name="T5" fmla="*/ 3508 h 3540"/>
                  <a:gd name="T6" fmla="*/ 0 w 6136"/>
                  <a:gd name="T7" fmla="*/ 3540 h 3540"/>
                  <a:gd name="T8" fmla="*/ 203 w 6136"/>
                  <a:gd name="T9" fmla="*/ 3283 h 3540"/>
                  <a:gd name="T10" fmla="*/ 5933 w 6136"/>
                  <a:gd name="T11" fmla="*/ 0 h 3540"/>
                  <a:gd name="T12" fmla="*/ 6136 w 6136"/>
                  <a:gd name="T13" fmla="*/ 0 h 3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36" h="3540">
                    <a:moveTo>
                      <a:pt x="6136" y="0"/>
                    </a:moveTo>
                    <a:lnTo>
                      <a:pt x="6048" y="236"/>
                    </a:lnTo>
                    <a:lnTo>
                      <a:pt x="457" y="3508"/>
                    </a:lnTo>
                    <a:lnTo>
                      <a:pt x="0" y="3540"/>
                    </a:lnTo>
                    <a:lnTo>
                      <a:pt x="203" y="3283"/>
                    </a:lnTo>
                    <a:lnTo>
                      <a:pt x="5933" y="0"/>
                    </a:lnTo>
                    <a:lnTo>
                      <a:pt x="6136" y="0"/>
                    </a:lnTo>
                    <a:close/>
                  </a:path>
                </a:pathLst>
              </a:custGeom>
              <a:solidFill>
                <a:srgbClr val="3B3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624" y="1042"/>
                <a:ext cx="3605" cy="2230"/>
              </a:xfrm>
              <a:custGeom>
                <a:avLst/>
                <a:gdLst>
                  <a:gd name="T0" fmla="*/ 10815 w 10816"/>
                  <a:gd name="T1" fmla="*/ 2827 h 6692"/>
                  <a:gd name="T2" fmla="*/ 10814 w 10816"/>
                  <a:gd name="T3" fmla="*/ 2800 h 6692"/>
                  <a:gd name="T4" fmla="*/ 10799 w 10816"/>
                  <a:gd name="T5" fmla="*/ 2746 h 6692"/>
                  <a:gd name="T6" fmla="*/ 10772 w 10816"/>
                  <a:gd name="T7" fmla="*/ 2699 h 6692"/>
                  <a:gd name="T8" fmla="*/ 10731 w 10816"/>
                  <a:gd name="T9" fmla="*/ 2657 h 6692"/>
                  <a:gd name="T10" fmla="*/ 10706 w 10816"/>
                  <a:gd name="T11" fmla="*/ 2640 h 6692"/>
                  <a:gd name="T12" fmla="*/ 6133 w 10816"/>
                  <a:gd name="T13" fmla="*/ 0 h 6692"/>
                  <a:gd name="T14" fmla="*/ 0 w 10816"/>
                  <a:gd name="T15" fmla="*/ 3540 h 6692"/>
                  <a:gd name="T16" fmla="*/ 2 w 10816"/>
                  <a:gd name="T17" fmla="*/ 3593 h 6692"/>
                  <a:gd name="T18" fmla="*/ 15 w 10816"/>
                  <a:gd name="T19" fmla="*/ 3695 h 6692"/>
                  <a:gd name="T20" fmla="*/ 42 w 10816"/>
                  <a:gd name="T21" fmla="*/ 3793 h 6692"/>
                  <a:gd name="T22" fmla="*/ 81 w 10816"/>
                  <a:gd name="T23" fmla="*/ 3887 h 6692"/>
                  <a:gd name="T24" fmla="*/ 131 w 10816"/>
                  <a:gd name="T25" fmla="*/ 3975 h 6692"/>
                  <a:gd name="T26" fmla="*/ 193 w 10816"/>
                  <a:gd name="T27" fmla="*/ 4055 h 6692"/>
                  <a:gd name="T28" fmla="*/ 265 w 10816"/>
                  <a:gd name="T29" fmla="*/ 4127 h 6692"/>
                  <a:gd name="T30" fmla="*/ 346 w 10816"/>
                  <a:gd name="T31" fmla="*/ 4191 h 6692"/>
                  <a:gd name="T32" fmla="*/ 391 w 10816"/>
                  <a:gd name="T33" fmla="*/ 4217 h 6692"/>
                  <a:gd name="T34" fmla="*/ 4480 w 10816"/>
                  <a:gd name="T35" fmla="*/ 6579 h 6692"/>
                  <a:gd name="T36" fmla="*/ 4530 w 10816"/>
                  <a:gd name="T37" fmla="*/ 6606 h 6692"/>
                  <a:gd name="T38" fmla="*/ 4634 w 10816"/>
                  <a:gd name="T39" fmla="*/ 6649 h 6692"/>
                  <a:gd name="T40" fmla="*/ 4742 w 10816"/>
                  <a:gd name="T41" fmla="*/ 6678 h 6692"/>
                  <a:gd name="T42" fmla="*/ 4851 w 10816"/>
                  <a:gd name="T43" fmla="*/ 6692 h 6692"/>
                  <a:gd name="T44" fmla="*/ 4961 w 10816"/>
                  <a:gd name="T45" fmla="*/ 6692 h 6692"/>
                  <a:gd name="T46" fmla="*/ 5070 w 10816"/>
                  <a:gd name="T47" fmla="*/ 6678 h 6692"/>
                  <a:gd name="T48" fmla="*/ 5178 w 10816"/>
                  <a:gd name="T49" fmla="*/ 6649 h 6692"/>
                  <a:gd name="T50" fmla="*/ 5282 w 10816"/>
                  <a:gd name="T51" fmla="*/ 6606 h 6692"/>
                  <a:gd name="T52" fmla="*/ 5332 w 10816"/>
                  <a:gd name="T53" fmla="*/ 6579 h 6692"/>
                  <a:gd name="T54" fmla="*/ 10366 w 10816"/>
                  <a:gd name="T55" fmla="*/ 3671 h 6692"/>
                  <a:gd name="T56" fmla="*/ 10418 w 10816"/>
                  <a:gd name="T57" fmla="*/ 3641 h 6692"/>
                  <a:gd name="T58" fmla="*/ 10511 w 10816"/>
                  <a:gd name="T59" fmla="*/ 3567 h 6692"/>
                  <a:gd name="T60" fmla="*/ 10595 w 10816"/>
                  <a:gd name="T61" fmla="*/ 3485 h 6692"/>
                  <a:gd name="T62" fmla="*/ 10665 w 10816"/>
                  <a:gd name="T63" fmla="*/ 3391 h 6692"/>
                  <a:gd name="T64" fmla="*/ 10723 w 10816"/>
                  <a:gd name="T65" fmla="*/ 3291 h 6692"/>
                  <a:gd name="T66" fmla="*/ 10769 w 10816"/>
                  <a:gd name="T67" fmla="*/ 3183 h 6692"/>
                  <a:gd name="T68" fmla="*/ 10799 w 10816"/>
                  <a:gd name="T69" fmla="*/ 3069 h 6692"/>
                  <a:gd name="T70" fmla="*/ 10815 w 10816"/>
                  <a:gd name="T71" fmla="*/ 2952 h 6692"/>
                  <a:gd name="T72" fmla="*/ 10816 w 10816"/>
                  <a:gd name="T73" fmla="*/ 2892 h 6692"/>
                  <a:gd name="T74" fmla="*/ 10816 w 10816"/>
                  <a:gd name="T75" fmla="*/ 2827 h 6692"/>
                  <a:gd name="T76" fmla="*/ 10815 w 10816"/>
                  <a:gd name="T77" fmla="*/ 2827 h 6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16" h="6692">
                    <a:moveTo>
                      <a:pt x="10815" y="2827"/>
                    </a:moveTo>
                    <a:lnTo>
                      <a:pt x="10814" y="2800"/>
                    </a:lnTo>
                    <a:lnTo>
                      <a:pt x="10799" y="2746"/>
                    </a:lnTo>
                    <a:lnTo>
                      <a:pt x="10772" y="2699"/>
                    </a:lnTo>
                    <a:lnTo>
                      <a:pt x="10731" y="2657"/>
                    </a:lnTo>
                    <a:lnTo>
                      <a:pt x="10706" y="2640"/>
                    </a:lnTo>
                    <a:lnTo>
                      <a:pt x="6133" y="0"/>
                    </a:lnTo>
                    <a:lnTo>
                      <a:pt x="0" y="3540"/>
                    </a:lnTo>
                    <a:lnTo>
                      <a:pt x="2" y="3593"/>
                    </a:lnTo>
                    <a:lnTo>
                      <a:pt x="15" y="3695"/>
                    </a:lnTo>
                    <a:lnTo>
                      <a:pt x="42" y="3793"/>
                    </a:lnTo>
                    <a:lnTo>
                      <a:pt x="81" y="3887"/>
                    </a:lnTo>
                    <a:lnTo>
                      <a:pt x="131" y="3975"/>
                    </a:lnTo>
                    <a:lnTo>
                      <a:pt x="193" y="4055"/>
                    </a:lnTo>
                    <a:lnTo>
                      <a:pt x="265" y="4127"/>
                    </a:lnTo>
                    <a:lnTo>
                      <a:pt x="346" y="4191"/>
                    </a:lnTo>
                    <a:lnTo>
                      <a:pt x="391" y="4217"/>
                    </a:lnTo>
                    <a:lnTo>
                      <a:pt x="4480" y="6579"/>
                    </a:lnTo>
                    <a:lnTo>
                      <a:pt x="4530" y="6606"/>
                    </a:lnTo>
                    <a:lnTo>
                      <a:pt x="4634" y="6649"/>
                    </a:lnTo>
                    <a:lnTo>
                      <a:pt x="4742" y="6678"/>
                    </a:lnTo>
                    <a:lnTo>
                      <a:pt x="4851" y="6692"/>
                    </a:lnTo>
                    <a:lnTo>
                      <a:pt x="4961" y="6692"/>
                    </a:lnTo>
                    <a:lnTo>
                      <a:pt x="5070" y="6678"/>
                    </a:lnTo>
                    <a:lnTo>
                      <a:pt x="5178" y="6649"/>
                    </a:lnTo>
                    <a:lnTo>
                      <a:pt x="5282" y="6606"/>
                    </a:lnTo>
                    <a:lnTo>
                      <a:pt x="5332" y="6579"/>
                    </a:lnTo>
                    <a:lnTo>
                      <a:pt x="10366" y="3671"/>
                    </a:lnTo>
                    <a:lnTo>
                      <a:pt x="10418" y="3641"/>
                    </a:lnTo>
                    <a:lnTo>
                      <a:pt x="10511" y="3567"/>
                    </a:lnTo>
                    <a:lnTo>
                      <a:pt x="10595" y="3485"/>
                    </a:lnTo>
                    <a:lnTo>
                      <a:pt x="10665" y="3391"/>
                    </a:lnTo>
                    <a:lnTo>
                      <a:pt x="10723" y="3291"/>
                    </a:lnTo>
                    <a:lnTo>
                      <a:pt x="10769" y="3183"/>
                    </a:lnTo>
                    <a:lnTo>
                      <a:pt x="10799" y="3069"/>
                    </a:lnTo>
                    <a:lnTo>
                      <a:pt x="10815" y="2952"/>
                    </a:lnTo>
                    <a:lnTo>
                      <a:pt x="10816" y="2892"/>
                    </a:lnTo>
                    <a:lnTo>
                      <a:pt x="10816" y="2827"/>
                    </a:lnTo>
                    <a:lnTo>
                      <a:pt x="10815" y="2827"/>
                    </a:lnTo>
                    <a:close/>
                  </a:path>
                </a:pathLst>
              </a:custGeom>
              <a:solidFill>
                <a:srgbClr val="DE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624" y="1986"/>
                <a:ext cx="3605" cy="1286"/>
              </a:xfrm>
              <a:custGeom>
                <a:avLst/>
                <a:gdLst>
                  <a:gd name="T0" fmla="*/ 10706 w 10816"/>
                  <a:gd name="T1" fmla="*/ 191 h 3859"/>
                  <a:gd name="T2" fmla="*/ 5332 w 10816"/>
                  <a:gd name="T3" fmla="*/ 3295 h 3859"/>
                  <a:gd name="T4" fmla="*/ 5282 w 10816"/>
                  <a:gd name="T5" fmla="*/ 3322 h 3859"/>
                  <a:gd name="T6" fmla="*/ 5178 w 10816"/>
                  <a:gd name="T7" fmla="*/ 3364 h 3859"/>
                  <a:gd name="T8" fmla="*/ 5070 w 10816"/>
                  <a:gd name="T9" fmla="*/ 3393 h 3859"/>
                  <a:gd name="T10" fmla="*/ 4961 w 10816"/>
                  <a:gd name="T11" fmla="*/ 3407 h 3859"/>
                  <a:gd name="T12" fmla="*/ 4851 w 10816"/>
                  <a:gd name="T13" fmla="*/ 3407 h 3859"/>
                  <a:gd name="T14" fmla="*/ 4742 w 10816"/>
                  <a:gd name="T15" fmla="*/ 3393 h 3859"/>
                  <a:gd name="T16" fmla="*/ 4634 w 10816"/>
                  <a:gd name="T17" fmla="*/ 3364 h 3859"/>
                  <a:gd name="T18" fmla="*/ 4530 w 10816"/>
                  <a:gd name="T19" fmla="*/ 3322 h 3859"/>
                  <a:gd name="T20" fmla="*/ 4480 w 10816"/>
                  <a:gd name="T21" fmla="*/ 3295 h 3859"/>
                  <a:gd name="T22" fmla="*/ 0 w 10816"/>
                  <a:gd name="T23" fmla="*/ 707 h 3859"/>
                  <a:gd name="T24" fmla="*/ 2 w 10816"/>
                  <a:gd name="T25" fmla="*/ 760 h 3859"/>
                  <a:gd name="T26" fmla="*/ 15 w 10816"/>
                  <a:gd name="T27" fmla="*/ 862 h 3859"/>
                  <a:gd name="T28" fmla="*/ 42 w 10816"/>
                  <a:gd name="T29" fmla="*/ 960 h 3859"/>
                  <a:gd name="T30" fmla="*/ 81 w 10816"/>
                  <a:gd name="T31" fmla="*/ 1054 h 3859"/>
                  <a:gd name="T32" fmla="*/ 131 w 10816"/>
                  <a:gd name="T33" fmla="*/ 1142 h 3859"/>
                  <a:gd name="T34" fmla="*/ 193 w 10816"/>
                  <a:gd name="T35" fmla="*/ 1222 h 3859"/>
                  <a:gd name="T36" fmla="*/ 265 w 10816"/>
                  <a:gd name="T37" fmla="*/ 1294 h 3859"/>
                  <a:gd name="T38" fmla="*/ 346 w 10816"/>
                  <a:gd name="T39" fmla="*/ 1358 h 3859"/>
                  <a:gd name="T40" fmla="*/ 391 w 10816"/>
                  <a:gd name="T41" fmla="*/ 1384 h 3859"/>
                  <a:gd name="T42" fmla="*/ 4480 w 10816"/>
                  <a:gd name="T43" fmla="*/ 3746 h 3859"/>
                  <a:gd name="T44" fmla="*/ 4530 w 10816"/>
                  <a:gd name="T45" fmla="*/ 3773 h 3859"/>
                  <a:gd name="T46" fmla="*/ 4634 w 10816"/>
                  <a:gd name="T47" fmla="*/ 3816 h 3859"/>
                  <a:gd name="T48" fmla="*/ 4742 w 10816"/>
                  <a:gd name="T49" fmla="*/ 3845 h 3859"/>
                  <a:gd name="T50" fmla="*/ 4851 w 10816"/>
                  <a:gd name="T51" fmla="*/ 3859 h 3859"/>
                  <a:gd name="T52" fmla="*/ 4961 w 10816"/>
                  <a:gd name="T53" fmla="*/ 3859 h 3859"/>
                  <a:gd name="T54" fmla="*/ 5070 w 10816"/>
                  <a:gd name="T55" fmla="*/ 3845 h 3859"/>
                  <a:gd name="T56" fmla="*/ 5178 w 10816"/>
                  <a:gd name="T57" fmla="*/ 3816 h 3859"/>
                  <a:gd name="T58" fmla="*/ 5282 w 10816"/>
                  <a:gd name="T59" fmla="*/ 3773 h 3859"/>
                  <a:gd name="T60" fmla="*/ 5332 w 10816"/>
                  <a:gd name="T61" fmla="*/ 3746 h 3859"/>
                  <a:gd name="T62" fmla="*/ 10366 w 10816"/>
                  <a:gd name="T63" fmla="*/ 838 h 3859"/>
                  <a:gd name="T64" fmla="*/ 10418 w 10816"/>
                  <a:gd name="T65" fmla="*/ 808 h 3859"/>
                  <a:gd name="T66" fmla="*/ 10511 w 10816"/>
                  <a:gd name="T67" fmla="*/ 734 h 3859"/>
                  <a:gd name="T68" fmla="*/ 10595 w 10816"/>
                  <a:gd name="T69" fmla="*/ 652 h 3859"/>
                  <a:gd name="T70" fmla="*/ 10665 w 10816"/>
                  <a:gd name="T71" fmla="*/ 558 h 3859"/>
                  <a:gd name="T72" fmla="*/ 10723 w 10816"/>
                  <a:gd name="T73" fmla="*/ 458 h 3859"/>
                  <a:gd name="T74" fmla="*/ 10769 w 10816"/>
                  <a:gd name="T75" fmla="*/ 350 h 3859"/>
                  <a:gd name="T76" fmla="*/ 10799 w 10816"/>
                  <a:gd name="T77" fmla="*/ 236 h 3859"/>
                  <a:gd name="T78" fmla="*/ 10815 w 10816"/>
                  <a:gd name="T79" fmla="*/ 119 h 3859"/>
                  <a:gd name="T80" fmla="*/ 10816 w 10816"/>
                  <a:gd name="T81" fmla="*/ 59 h 3859"/>
                  <a:gd name="T82" fmla="*/ 10816 w 10816"/>
                  <a:gd name="T83" fmla="*/ 0 h 3859"/>
                  <a:gd name="T84" fmla="*/ 10815 w 10816"/>
                  <a:gd name="T85" fmla="*/ 27 h 3859"/>
                  <a:gd name="T86" fmla="*/ 10801 w 10816"/>
                  <a:gd name="T87" fmla="*/ 82 h 3859"/>
                  <a:gd name="T88" fmla="*/ 10773 w 10816"/>
                  <a:gd name="T89" fmla="*/ 132 h 3859"/>
                  <a:gd name="T90" fmla="*/ 10731 w 10816"/>
                  <a:gd name="T91" fmla="*/ 174 h 3859"/>
                  <a:gd name="T92" fmla="*/ 10706 w 10816"/>
                  <a:gd name="T93" fmla="*/ 191 h 3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16" h="3859">
                    <a:moveTo>
                      <a:pt x="10706" y="191"/>
                    </a:moveTo>
                    <a:lnTo>
                      <a:pt x="5332" y="3295"/>
                    </a:lnTo>
                    <a:lnTo>
                      <a:pt x="5282" y="3322"/>
                    </a:lnTo>
                    <a:lnTo>
                      <a:pt x="5178" y="3364"/>
                    </a:lnTo>
                    <a:lnTo>
                      <a:pt x="5070" y="3393"/>
                    </a:lnTo>
                    <a:lnTo>
                      <a:pt x="4961" y="3407"/>
                    </a:lnTo>
                    <a:lnTo>
                      <a:pt x="4851" y="3407"/>
                    </a:lnTo>
                    <a:lnTo>
                      <a:pt x="4742" y="3393"/>
                    </a:lnTo>
                    <a:lnTo>
                      <a:pt x="4634" y="3364"/>
                    </a:lnTo>
                    <a:lnTo>
                      <a:pt x="4530" y="3322"/>
                    </a:lnTo>
                    <a:lnTo>
                      <a:pt x="4480" y="3295"/>
                    </a:lnTo>
                    <a:lnTo>
                      <a:pt x="0" y="707"/>
                    </a:lnTo>
                    <a:lnTo>
                      <a:pt x="2" y="760"/>
                    </a:lnTo>
                    <a:lnTo>
                      <a:pt x="15" y="862"/>
                    </a:lnTo>
                    <a:lnTo>
                      <a:pt x="42" y="960"/>
                    </a:lnTo>
                    <a:lnTo>
                      <a:pt x="81" y="1054"/>
                    </a:lnTo>
                    <a:lnTo>
                      <a:pt x="131" y="1142"/>
                    </a:lnTo>
                    <a:lnTo>
                      <a:pt x="193" y="1222"/>
                    </a:lnTo>
                    <a:lnTo>
                      <a:pt x="265" y="1294"/>
                    </a:lnTo>
                    <a:lnTo>
                      <a:pt x="346" y="1358"/>
                    </a:lnTo>
                    <a:lnTo>
                      <a:pt x="391" y="1384"/>
                    </a:lnTo>
                    <a:lnTo>
                      <a:pt x="4480" y="3746"/>
                    </a:lnTo>
                    <a:lnTo>
                      <a:pt x="4530" y="3773"/>
                    </a:lnTo>
                    <a:lnTo>
                      <a:pt x="4634" y="3816"/>
                    </a:lnTo>
                    <a:lnTo>
                      <a:pt x="4742" y="3845"/>
                    </a:lnTo>
                    <a:lnTo>
                      <a:pt x="4851" y="3859"/>
                    </a:lnTo>
                    <a:lnTo>
                      <a:pt x="4961" y="3859"/>
                    </a:lnTo>
                    <a:lnTo>
                      <a:pt x="5070" y="3845"/>
                    </a:lnTo>
                    <a:lnTo>
                      <a:pt x="5178" y="3816"/>
                    </a:lnTo>
                    <a:lnTo>
                      <a:pt x="5282" y="3773"/>
                    </a:lnTo>
                    <a:lnTo>
                      <a:pt x="5332" y="3746"/>
                    </a:lnTo>
                    <a:lnTo>
                      <a:pt x="10366" y="838"/>
                    </a:lnTo>
                    <a:lnTo>
                      <a:pt x="10418" y="808"/>
                    </a:lnTo>
                    <a:lnTo>
                      <a:pt x="10511" y="734"/>
                    </a:lnTo>
                    <a:lnTo>
                      <a:pt x="10595" y="652"/>
                    </a:lnTo>
                    <a:lnTo>
                      <a:pt x="10665" y="558"/>
                    </a:lnTo>
                    <a:lnTo>
                      <a:pt x="10723" y="458"/>
                    </a:lnTo>
                    <a:lnTo>
                      <a:pt x="10769" y="350"/>
                    </a:lnTo>
                    <a:lnTo>
                      <a:pt x="10799" y="236"/>
                    </a:lnTo>
                    <a:lnTo>
                      <a:pt x="10815" y="119"/>
                    </a:lnTo>
                    <a:lnTo>
                      <a:pt x="10816" y="59"/>
                    </a:lnTo>
                    <a:lnTo>
                      <a:pt x="10816" y="0"/>
                    </a:lnTo>
                    <a:lnTo>
                      <a:pt x="10815" y="27"/>
                    </a:lnTo>
                    <a:lnTo>
                      <a:pt x="10801" y="82"/>
                    </a:lnTo>
                    <a:lnTo>
                      <a:pt x="10773" y="132"/>
                    </a:lnTo>
                    <a:lnTo>
                      <a:pt x="10731" y="174"/>
                    </a:lnTo>
                    <a:lnTo>
                      <a:pt x="10706" y="191"/>
                    </a:lnTo>
                    <a:close/>
                  </a:path>
                </a:pathLst>
              </a:custGeom>
              <a:solidFill>
                <a:srgbClr val="BBC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2029" y="1277"/>
                <a:ext cx="1413" cy="814"/>
              </a:xfrm>
              <a:custGeom>
                <a:avLst/>
                <a:gdLst>
                  <a:gd name="T0" fmla="*/ 0 w 4237"/>
                  <a:gd name="T1" fmla="*/ 2120 h 2444"/>
                  <a:gd name="T2" fmla="*/ 554 w 4237"/>
                  <a:gd name="T3" fmla="*/ 2444 h 2444"/>
                  <a:gd name="T4" fmla="*/ 4237 w 4237"/>
                  <a:gd name="T5" fmla="*/ 316 h 2444"/>
                  <a:gd name="T6" fmla="*/ 3687 w 4237"/>
                  <a:gd name="T7" fmla="*/ 0 h 2444"/>
                  <a:gd name="T8" fmla="*/ 0 w 4237"/>
                  <a:gd name="T9" fmla="*/ 2120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7" h="2444">
                    <a:moveTo>
                      <a:pt x="0" y="2120"/>
                    </a:moveTo>
                    <a:lnTo>
                      <a:pt x="554" y="2444"/>
                    </a:lnTo>
                    <a:lnTo>
                      <a:pt x="4237" y="316"/>
                    </a:lnTo>
                    <a:lnTo>
                      <a:pt x="3687" y="0"/>
                    </a:lnTo>
                    <a:lnTo>
                      <a:pt x="0" y="2120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2076" y="2158"/>
                <a:ext cx="353" cy="218"/>
              </a:xfrm>
              <a:custGeom>
                <a:avLst/>
                <a:gdLst>
                  <a:gd name="T0" fmla="*/ 766 w 1059"/>
                  <a:gd name="T1" fmla="*/ 0 h 654"/>
                  <a:gd name="T2" fmla="*/ 0 w 1059"/>
                  <a:gd name="T3" fmla="*/ 443 h 654"/>
                  <a:gd name="T4" fmla="*/ 0 w 1059"/>
                  <a:gd name="T5" fmla="*/ 485 h 654"/>
                  <a:gd name="T6" fmla="*/ 292 w 1059"/>
                  <a:gd name="T7" fmla="*/ 654 h 654"/>
                  <a:gd name="T8" fmla="*/ 1059 w 1059"/>
                  <a:gd name="T9" fmla="*/ 213 h 654"/>
                  <a:gd name="T10" fmla="*/ 1059 w 1059"/>
                  <a:gd name="T11" fmla="*/ 168 h 654"/>
                  <a:gd name="T12" fmla="*/ 766 w 1059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654">
                    <a:moveTo>
                      <a:pt x="766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292" y="654"/>
                    </a:lnTo>
                    <a:lnTo>
                      <a:pt x="1059" y="213"/>
                    </a:lnTo>
                    <a:lnTo>
                      <a:pt x="1059" y="168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076" y="2214"/>
                <a:ext cx="353" cy="162"/>
              </a:xfrm>
              <a:custGeom>
                <a:avLst/>
                <a:gdLst>
                  <a:gd name="T0" fmla="*/ 293 w 1059"/>
                  <a:gd name="T1" fmla="*/ 445 h 486"/>
                  <a:gd name="T2" fmla="*/ 0 w 1059"/>
                  <a:gd name="T3" fmla="*/ 275 h 486"/>
                  <a:gd name="T4" fmla="*/ 0 w 1059"/>
                  <a:gd name="T5" fmla="*/ 317 h 486"/>
                  <a:gd name="T6" fmla="*/ 292 w 1059"/>
                  <a:gd name="T7" fmla="*/ 486 h 486"/>
                  <a:gd name="T8" fmla="*/ 1059 w 1059"/>
                  <a:gd name="T9" fmla="*/ 45 h 486"/>
                  <a:gd name="T10" fmla="*/ 1059 w 1059"/>
                  <a:gd name="T11" fmla="*/ 0 h 486"/>
                  <a:gd name="T12" fmla="*/ 293 w 1059"/>
                  <a:gd name="T13" fmla="*/ 44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486">
                    <a:moveTo>
                      <a:pt x="293" y="445"/>
                    </a:moveTo>
                    <a:lnTo>
                      <a:pt x="0" y="275"/>
                    </a:lnTo>
                    <a:lnTo>
                      <a:pt x="0" y="317"/>
                    </a:lnTo>
                    <a:lnTo>
                      <a:pt x="292" y="486"/>
                    </a:lnTo>
                    <a:lnTo>
                      <a:pt x="1059" y="45"/>
                    </a:lnTo>
                    <a:lnTo>
                      <a:pt x="1059" y="0"/>
                    </a:lnTo>
                    <a:lnTo>
                      <a:pt x="293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2206" y="2232"/>
                <a:ext cx="391" cy="240"/>
              </a:xfrm>
              <a:custGeom>
                <a:avLst/>
                <a:gdLst>
                  <a:gd name="T0" fmla="*/ 764 w 1172"/>
                  <a:gd name="T1" fmla="*/ 0 h 722"/>
                  <a:gd name="T2" fmla="*/ 0 w 1172"/>
                  <a:gd name="T3" fmla="*/ 445 h 722"/>
                  <a:gd name="T4" fmla="*/ 0 w 1172"/>
                  <a:gd name="T5" fmla="*/ 485 h 722"/>
                  <a:gd name="T6" fmla="*/ 404 w 1172"/>
                  <a:gd name="T7" fmla="*/ 722 h 722"/>
                  <a:gd name="T8" fmla="*/ 1172 w 1172"/>
                  <a:gd name="T9" fmla="*/ 281 h 722"/>
                  <a:gd name="T10" fmla="*/ 1172 w 1172"/>
                  <a:gd name="T11" fmla="*/ 236 h 722"/>
                  <a:gd name="T12" fmla="*/ 764 w 1172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2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404" y="722"/>
                    </a:lnTo>
                    <a:lnTo>
                      <a:pt x="1172" y="281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206" y="2310"/>
                <a:ext cx="391" cy="162"/>
              </a:xfrm>
              <a:custGeom>
                <a:avLst/>
                <a:gdLst>
                  <a:gd name="T0" fmla="*/ 406 w 1172"/>
                  <a:gd name="T1" fmla="*/ 444 h 486"/>
                  <a:gd name="T2" fmla="*/ 0 w 1172"/>
                  <a:gd name="T3" fmla="*/ 209 h 486"/>
                  <a:gd name="T4" fmla="*/ 0 w 1172"/>
                  <a:gd name="T5" fmla="*/ 249 h 486"/>
                  <a:gd name="T6" fmla="*/ 404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4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492" y="2067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5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2492" y="2146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8 h 484"/>
                  <a:gd name="T4" fmla="*/ 0 w 1172"/>
                  <a:gd name="T5" fmla="*/ 249 h 484"/>
                  <a:gd name="T6" fmla="*/ 405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8"/>
                    </a:lnTo>
                    <a:lnTo>
                      <a:pt x="0" y="249"/>
                    </a:lnTo>
                    <a:lnTo>
                      <a:pt x="405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2759" y="2106"/>
                <a:ext cx="390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3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4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3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4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2759" y="2184"/>
                <a:ext cx="390" cy="162"/>
              </a:xfrm>
              <a:custGeom>
                <a:avLst/>
                <a:gdLst>
                  <a:gd name="T0" fmla="*/ 406 w 1172"/>
                  <a:gd name="T1" fmla="*/ 445 h 486"/>
                  <a:gd name="T2" fmla="*/ 0 w 1172"/>
                  <a:gd name="T3" fmla="*/ 209 h 486"/>
                  <a:gd name="T4" fmla="*/ 0 w 1172"/>
                  <a:gd name="T5" fmla="*/ 250 h 486"/>
                  <a:gd name="T6" fmla="*/ 405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2961" y="218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4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2961" y="2259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8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8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3246" y="2016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6 h 720"/>
                  <a:gd name="T6" fmla="*/ 405 w 1172"/>
                  <a:gd name="T7" fmla="*/ 720 h 720"/>
                  <a:gd name="T8" fmla="*/ 1172 w 1172"/>
                  <a:gd name="T9" fmla="*/ 280 h 720"/>
                  <a:gd name="T10" fmla="*/ 1172 w 1172"/>
                  <a:gd name="T11" fmla="*/ 237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405" y="720"/>
                    </a:lnTo>
                    <a:lnTo>
                      <a:pt x="1172" y="280"/>
                    </a:lnTo>
                    <a:lnTo>
                      <a:pt x="1172" y="237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3246" y="2095"/>
                <a:ext cx="391" cy="161"/>
              </a:xfrm>
              <a:custGeom>
                <a:avLst/>
                <a:gdLst>
                  <a:gd name="T0" fmla="*/ 406 w 1172"/>
                  <a:gd name="T1" fmla="*/ 443 h 483"/>
                  <a:gd name="T2" fmla="*/ 0 w 1172"/>
                  <a:gd name="T3" fmla="*/ 207 h 483"/>
                  <a:gd name="T4" fmla="*/ 0 w 1172"/>
                  <a:gd name="T5" fmla="*/ 249 h 483"/>
                  <a:gd name="T6" fmla="*/ 405 w 1172"/>
                  <a:gd name="T7" fmla="*/ 483 h 483"/>
                  <a:gd name="T8" fmla="*/ 1172 w 1172"/>
                  <a:gd name="T9" fmla="*/ 43 h 483"/>
                  <a:gd name="T10" fmla="*/ 1172 w 1172"/>
                  <a:gd name="T11" fmla="*/ 0 h 483"/>
                  <a:gd name="T12" fmla="*/ 406 w 1172"/>
                  <a:gd name="T13" fmla="*/ 44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3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5" y="483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3537" y="1849"/>
                <a:ext cx="391" cy="241"/>
              </a:xfrm>
              <a:custGeom>
                <a:avLst/>
                <a:gdLst>
                  <a:gd name="T0" fmla="*/ 766 w 1173"/>
                  <a:gd name="T1" fmla="*/ 0 h 722"/>
                  <a:gd name="T2" fmla="*/ 0 w 1173"/>
                  <a:gd name="T3" fmla="*/ 445 h 722"/>
                  <a:gd name="T4" fmla="*/ 0 w 1173"/>
                  <a:gd name="T5" fmla="*/ 486 h 722"/>
                  <a:gd name="T6" fmla="*/ 404 w 1173"/>
                  <a:gd name="T7" fmla="*/ 722 h 722"/>
                  <a:gd name="T8" fmla="*/ 1173 w 1173"/>
                  <a:gd name="T9" fmla="*/ 281 h 722"/>
                  <a:gd name="T10" fmla="*/ 1173 w 1173"/>
                  <a:gd name="T11" fmla="*/ 236 h 722"/>
                  <a:gd name="T12" fmla="*/ 766 w 1173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722">
                    <a:moveTo>
                      <a:pt x="766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404" y="722"/>
                    </a:lnTo>
                    <a:lnTo>
                      <a:pt x="1173" y="281"/>
                    </a:lnTo>
                    <a:lnTo>
                      <a:pt x="1173" y="236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3537" y="1928"/>
                <a:ext cx="391" cy="162"/>
              </a:xfrm>
              <a:custGeom>
                <a:avLst/>
                <a:gdLst>
                  <a:gd name="T0" fmla="*/ 407 w 1173"/>
                  <a:gd name="T1" fmla="*/ 444 h 486"/>
                  <a:gd name="T2" fmla="*/ 0 w 1173"/>
                  <a:gd name="T3" fmla="*/ 209 h 486"/>
                  <a:gd name="T4" fmla="*/ 0 w 1173"/>
                  <a:gd name="T5" fmla="*/ 250 h 486"/>
                  <a:gd name="T6" fmla="*/ 404 w 1173"/>
                  <a:gd name="T7" fmla="*/ 486 h 486"/>
                  <a:gd name="T8" fmla="*/ 1173 w 1173"/>
                  <a:gd name="T9" fmla="*/ 45 h 486"/>
                  <a:gd name="T10" fmla="*/ 1173 w 1173"/>
                  <a:gd name="T11" fmla="*/ 0 h 486"/>
                  <a:gd name="T12" fmla="*/ 407 w 1173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486">
                    <a:moveTo>
                      <a:pt x="407" y="444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4" y="486"/>
                    </a:lnTo>
                    <a:lnTo>
                      <a:pt x="1173" y="45"/>
                    </a:lnTo>
                    <a:lnTo>
                      <a:pt x="1173" y="0"/>
                    </a:lnTo>
                    <a:lnTo>
                      <a:pt x="407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3045" y="194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3045" y="2019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3334" y="1773"/>
                <a:ext cx="390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80 h 720"/>
                  <a:gd name="T10" fmla="*/ 1172 w 1172"/>
                  <a:gd name="T11" fmla="*/ 235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80"/>
                    </a:lnTo>
                    <a:lnTo>
                      <a:pt x="1172" y="23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3334" y="1851"/>
                <a:ext cx="390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5 w 1172"/>
                  <a:gd name="T7" fmla="*/ 485 h 485"/>
                  <a:gd name="T8" fmla="*/ 1172 w 1172"/>
                  <a:gd name="T9" fmla="*/ 45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5" y="485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3623" y="1609"/>
                <a:ext cx="391" cy="240"/>
              </a:xfrm>
              <a:custGeom>
                <a:avLst/>
                <a:gdLst>
                  <a:gd name="T0" fmla="*/ 764 w 1173"/>
                  <a:gd name="T1" fmla="*/ 0 h 721"/>
                  <a:gd name="T2" fmla="*/ 0 w 1173"/>
                  <a:gd name="T3" fmla="*/ 445 h 721"/>
                  <a:gd name="T4" fmla="*/ 0 w 1173"/>
                  <a:gd name="T5" fmla="*/ 485 h 721"/>
                  <a:gd name="T6" fmla="*/ 404 w 1173"/>
                  <a:gd name="T7" fmla="*/ 721 h 721"/>
                  <a:gd name="T8" fmla="*/ 1173 w 1173"/>
                  <a:gd name="T9" fmla="*/ 280 h 721"/>
                  <a:gd name="T10" fmla="*/ 1173 w 1173"/>
                  <a:gd name="T11" fmla="*/ 236 h 721"/>
                  <a:gd name="T12" fmla="*/ 764 w 1173"/>
                  <a:gd name="T1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721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404" y="721"/>
                    </a:lnTo>
                    <a:lnTo>
                      <a:pt x="1173" y="280"/>
                    </a:lnTo>
                    <a:lnTo>
                      <a:pt x="1173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3623" y="1687"/>
                <a:ext cx="391" cy="162"/>
              </a:xfrm>
              <a:custGeom>
                <a:avLst/>
                <a:gdLst>
                  <a:gd name="T0" fmla="*/ 407 w 1173"/>
                  <a:gd name="T1" fmla="*/ 443 h 485"/>
                  <a:gd name="T2" fmla="*/ 0 w 1173"/>
                  <a:gd name="T3" fmla="*/ 209 h 485"/>
                  <a:gd name="T4" fmla="*/ 0 w 1173"/>
                  <a:gd name="T5" fmla="*/ 249 h 485"/>
                  <a:gd name="T6" fmla="*/ 404 w 1173"/>
                  <a:gd name="T7" fmla="*/ 485 h 485"/>
                  <a:gd name="T8" fmla="*/ 1173 w 1173"/>
                  <a:gd name="T9" fmla="*/ 44 h 485"/>
                  <a:gd name="T10" fmla="*/ 1173 w 1173"/>
                  <a:gd name="T11" fmla="*/ 0 h 485"/>
                  <a:gd name="T12" fmla="*/ 407 w 1173"/>
                  <a:gd name="T13" fmla="*/ 443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485">
                    <a:moveTo>
                      <a:pt x="407" y="443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5"/>
                    </a:lnTo>
                    <a:lnTo>
                      <a:pt x="1173" y="44"/>
                    </a:lnTo>
                    <a:lnTo>
                      <a:pt x="1173" y="0"/>
                    </a:lnTo>
                    <a:lnTo>
                      <a:pt x="407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2778" y="1903"/>
                <a:ext cx="391" cy="240"/>
              </a:xfrm>
              <a:custGeom>
                <a:avLst/>
                <a:gdLst>
                  <a:gd name="T0" fmla="*/ 764 w 1172"/>
                  <a:gd name="T1" fmla="*/ 0 h 721"/>
                  <a:gd name="T2" fmla="*/ 0 w 1172"/>
                  <a:gd name="T3" fmla="*/ 444 h 721"/>
                  <a:gd name="T4" fmla="*/ 0 w 1172"/>
                  <a:gd name="T5" fmla="*/ 486 h 721"/>
                  <a:gd name="T6" fmla="*/ 404 w 1172"/>
                  <a:gd name="T7" fmla="*/ 721 h 721"/>
                  <a:gd name="T8" fmla="*/ 1172 w 1172"/>
                  <a:gd name="T9" fmla="*/ 280 h 721"/>
                  <a:gd name="T10" fmla="*/ 1172 w 1172"/>
                  <a:gd name="T11" fmla="*/ 237 h 721"/>
                  <a:gd name="T12" fmla="*/ 764 w 1172"/>
                  <a:gd name="T1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1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404" y="721"/>
                    </a:lnTo>
                    <a:lnTo>
                      <a:pt x="1172" y="280"/>
                    </a:lnTo>
                    <a:lnTo>
                      <a:pt x="1172" y="237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2778" y="1982"/>
                <a:ext cx="391" cy="161"/>
              </a:xfrm>
              <a:custGeom>
                <a:avLst/>
                <a:gdLst>
                  <a:gd name="T0" fmla="*/ 406 w 1172"/>
                  <a:gd name="T1" fmla="*/ 443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3065" y="1736"/>
                <a:ext cx="391" cy="240"/>
              </a:xfrm>
              <a:custGeom>
                <a:avLst/>
                <a:gdLst>
                  <a:gd name="T0" fmla="*/ 765 w 1172"/>
                  <a:gd name="T1" fmla="*/ 0 h 722"/>
                  <a:gd name="T2" fmla="*/ 0 w 1172"/>
                  <a:gd name="T3" fmla="*/ 445 h 722"/>
                  <a:gd name="T4" fmla="*/ 0 w 1172"/>
                  <a:gd name="T5" fmla="*/ 486 h 722"/>
                  <a:gd name="T6" fmla="*/ 405 w 1172"/>
                  <a:gd name="T7" fmla="*/ 722 h 722"/>
                  <a:gd name="T8" fmla="*/ 1172 w 1172"/>
                  <a:gd name="T9" fmla="*/ 281 h 722"/>
                  <a:gd name="T10" fmla="*/ 1172 w 1172"/>
                  <a:gd name="T11" fmla="*/ 236 h 722"/>
                  <a:gd name="T12" fmla="*/ 765 w 1172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2">
                    <a:moveTo>
                      <a:pt x="765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405" y="722"/>
                    </a:lnTo>
                    <a:lnTo>
                      <a:pt x="1172" y="281"/>
                    </a:lnTo>
                    <a:lnTo>
                      <a:pt x="1172" y="236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3065" y="1814"/>
                <a:ext cx="391" cy="162"/>
              </a:xfrm>
              <a:custGeom>
                <a:avLst/>
                <a:gdLst>
                  <a:gd name="T0" fmla="*/ 406 w 1172"/>
                  <a:gd name="T1" fmla="*/ 444 h 486"/>
                  <a:gd name="T2" fmla="*/ 0 w 1172"/>
                  <a:gd name="T3" fmla="*/ 209 h 486"/>
                  <a:gd name="T4" fmla="*/ 0 w 1172"/>
                  <a:gd name="T5" fmla="*/ 250 h 486"/>
                  <a:gd name="T6" fmla="*/ 405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4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3353" y="157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5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5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3353" y="1648"/>
                <a:ext cx="391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4 w 1172"/>
                  <a:gd name="T7" fmla="*/ 485 h 485"/>
                  <a:gd name="T8" fmla="*/ 1172 w 1172"/>
                  <a:gd name="T9" fmla="*/ 44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5"/>
                    </a:lnTo>
                    <a:lnTo>
                      <a:pt x="1172" y="44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3640" y="1405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3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4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3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4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3640" y="1483"/>
                <a:ext cx="391" cy="162"/>
              </a:xfrm>
              <a:custGeom>
                <a:avLst/>
                <a:gdLst>
                  <a:gd name="T0" fmla="*/ 407 w 1172"/>
                  <a:gd name="T1" fmla="*/ 444 h 486"/>
                  <a:gd name="T2" fmla="*/ 0 w 1172"/>
                  <a:gd name="T3" fmla="*/ 209 h 486"/>
                  <a:gd name="T4" fmla="*/ 0 w 1172"/>
                  <a:gd name="T5" fmla="*/ 249 h 486"/>
                  <a:gd name="T6" fmla="*/ 404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7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7" y="444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7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2371" y="2271"/>
                <a:ext cx="491" cy="298"/>
              </a:xfrm>
              <a:custGeom>
                <a:avLst/>
                <a:gdLst>
                  <a:gd name="T0" fmla="*/ 1473 w 1473"/>
                  <a:gd name="T1" fmla="*/ 236 h 893"/>
                  <a:gd name="T2" fmla="*/ 1066 w 1473"/>
                  <a:gd name="T3" fmla="*/ 0 h 893"/>
                  <a:gd name="T4" fmla="*/ 0 w 1473"/>
                  <a:gd name="T5" fmla="*/ 617 h 893"/>
                  <a:gd name="T6" fmla="*/ 0 w 1473"/>
                  <a:gd name="T7" fmla="*/ 657 h 893"/>
                  <a:gd name="T8" fmla="*/ 405 w 1473"/>
                  <a:gd name="T9" fmla="*/ 893 h 893"/>
                  <a:gd name="T10" fmla="*/ 1473 w 1473"/>
                  <a:gd name="T11" fmla="*/ 281 h 893"/>
                  <a:gd name="T12" fmla="*/ 1473 w 1473"/>
                  <a:gd name="T13" fmla="*/ 236 h 893"/>
                  <a:gd name="T14" fmla="*/ 1473 w 1473"/>
                  <a:gd name="T15" fmla="*/ 2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3" h="893">
                    <a:moveTo>
                      <a:pt x="1473" y="236"/>
                    </a:moveTo>
                    <a:lnTo>
                      <a:pt x="1066" y="0"/>
                    </a:lnTo>
                    <a:lnTo>
                      <a:pt x="0" y="617"/>
                    </a:lnTo>
                    <a:lnTo>
                      <a:pt x="0" y="657"/>
                    </a:lnTo>
                    <a:lnTo>
                      <a:pt x="405" y="893"/>
                    </a:lnTo>
                    <a:lnTo>
                      <a:pt x="1473" y="281"/>
                    </a:lnTo>
                    <a:lnTo>
                      <a:pt x="1473" y="236"/>
                    </a:lnTo>
                    <a:lnTo>
                      <a:pt x="1473" y="236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8"/>
              <p:cNvSpPr>
                <a:spLocks/>
              </p:cNvSpPr>
              <p:nvPr/>
            </p:nvSpPr>
            <p:spPr bwMode="auto">
              <a:xfrm>
                <a:off x="2371" y="2350"/>
                <a:ext cx="491" cy="219"/>
              </a:xfrm>
              <a:custGeom>
                <a:avLst/>
                <a:gdLst>
                  <a:gd name="T0" fmla="*/ 0 w 1473"/>
                  <a:gd name="T1" fmla="*/ 381 h 657"/>
                  <a:gd name="T2" fmla="*/ 0 w 1473"/>
                  <a:gd name="T3" fmla="*/ 421 h 657"/>
                  <a:gd name="T4" fmla="*/ 405 w 1473"/>
                  <a:gd name="T5" fmla="*/ 657 h 657"/>
                  <a:gd name="T6" fmla="*/ 1473 w 1473"/>
                  <a:gd name="T7" fmla="*/ 45 h 657"/>
                  <a:gd name="T8" fmla="*/ 1473 w 1473"/>
                  <a:gd name="T9" fmla="*/ 0 h 657"/>
                  <a:gd name="T10" fmla="*/ 406 w 1473"/>
                  <a:gd name="T11" fmla="*/ 617 h 657"/>
                  <a:gd name="T12" fmla="*/ 0 w 1473"/>
                  <a:gd name="T13" fmla="*/ 381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3" h="657">
                    <a:moveTo>
                      <a:pt x="0" y="381"/>
                    </a:moveTo>
                    <a:lnTo>
                      <a:pt x="0" y="421"/>
                    </a:lnTo>
                    <a:lnTo>
                      <a:pt x="405" y="657"/>
                    </a:lnTo>
                    <a:lnTo>
                      <a:pt x="1473" y="45"/>
                    </a:lnTo>
                    <a:lnTo>
                      <a:pt x="1473" y="0"/>
                    </a:lnTo>
                    <a:lnTo>
                      <a:pt x="406" y="617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2539" y="2348"/>
                <a:ext cx="527" cy="319"/>
              </a:xfrm>
              <a:custGeom>
                <a:avLst/>
                <a:gdLst>
                  <a:gd name="T0" fmla="*/ 1579 w 1581"/>
                  <a:gd name="T1" fmla="*/ 235 h 955"/>
                  <a:gd name="T2" fmla="*/ 1173 w 1581"/>
                  <a:gd name="T3" fmla="*/ 0 h 955"/>
                  <a:gd name="T4" fmla="*/ 0 w 1581"/>
                  <a:gd name="T5" fmla="*/ 678 h 955"/>
                  <a:gd name="T6" fmla="*/ 0 w 1581"/>
                  <a:gd name="T7" fmla="*/ 719 h 955"/>
                  <a:gd name="T8" fmla="*/ 406 w 1581"/>
                  <a:gd name="T9" fmla="*/ 955 h 955"/>
                  <a:gd name="T10" fmla="*/ 1581 w 1581"/>
                  <a:gd name="T11" fmla="*/ 278 h 955"/>
                  <a:gd name="T12" fmla="*/ 1581 w 1581"/>
                  <a:gd name="T13" fmla="*/ 235 h 955"/>
                  <a:gd name="T14" fmla="*/ 1579 w 1581"/>
                  <a:gd name="T15" fmla="*/ 235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1" h="955">
                    <a:moveTo>
                      <a:pt x="1579" y="235"/>
                    </a:moveTo>
                    <a:lnTo>
                      <a:pt x="1173" y="0"/>
                    </a:lnTo>
                    <a:lnTo>
                      <a:pt x="0" y="678"/>
                    </a:lnTo>
                    <a:lnTo>
                      <a:pt x="0" y="719"/>
                    </a:lnTo>
                    <a:lnTo>
                      <a:pt x="406" y="955"/>
                    </a:lnTo>
                    <a:lnTo>
                      <a:pt x="1581" y="278"/>
                    </a:lnTo>
                    <a:lnTo>
                      <a:pt x="1581" y="235"/>
                    </a:lnTo>
                    <a:lnTo>
                      <a:pt x="1579" y="235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2539" y="2427"/>
                <a:ext cx="527" cy="240"/>
              </a:xfrm>
              <a:custGeom>
                <a:avLst/>
                <a:gdLst>
                  <a:gd name="T0" fmla="*/ 0 w 1581"/>
                  <a:gd name="T1" fmla="*/ 443 h 720"/>
                  <a:gd name="T2" fmla="*/ 0 w 1581"/>
                  <a:gd name="T3" fmla="*/ 484 h 720"/>
                  <a:gd name="T4" fmla="*/ 406 w 1581"/>
                  <a:gd name="T5" fmla="*/ 720 h 720"/>
                  <a:gd name="T6" fmla="*/ 1581 w 1581"/>
                  <a:gd name="T7" fmla="*/ 43 h 720"/>
                  <a:gd name="T8" fmla="*/ 1581 w 1581"/>
                  <a:gd name="T9" fmla="*/ 0 h 720"/>
                  <a:gd name="T10" fmla="*/ 407 w 1581"/>
                  <a:gd name="T11" fmla="*/ 680 h 720"/>
                  <a:gd name="T12" fmla="*/ 0 w 1581"/>
                  <a:gd name="T13" fmla="*/ 443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1" h="720">
                    <a:moveTo>
                      <a:pt x="0" y="443"/>
                    </a:moveTo>
                    <a:lnTo>
                      <a:pt x="0" y="484"/>
                    </a:lnTo>
                    <a:lnTo>
                      <a:pt x="406" y="720"/>
                    </a:lnTo>
                    <a:lnTo>
                      <a:pt x="1581" y="43"/>
                    </a:lnTo>
                    <a:lnTo>
                      <a:pt x="1581" y="0"/>
                    </a:lnTo>
                    <a:lnTo>
                      <a:pt x="407" y="680"/>
                    </a:lnTo>
                    <a:lnTo>
                      <a:pt x="0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41"/>
              <p:cNvSpPr>
                <a:spLocks noChangeArrowheads="1"/>
              </p:cNvSpPr>
              <p:nvPr/>
            </p:nvSpPr>
            <p:spPr bwMode="auto">
              <a:xfrm>
                <a:off x="3065" y="2427"/>
                <a:ext cx="1" cy="1"/>
              </a:xfrm>
              <a:prstGeom prst="rect">
                <a:avLst/>
              </a:prstGeom>
              <a:solidFill>
                <a:srgbClr val="252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2705" y="2522"/>
                <a:ext cx="392" cy="240"/>
              </a:xfrm>
              <a:custGeom>
                <a:avLst/>
                <a:gdLst>
                  <a:gd name="T0" fmla="*/ 766 w 1174"/>
                  <a:gd name="T1" fmla="*/ 0 h 720"/>
                  <a:gd name="T2" fmla="*/ 0 w 1174"/>
                  <a:gd name="T3" fmla="*/ 444 h 720"/>
                  <a:gd name="T4" fmla="*/ 0 w 1174"/>
                  <a:gd name="T5" fmla="*/ 485 h 720"/>
                  <a:gd name="T6" fmla="*/ 405 w 1174"/>
                  <a:gd name="T7" fmla="*/ 720 h 720"/>
                  <a:gd name="T8" fmla="*/ 1174 w 1174"/>
                  <a:gd name="T9" fmla="*/ 279 h 720"/>
                  <a:gd name="T10" fmla="*/ 1174 w 1174"/>
                  <a:gd name="T11" fmla="*/ 235 h 720"/>
                  <a:gd name="T12" fmla="*/ 766 w 1174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720">
                    <a:moveTo>
                      <a:pt x="766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5" y="720"/>
                    </a:lnTo>
                    <a:lnTo>
                      <a:pt x="1174" y="279"/>
                    </a:lnTo>
                    <a:lnTo>
                      <a:pt x="1174" y="235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2705" y="2600"/>
                <a:ext cx="392" cy="162"/>
              </a:xfrm>
              <a:custGeom>
                <a:avLst/>
                <a:gdLst>
                  <a:gd name="T0" fmla="*/ 408 w 1174"/>
                  <a:gd name="T1" fmla="*/ 445 h 485"/>
                  <a:gd name="T2" fmla="*/ 0 w 1174"/>
                  <a:gd name="T3" fmla="*/ 209 h 485"/>
                  <a:gd name="T4" fmla="*/ 0 w 1174"/>
                  <a:gd name="T5" fmla="*/ 250 h 485"/>
                  <a:gd name="T6" fmla="*/ 405 w 1174"/>
                  <a:gd name="T7" fmla="*/ 485 h 485"/>
                  <a:gd name="T8" fmla="*/ 1174 w 1174"/>
                  <a:gd name="T9" fmla="*/ 44 h 485"/>
                  <a:gd name="T10" fmla="*/ 1174 w 1174"/>
                  <a:gd name="T11" fmla="*/ 0 h 485"/>
                  <a:gd name="T12" fmla="*/ 408 w 1174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485">
                    <a:moveTo>
                      <a:pt x="408" y="445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5"/>
                    </a:lnTo>
                    <a:lnTo>
                      <a:pt x="1174" y="44"/>
                    </a:lnTo>
                    <a:lnTo>
                      <a:pt x="1174" y="0"/>
                    </a:lnTo>
                    <a:lnTo>
                      <a:pt x="408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2992" y="2356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5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5"/>
              <p:cNvSpPr>
                <a:spLocks/>
              </p:cNvSpPr>
              <p:nvPr/>
            </p:nvSpPr>
            <p:spPr bwMode="auto">
              <a:xfrm>
                <a:off x="2992" y="2434"/>
                <a:ext cx="391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5 w 1172"/>
                  <a:gd name="T7" fmla="*/ 485 h 485"/>
                  <a:gd name="T8" fmla="*/ 1172 w 1172"/>
                  <a:gd name="T9" fmla="*/ 44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5" y="485"/>
                    </a:lnTo>
                    <a:lnTo>
                      <a:pt x="1172" y="44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46"/>
              <p:cNvSpPr>
                <a:spLocks/>
              </p:cNvSpPr>
              <p:nvPr/>
            </p:nvSpPr>
            <p:spPr bwMode="auto">
              <a:xfrm>
                <a:off x="3279" y="1858"/>
                <a:ext cx="963" cy="572"/>
              </a:xfrm>
              <a:custGeom>
                <a:avLst/>
                <a:gdLst>
                  <a:gd name="T0" fmla="*/ 2482 w 2889"/>
                  <a:gd name="T1" fmla="*/ 0 h 1716"/>
                  <a:gd name="T2" fmla="*/ 0 w 2889"/>
                  <a:gd name="T3" fmla="*/ 1440 h 1716"/>
                  <a:gd name="T4" fmla="*/ 0 w 2889"/>
                  <a:gd name="T5" fmla="*/ 1482 h 1716"/>
                  <a:gd name="T6" fmla="*/ 404 w 2889"/>
                  <a:gd name="T7" fmla="*/ 1716 h 1716"/>
                  <a:gd name="T8" fmla="*/ 2889 w 2889"/>
                  <a:gd name="T9" fmla="*/ 279 h 1716"/>
                  <a:gd name="T10" fmla="*/ 2889 w 2889"/>
                  <a:gd name="T11" fmla="*/ 234 h 1716"/>
                  <a:gd name="T12" fmla="*/ 2482 w 2889"/>
                  <a:gd name="T13" fmla="*/ 0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9" h="1716">
                    <a:moveTo>
                      <a:pt x="2482" y="0"/>
                    </a:moveTo>
                    <a:lnTo>
                      <a:pt x="0" y="1440"/>
                    </a:lnTo>
                    <a:lnTo>
                      <a:pt x="0" y="1482"/>
                    </a:lnTo>
                    <a:lnTo>
                      <a:pt x="404" y="1716"/>
                    </a:lnTo>
                    <a:lnTo>
                      <a:pt x="2889" y="279"/>
                    </a:lnTo>
                    <a:lnTo>
                      <a:pt x="2889" y="234"/>
                    </a:lnTo>
                    <a:lnTo>
                      <a:pt x="2482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47"/>
              <p:cNvSpPr>
                <a:spLocks/>
              </p:cNvSpPr>
              <p:nvPr/>
            </p:nvSpPr>
            <p:spPr bwMode="auto">
              <a:xfrm>
                <a:off x="3279" y="1936"/>
                <a:ext cx="963" cy="494"/>
              </a:xfrm>
              <a:custGeom>
                <a:avLst/>
                <a:gdLst>
                  <a:gd name="T0" fmla="*/ 406 w 2889"/>
                  <a:gd name="T1" fmla="*/ 1442 h 1482"/>
                  <a:gd name="T2" fmla="*/ 0 w 2889"/>
                  <a:gd name="T3" fmla="*/ 1206 h 1482"/>
                  <a:gd name="T4" fmla="*/ 0 w 2889"/>
                  <a:gd name="T5" fmla="*/ 1248 h 1482"/>
                  <a:gd name="T6" fmla="*/ 404 w 2889"/>
                  <a:gd name="T7" fmla="*/ 1482 h 1482"/>
                  <a:gd name="T8" fmla="*/ 2889 w 2889"/>
                  <a:gd name="T9" fmla="*/ 45 h 1482"/>
                  <a:gd name="T10" fmla="*/ 2889 w 2889"/>
                  <a:gd name="T11" fmla="*/ 0 h 1482"/>
                  <a:gd name="T12" fmla="*/ 406 w 2889"/>
                  <a:gd name="T13" fmla="*/ 1442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9" h="1482">
                    <a:moveTo>
                      <a:pt x="406" y="1442"/>
                    </a:moveTo>
                    <a:lnTo>
                      <a:pt x="0" y="1206"/>
                    </a:lnTo>
                    <a:lnTo>
                      <a:pt x="0" y="1248"/>
                    </a:lnTo>
                    <a:lnTo>
                      <a:pt x="404" y="1482"/>
                    </a:lnTo>
                    <a:lnTo>
                      <a:pt x="2889" y="45"/>
                    </a:lnTo>
                    <a:lnTo>
                      <a:pt x="2889" y="0"/>
                    </a:lnTo>
                    <a:lnTo>
                      <a:pt x="406" y="1442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48"/>
              <p:cNvSpPr>
                <a:spLocks/>
              </p:cNvSpPr>
              <p:nvPr/>
            </p:nvSpPr>
            <p:spPr bwMode="auto">
              <a:xfrm>
                <a:off x="4140" y="1694"/>
                <a:ext cx="390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9"/>
              <p:cNvSpPr>
                <a:spLocks/>
              </p:cNvSpPr>
              <p:nvPr/>
            </p:nvSpPr>
            <p:spPr bwMode="auto">
              <a:xfrm>
                <a:off x="4140" y="1772"/>
                <a:ext cx="390" cy="162"/>
              </a:xfrm>
              <a:custGeom>
                <a:avLst/>
                <a:gdLst>
                  <a:gd name="T0" fmla="*/ 406 w 1172"/>
                  <a:gd name="T1" fmla="*/ 443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0"/>
              <p:cNvSpPr>
                <a:spLocks/>
              </p:cNvSpPr>
              <p:nvPr/>
            </p:nvSpPr>
            <p:spPr bwMode="auto">
              <a:xfrm>
                <a:off x="2362" y="1993"/>
                <a:ext cx="353" cy="218"/>
              </a:xfrm>
              <a:custGeom>
                <a:avLst/>
                <a:gdLst>
                  <a:gd name="T0" fmla="*/ 766 w 1060"/>
                  <a:gd name="T1" fmla="*/ 0 h 654"/>
                  <a:gd name="T2" fmla="*/ 0 w 1060"/>
                  <a:gd name="T3" fmla="*/ 444 h 654"/>
                  <a:gd name="T4" fmla="*/ 0 w 1060"/>
                  <a:gd name="T5" fmla="*/ 484 h 654"/>
                  <a:gd name="T6" fmla="*/ 293 w 1060"/>
                  <a:gd name="T7" fmla="*/ 654 h 654"/>
                  <a:gd name="T8" fmla="*/ 1060 w 1060"/>
                  <a:gd name="T9" fmla="*/ 213 h 654"/>
                  <a:gd name="T10" fmla="*/ 1060 w 1060"/>
                  <a:gd name="T11" fmla="*/ 169 h 654"/>
                  <a:gd name="T12" fmla="*/ 766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6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293" y="654"/>
                    </a:lnTo>
                    <a:lnTo>
                      <a:pt x="1060" y="213"/>
                    </a:lnTo>
                    <a:lnTo>
                      <a:pt x="1060" y="169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1"/>
              <p:cNvSpPr>
                <a:spLocks/>
              </p:cNvSpPr>
              <p:nvPr/>
            </p:nvSpPr>
            <p:spPr bwMode="auto">
              <a:xfrm>
                <a:off x="2362" y="2049"/>
                <a:ext cx="353" cy="162"/>
              </a:xfrm>
              <a:custGeom>
                <a:avLst/>
                <a:gdLst>
                  <a:gd name="T0" fmla="*/ 294 w 1060"/>
                  <a:gd name="T1" fmla="*/ 445 h 485"/>
                  <a:gd name="T2" fmla="*/ 0 w 1060"/>
                  <a:gd name="T3" fmla="*/ 275 h 485"/>
                  <a:gd name="T4" fmla="*/ 0 w 1060"/>
                  <a:gd name="T5" fmla="*/ 315 h 485"/>
                  <a:gd name="T6" fmla="*/ 293 w 1060"/>
                  <a:gd name="T7" fmla="*/ 485 h 485"/>
                  <a:gd name="T8" fmla="*/ 1060 w 1060"/>
                  <a:gd name="T9" fmla="*/ 44 h 485"/>
                  <a:gd name="T10" fmla="*/ 1060 w 1060"/>
                  <a:gd name="T11" fmla="*/ 0 h 485"/>
                  <a:gd name="T12" fmla="*/ 294 w 1060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5">
                    <a:moveTo>
                      <a:pt x="294" y="445"/>
                    </a:moveTo>
                    <a:lnTo>
                      <a:pt x="0" y="275"/>
                    </a:lnTo>
                    <a:lnTo>
                      <a:pt x="0" y="315"/>
                    </a:lnTo>
                    <a:lnTo>
                      <a:pt x="293" y="485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2"/>
              <p:cNvSpPr>
                <a:spLocks/>
              </p:cNvSpPr>
              <p:nvPr/>
            </p:nvSpPr>
            <p:spPr bwMode="auto">
              <a:xfrm>
                <a:off x="2650" y="1826"/>
                <a:ext cx="354" cy="218"/>
              </a:xfrm>
              <a:custGeom>
                <a:avLst/>
                <a:gdLst>
                  <a:gd name="T0" fmla="*/ 764 w 1060"/>
                  <a:gd name="T1" fmla="*/ 0 h 654"/>
                  <a:gd name="T2" fmla="*/ 0 w 1060"/>
                  <a:gd name="T3" fmla="*/ 446 h 654"/>
                  <a:gd name="T4" fmla="*/ 0 w 1060"/>
                  <a:gd name="T5" fmla="*/ 486 h 654"/>
                  <a:gd name="T6" fmla="*/ 292 w 1060"/>
                  <a:gd name="T7" fmla="*/ 654 h 654"/>
                  <a:gd name="T8" fmla="*/ 1060 w 1060"/>
                  <a:gd name="T9" fmla="*/ 214 h 654"/>
                  <a:gd name="T10" fmla="*/ 1060 w 1060"/>
                  <a:gd name="T11" fmla="*/ 170 h 654"/>
                  <a:gd name="T12" fmla="*/ 764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4" y="0"/>
                    </a:moveTo>
                    <a:lnTo>
                      <a:pt x="0" y="446"/>
                    </a:lnTo>
                    <a:lnTo>
                      <a:pt x="0" y="486"/>
                    </a:lnTo>
                    <a:lnTo>
                      <a:pt x="292" y="654"/>
                    </a:lnTo>
                    <a:lnTo>
                      <a:pt x="1060" y="214"/>
                    </a:lnTo>
                    <a:lnTo>
                      <a:pt x="1060" y="170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3"/>
              <p:cNvSpPr>
                <a:spLocks/>
              </p:cNvSpPr>
              <p:nvPr/>
            </p:nvSpPr>
            <p:spPr bwMode="auto">
              <a:xfrm>
                <a:off x="2650" y="1883"/>
                <a:ext cx="354" cy="161"/>
              </a:xfrm>
              <a:custGeom>
                <a:avLst/>
                <a:gdLst>
                  <a:gd name="T0" fmla="*/ 294 w 1060"/>
                  <a:gd name="T1" fmla="*/ 444 h 484"/>
                  <a:gd name="T2" fmla="*/ 0 w 1060"/>
                  <a:gd name="T3" fmla="*/ 276 h 484"/>
                  <a:gd name="T4" fmla="*/ 0 w 1060"/>
                  <a:gd name="T5" fmla="*/ 316 h 484"/>
                  <a:gd name="T6" fmla="*/ 292 w 1060"/>
                  <a:gd name="T7" fmla="*/ 484 h 484"/>
                  <a:gd name="T8" fmla="*/ 1060 w 1060"/>
                  <a:gd name="T9" fmla="*/ 44 h 484"/>
                  <a:gd name="T10" fmla="*/ 1060 w 1060"/>
                  <a:gd name="T11" fmla="*/ 0 h 484"/>
                  <a:gd name="T12" fmla="*/ 294 w 1060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4">
                    <a:moveTo>
                      <a:pt x="294" y="444"/>
                    </a:moveTo>
                    <a:lnTo>
                      <a:pt x="0" y="276"/>
                    </a:lnTo>
                    <a:lnTo>
                      <a:pt x="0" y="316"/>
                    </a:lnTo>
                    <a:lnTo>
                      <a:pt x="292" y="484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4"/>
              <p:cNvSpPr>
                <a:spLocks/>
              </p:cNvSpPr>
              <p:nvPr/>
            </p:nvSpPr>
            <p:spPr bwMode="auto">
              <a:xfrm>
                <a:off x="2938" y="1660"/>
                <a:ext cx="353" cy="218"/>
              </a:xfrm>
              <a:custGeom>
                <a:avLst/>
                <a:gdLst>
                  <a:gd name="T0" fmla="*/ 765 w 1060"/>
                  <a:gd name="T1" fmla="*/ 0 h 654"/>
                  <a:gd name="T2" fmla="*/ 0 w 1060"/>
                  <a:gd name="T3" fmla="*/ 444 h 654"/>
                  <a:gd name="T4" fmla="*/ 0 w 1060"/>
                  <a:gd name="T5" fmla="*/ 486 h 654"/>
                  <a:gd name="T6" fmla="*/ 293 w 1060"/>
                  <a:gd name="T7" fmla="*/ 654 h 654"/>
                  <a:gd name="T8" fmla="*/ 1060 w 1060"/>
                  <a:gd name="T9" fmla="*/ 213 h 654"/>
                  <a:gd name="T10" fmla="*/ 1060 w 1060"/>
                  <a:gd name="T11" fmla="*/ 169 h 654"/>
                  <a:gd name="T12" fmla="*/ 765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293" y="654"/>
                    </a:lnTo>
                    <a:lnTo>
                      <a:pt x="1060" y="213"/>
                    </a:lnTo>
                    <a:lnTo>
                      <a:pt x="1060" y="169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55"/>
              <p:cNvSpPr>
                <a:spLocks/>
              </p:cNvSpPr>
              <p:nvPr/>
            </p:nvSpPr>
            <p:spPr bwMode="auto">
              <a:xfrm>
                <a:off x="2938" y="1717"/>
                <a:ext cx="353" cy="161"/>
              </a:xfrm>
              <a:custGeom>
                <a:avLst/>
                <a:gdLst>
                  <a:gd name="T0" fmla="*/ 294 w 1060"/>
                  <a:gd name="T1" fmla="*/ 445 h 485"/>
                  <a:gd name="T2" fmla="*/ 0 w 1060"/>
                  <a:gd name="T3" fmla="*/ 275 h 485"/>
                  <a:gd name="T4" fmla="*/ 0 w 1060"/>
                  <a:gd name="T5" fmla="*/ 317 h 485"/>
                  <a:gd name="T6" fmla="*/ 293 w 1060"/>
                  <a:gd name="T7" fmla="*/ 485 h 485"/>
                  <a:gd name="T8" fmla="*/ 1060 w 1060"/>
                  <a:gd name="T9" fmla="*/ 44 h 485"/>
                  <a:gd name="T10" fmla="*/ 1060 w 1060"/>
                  <a:gd name="T11" fmla="*/ 0 h 485"/>
                  <a:gd name="T12" fmla="*/ 294 w 1060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5">
                    <a:moveTo>
                      <a:pt x="294" y="445"/>
                    </a:moveTo>
                    <a:lnTo>
                      <a:pt x="0" y="275"/>
                    </a:lnTo>
                    <a:lnTo>
                      <a:pt x="0" y="317"/>
                    </a:lnTo>
                    <a:lnTo>
                      <a:pt x="293" y="485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56"/>
              <p:cNvSpPr>
                <a:spLocks/>
              </p:cNvSpPr>
              <p:nvPr/>
            </p:nvSpPr>
            <p:spPr bwMode="auto">
              <a:xfrm>
                <a:off x="3223" y="1495"/>
                <a:ext cx="353" cy="218"/>
              </a:xfrm>
              <a:custGeom>
                <a:avLst/>
                <a:gdLst>
                  <a:gd name="T0" fmla="*/ 764 w 1059"/>
                  <a:gd name="T1" fmla="*/ 0 h 654"/>
                  <a:gd name="T2" fmla="*/ 0 w 1059"/>
                  <a:gd name="T3" fmla="*/ 445 h 654"/>
                  <a:gd name="T4" fmla="*/ 0 w 1059"/>
                  <a:gd name="T5" fmla="*/ 486 h 654"/>
                  <a:gd name="T6" fmla="*/ 292 w 1059"/>
                  <a:gd name="T7" fmla="*/ 654 h 654"/>
                  <a:gd name="T8" fmla="*/ 1059 w 1059"/>
                  <a:gd name="T9" fmla="*/ 213 h 654"/>
                  <a:gd name="T10" fmla="*/ 1059 w 1059"/>
                  <a:gd name="T11" fmla="*/ 170 h 654"/>
                  <a:gd name="T12" fmla="*/ 764 w 1059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654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292" y="654"/>
                    </a:lnTo>
                    <a:lnTo>
                      <a:pt x="1059" y="213"/>
                    </a:lnTo>
                    <a:lnTo>
                      <a:pt x="1059" y="170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57"/>
              <p:cNvSpPr>
                <a:spLocks/>
              </p:cNvSpPr>
              <p:nvPr/>
            </p:nvSpPr>
            <p:spPr bwMode="auto">
              <a:xfrm>
                <a:off x="3223" y="1551"/>
                <a:ext cx="353" cy="162"/>
              </a:xfrm>
              <a:custGeom>
                <a:avLst/>
                <a:gdLst>
                  <a:gd name="T0" fmla="*/ 293 w 1059"/>
                  <a:gd name="T1" fmla="*/ 444 h 484"/>
                  <a:gd name="T2" fmla="*/ 0 w 1059"/>
                  <a:gd name="T3" fmla="*/ 275 h 484"/>
                  <a:gd name="T4" fmla="*/ 0 w 1059"/>
                  <a:gd name="T5" fmla="*/ 316 h 484"/>
                  <a:gd name="T6" fmla="*/ 292 w 1059"/>
                  <a:gd name="T7" fmla="*/ 484 h 484"/>
                  <a:gd name="T8" fmla="*/ 1059 w 1059"/>
                  <a:gd name="T9" fmla="*/ 43 h 484"/>
                  <a:gd name="T10" fmla="*/ 1059 w 1059"/>
                  <a:gd name="T11" fmla="*/ 0 h 484"/>
                  <a:gd name="T12" fmla="*/ 293 w 1059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484">
                    <a:moveTo>
                      <a:pt x="293" y="444"/>
                    </a:moveTo>
                    <a:lnTo>
                      <a:pt x="0" y="275"/>
                    </a:lnTo>
                    <a:lnTo>
                      <a:pt x="0" y="316"/>
                    </a:lnTo>
                    <a:lnTo>
                      <a:pt x="292" y="484"/>
                    </a:lnTo>
                    <a:lnTo>
                      <a:pt x="1059" y="43"/>
                    </a:lnTo>
                    <a:lnTo>
                      <a:pt x="1059" y="0"/>
                    </a:lnTo>
                    <a:lnTo>
                      <a:pt x="293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58"/>
              <p:cNvSpPr>
                <a:spLocks/>
              </p:cNvSpPr>
              <p:nvPr/>
            </p:nvSpPr>
            <p:spPr bwMode="auto">
              <a:xfrm>
                <a:off x="3510" y="1330"/>
                <a:ext cx="354" cy="218"/>
              </a:xfrm>
              <a:custGeom>
                <a:avLst/>
                <a:gdLst>
                  <a:gd name="T0" fmla="*/ 765 w 1060"/>
                  <a:gd name="T1" fmla="*/ 0 h 654"/>
                  <a:gd name="T2" fmla="*/ 0 w 1060"/>
                  <a:gd name="T3" fmla="*/ 445 h 654"/>
                  <a:gd name="T4" fmla="*/ 0 w 1060"/>
                  <a:gd name="T5" fmla="*/ 485 h 654"/>
                  <a:gd name="T6" fmla="*/ 292 w 1060"/>
                  <a:gd name="T7" fmla="*/ 654 h 654"/>
                  <a:gd name="T8" fmla="*/ 1060 w 1060"/>
                  <a:gd name="T9" fmla="*/ 214 h 654"/>
                  <a:gd name="T10" fmla="*/ 1060 w 1060"/>
                  <a:gd name="T11" fmla="*/ 170 h 654"/>
                  <a:gd name="T12" fmla="*/ 765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5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292" y="654"/>
                    </a:lnTo>
                    <a:lnTo>
                      <a:pt x="1060" y="214"/>
                    </a:lnTo>
                    <a:lnTo>
                      <a:pt x="1060" y="170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9"/>
              <p:cNvSpPr>
                <a:spLocks/>
              </p:cNvSpPr>
              <p:nvPr/>
            </p:nvSpPr>
            <p:spPr bwMode="auto">
              <a:xfrm>
                <a:off x="3510" y="1386"/>
                <a:ext cx="354" cy="162"/>
              </a:xfrm>
              <a:custGeom>
                <a:avLst/>
                <a:gdLst>
                  <a:gd name="T0" fmla="*/ 294 w 1060"/>
                  <a:gd name="T1" fmla="*/ 443 h 484"/>
                  <a:gd name="T2" fmla="*/ 0 w 1060"/>
                  <a:gd name="T3" fmla="*/ 275 h 484"/>
                  <a:gd name="T4" fmla="*/ 0 w 1060"/>
                  <a:gd name="T5" fmla="*/ 315 h 484"/>
                  <a:gd name="T6" fmla="*/ 292 w 1060"/>
                  <a:gd name="T7" fmla="*/ 484 h 484"/>
                  <a:gd name="T8" fmla="*/ 1060 w 1060"/>
                  <a:gd name="T9" fmla="*/ 44 h 484"/>
                  <a:gd name="T10" fmla="*/ 1060 w 1060"/>
                  <a:gd name="T11" fmla="*/ 0 h 484"/>
                  <a:gd name="T12" fmla="*/ 294 w 1060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4">
                    <a:moveTo>
                      <a:pt x="294" y="443"/>
                    </a:moveTo>
                    <a:lnTo>
                      <a:pt x="0" y="275"/>
                    </a:lnTo>
                    <a:lnTo>
                      <a:pt x="0" y="315"/>
                    </a:lnTo>
                    <a:lnTo>
                      <a:pt x="292" y="484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0"/>
              <p:cNvSpPr>
                <a:spLocks/>
              </p:cNvSpPr>
              <p:nvPr/>
            </p:nvSpPr>
            <p:spPr bwMode="auto">
              <a:xfrm>
                <a:off x="3822" y="1500"/>
                <a:ext cx="542" cy="424"/>
              </a:xfrm>
              <a:custGeom>
                <a:avLst/>
                <a:gdLst>
                  <a:gd name="T0" fmla="*/ 1627 w 1627"/>
                  <a:gd name="T1" fmla="*/ 527 h 1273"/>
                  <a:gd name="T2" fmla="*/ 722 w 1627"/>
                  <a:gd name="T3" fmla="*/ 0 h 1273"/>
                  <a:gd name="T4" fmla="*/ 255 w 1627"/>
                  <a:gd name="T5" fmla="*/ 275 h 1273"/>
                  <a:gd name="T6" fmla="*/ 255 w 1627"/>
                  <a:gd name="T7" fmla="*/ 316 h 1273"/>
                  <a:gd name="T8" fmla="*/ 712 w 1627"/>
                  <a:gd name="T9" fmla="*/ 585 h 1273"/>
                  <a:gd name="T10" fmla="*/ 0 w 1627"/>
                  <a:gd name="T11" fmla="*/ 997 h 1273"/>
                  <a:gd name="T12" fmla="*/ 2 w 1627"/>
                  <a:gd name="T13" fmla="*/ 997 h 1273"/>
                  <a:gd name="T14" fmla="*/ 2 w 1627"/>
                  <a:gd name="T15" fmla="*/ 1039 h 1273"/>
                  <a:gd name="T16" fmla="*/ 406 w 1627"/>
                  <a:gd name="T17" fmla="*/ 1273 h 1273"/>
                  <a:gd name="T18" fmla="*/ 1627 w 1627"/>
                  <a:gd name="T19" fmla="*/ 572 h 1273"/>
                  <a:gd name="T20" fmla="*/ 1627 w 1627"/>
                  <a:gd name="T21" fmla="*/ 529 h 1273"/>
                  <a:gd name="T22" fmla="*/ 1627 w 1627"/>
                  <a:gd name="T23" fmla="*/ 527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7" h="1273">
                    <a:moveTo>
                      <a:pt x="1627" y="527"/>
                    </a:moveTo>
                    <a:lnTo>
                      <a:pt x="722" y="0"/>
                    </a:lnTo>
                    <a:lnTo>
                      <a:pt x="255" y="275"/>
                    </a:lnTo>
                    <a:lnTo>
                      <a:pt x="255" y="316"/>
                    </a:lnTo>
                    <a:lnTo>
                      <a:pt x="712" y="585"/>
                    </a:lnTo>
                    <a:lnTo>
                      <a:pt x="0" y="997"/>
                    </a:lnTo>
                    <a:lnTo>
                      <a:pt x="2" y="997"/>
                    </a:lnTo>
                    <a:lnTo>
                      <a:pt x="2" y="1039"/>
                    </a:lnTo>
                    <a:lnTo>
                      <a:pt x="406" y="1273"/>
                    </a:lnTo>
                    <a:lnTo>
                      <a:pt x="1627" y="572"/>
                    </a:lnTo>
                    <a:lnTo>
                      <a:pt x="1627" y="529"/>
                    </a:lnTo>
                    <a:lnTo>
                      <a:pt x="1627" y="527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1"/>
              <p:cNvSpPr>
                <a:spLocks/>
              </p:cNvSpPr>
              <p:nvPr/>
            </p:nvSpPr>
            <p:spPr bwMode="auto">
              <a:xfrm>
                <a:off x="3436" y="2091"/>
                <a:ext cx="1075" cy="621"/>
              </a:xfrm>
              <a:custGeom>
                <a:avLst/>
                <a:gdLst>
                  <a:gd name="T0" fmla="*/ 0 w 3226"/>
                  <a:gd name="T1" fmla="*/ 1277 h 1861"/>
                  <a:gd name="T2" fmla="*/ 2217 w 3226"/>
                  <a:gd name="T3" fmla="*/ 0 h 1861"/>
                  <a:gd name="T4" fmla="*/ 3226 w 3226"/>
                  <a:gd name="T5" fmla="*/ 579 h 1861"/>
                  <a:gd name="T6" fmla="*/ 1011 w 3226"/>
                  <a:gd name="T7" fmla="*/ 1861 h 1861"/>
                  <a:gd name="T8" fmla="*/ 0 w 3226"/>
                  <a:gd name="T9" fmla="*/ 1277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6" h="1861">
                    <a:moveTo>
                      <a:pt x="0" y="1277"/>
                    </a:moveTo>
                    <a:lnTo>
                      <a:pt x="2217" y="0"/>
                    </a:lnTo>
                    <a:lnTo>
                      <a:pt x="3226" y="579"/>
                    </a:lnTo>
                    <a:lnTo>
                      <a:pt x="1011" y="1861"/>
                    </a:lnTo>
                    <a:lnTo>
                      <a:pt x="0" y="1277"/>
                    </a:lnTo>
                    <a:close/>
                  </a:path>
                </a:pathLst>
              </a:custGeom>
              <a:solidFill>
                <a:srgbClr val="BBC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2"/>
              <p:cNvSpPr>
                <a:spLocks/>
              </p:cNvSpPr>
              <p:nvPr/>
            </p:nvSpPr>
            <p:spPr bwMode="auto">
              <a:xfrm>
                <a:off x="3907" y="1592"/>
                <a:ext cx="164" cy="103"/>
              </a:xfrm>
              <a:custGeom>
                <a:avLst/>
                <a:gdLst>
                  <a:gd name="T0" fmla="*/ 494 w 494"/>
                  <a:gd name="T1" fmla="*/ 288 h 310"/>
                  <a:gd name="T2" fmla="*/ 0 w 494"/>
                  <a:gd name="T3" fmla="*/ 0 h 310"/>
                  <a:gd name="T4" fmla="*/ 0 w 494"/>
                  <a:gd name="T5" fmla="*/ 41 h 310"/>
                  <a:gd name="T6" fmla="*/ 457 w 494"/>
                  <a:gd name="T7" fmla="*/ 310 h 310"/>
                  <a:gd name="T8" fmla="*/ 494 w 494"/>
                  <a:gd name="T9" fmla="*/ 28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310">
                    <a:moveTo>
                      <a:pt x="494" y="288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457" y="310"/>
                    </a:lnTo>
                    <a:lnTo>
                      <a:pt x="494" y="288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3"/>
              <p:cNvSpPr>
                <a:spLocks/>
              </p:cNvSpPr>
              <p:nvPr/>
            </p:nvSpPr>
            <p:spPr bwMode="auto">
              <a:xfrm>
                <a:off x="3822" y="1676"/>
                <a:ext cx="542" cy="248"/>
              </a:xfrm>
              <a:custGeom>
                <a:avLst/>
                <a:gdLst>
                  <a:gd name="T0" fmla="*/ 407 w 1625"/>
                  <a:gd name="T1" fmla="*/ 705 h 744"/>
                  <a:gd name="T2" fmla="*/ 406 w 1625"/>
                  <a:gd name="T3" fmla="*/ 704 h 744"/>
                  <a:gd name="T4" fmla="*/ 406 w 1625"/>
                  <a:gd name="T5" fmla="*/ 704 h 744"/>
                  <a:gd name="T6" fmla="*/ 0 w 1625"/>
                  <a:gd name="T7" fmla="*/ 468 h 744"/>
                  <a:gd name="T8" fmla="*/ 0 w 1625"/>
                  <a:gd name="T9" fmla="*/ 510 h 744"/>
                  <a:gd name="T10" fmla="*/ 404 w 1625"/>
                  <a:gd name="T11" fmla="*/ 744 h 744"/>
                  <a:gd name="T12" fmla="*/ 1625 w 1625"/>
                  <a:gd name="T13" fmla="*/ 43 h 744"/>
                  <a:gd name="T14" fmla="*/ 1625 w 1625"/>
                  <a:gd name="T15" fmla="*/ 0 h 744"/>
                  <a:gd name="T16" fmla="*/ 1303 w 1625"/>
                  <a:gd name="T17" fmla="*/ 185 h 744"/>
                  <a:gd name="T18" fmla="*/ 407 w 1625"/>
                  <a:gd name="T19" fmla="*/ 705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5" h="744">
                    <a:moveTo>
                      <a:pt x="407" y="705"/>
                    </a:moveTo>
                    <a:lnTo>
                      <a:pt x="406" y="704"/>
                    </a:lnTo>
                    <a:lnTo>
                      <a:pt x="406" y="704"/>
                    </a:lnTo>
                    <a:lnTo>
                      <a:pt x="0" y="468"/>
                    </a:lnTo>
                    <a:lnTo>
                      <a:pt x="0" y="510"/>
                    </a:lnTo>
                    <a:lnTo>
                      <a:pt x="404" y="744"/>
                    </a:lnTo>
                    <a:lnTo>
                      <a:pt x="1625" y="43"/>
                    </a:lnTo>
                    <a:lnTo>
                      <a:pt x="1625" y="0"/>
                    </a:lnTo>
                    <a:lnTo>
                      <a:pt x="1303" y="185"/>
                    </a:lnTo>
                    <a:lnTo>
                      <a:pt x="407" y="70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1556" y="-824"/>
                <a:ext cx="2113" cy="3046"/>
              </a:xfrm>
              <a:custGeom>
                <a:avLst/>
                <a:gdLst>
                  <a:gd name="T0" fmla="*/ 6220 w 6340"/>
                  <a:gd name="T1" fmla="*/ 117 h 9137"/>
                  <a:gd name="T2" fmla="*/ 6221 w 6340"/>
                  <a:gd name="T3" fmla="*/ 117 h 9137"/>
                  <a:gd name="T4" fmla="*/ 6114 w 6340"/>
                  <a:gd name="T5" fmla="*/ 55 h 9137"/>
                  <a:gd name="T6" fmla="*/ 6090 w 6340"/>
                  <a:gd name="T7" fmla="*/ 42 h 9137"/>
                  <a:gd name="T8" fmla="*/ 6040 w 6340"/>
                  <a:gd name="T9" fmla="*/ 22 h 9137"/>
                  <a:gd name="T10" fmla="*/ 5990 w 6340"/>
                  <a:gd name="T11" fmla="*/ 7 h 9137"/>
                  <a:gd name="T12" fmla="*/ 5936 w 6340"/>
                  <a:gd name="T13" fmla="*/ 0 h 9137"/>
                  <a:gd name="T14" fmla="*/ 5885 w 6340"/>
                  <a:gd name="T15" fmla="*/ 0 h 9137"/>
                  <a:gd name="T16" fmla="*/ 5831 w 6340"/>
                  <a:gd name="T17" fmla="*/ 7 h 9137"/>
                  <a:gd name="T18" fmla="*/ 5781 w 6340"/>
                  <a:gd name="T19" fmla="*/ 22 h 9137"/>
                  <a:gd name="T20" fmla="*/ 5731 w 6340"/>
                  <a:gd name="T21" fmla="*/ 42 h 9137"/>
                  <a:gd name="T22" fmla="*/ 5706 w 6340"/>
                  <a:gd name="T23" fmla="*/ 55 h 9137"/>
                  <a:gd name="T24" fmla="*/ 431 w 6340"/>
                  <a:gd name="T25" fmla="*/ 3102 h 9137"/>
                  <a:gd name="T26" fmla="*/ 382 w 6340"/>
                  <a:gd name="T27" fmla="*/ 3132 h 9137"/>
                  <a:gd name="T28" fmla="*/ 291 w 6340"/>
                  <a:gd name="T29" fmla="*/ 3202 h 9137"/>
                  <a:gd name="T30" fmla="*/ 212 w 6340"/>
                  <a:gd name="T31" fmla="*/ 3281 h 9137"/>
                  <a:gd name="T32" fmla="*/ 144 w 6340"/>
                  <a:gd name="T33" fmla="*/ 3370 h 9137"/>
                  <a:gd name="T34" fmla="*/ 88 w 6340"/>
                  <a:gd name="T35" fmla="*/ 3467 h 9137"/>
                  <a:gd name="T36" fmla="*/ 46 w 6340"/>
                  <a:gd name="T37" fmla="*/ 3570 h 9137"/>
                  <a:gd name="T38" fmla="*/ 16 w 6340"/>
                  <a:gd name="T39" fmla="*/ 3678 h 9137"/>
                  <a:gd name="T40" fmla="*/ 1 w 6340"/>
                  <a:gd name="T41" fmla="*/ 3791 h 9137"/>
                  <a:gd name="T42" fmla="*/ 0 w 6340"/>
                  <a:gd name="T43" fmla="*/ 3848 h 9137"/>
                  <a:gd name="T44" fmla="*/ 0 w 6340"/>
                  <a:gd name="T45" fmla="*/ 8784 h 9137"/>
                  <a:gd name="T46" fmla="*/ 0 w 6340"/>
                  <a:gd name="T47" fmla="*/ 8811 h 9137"/>
                  <a:gd name="T48" fmla="*/ 7 w 6340"/>
                  <a:gd name="T49" fmla="*/ 8865 h 9137"/>
                  <a:gd name="T50" fmla="*/ 22 w 6340"/>
                  <a:gd name="T51" fmla="*/ 8916 h 9137"/>
                  <a:gd name="T52" fmla="*/ 42 w 6340"/>
                  <a:gd name="T53" fmla="*/ 8965 h 9137"/>
                  <a:gd name="T54" fmla="*/ 69 w 6340"/>
                  <a:gd name="T55" fmla="*/ 9011 h 9137"/>
                  <a:gd name="T56" fmla="*/ 101 w 6340"/>
                  <a:gd name="T57" fmla="*/ 9053 h 9137"/>
                  <a:gd name="T58" fmla="*/ 138 w 6340"/>
                  <a:gd name="T59" fmla="*/ 9091 h 9137"/>
                  <a:gd name="T60" fmla="*/ 181 w 6340"/>
                  <a:gd name="T61" fmla="*/ 9124 h 9137"/>
                  <a:gd name="T62" fmla="*/ 204 w 6340"/>
                  <a:gd name="T63" fmla="*/ 9137 h 9137"/>
                  <a:gd name="T64" fmla="*/ 6340 w 6340"/>
                  <a:gd name="T65" fmla="*/ 5597 h 9137"/>
                  <a:gd name="T66" fmla="*/ 6340 w 6340"/>
                  <a:gd name="T67" fmla="*/ 313 h 9137"/>
                  <a:gd name="T68" fmla="*/ 6338 w 6340"/>
                  <a:gd name="T69" fmla="*/ 281 h 9137"/>
                  <a:gd name="T70" fmla="*/ 6321 w 6340"/>
                  <a:gd name="T71" fmla="*/ 222 h 9137"/>
                  <a:gd name="T72" fmla="*/ 6289 w 6340"/>
                  <a:gd name="T73" fmla="*/ 171 h 9137"/>
                  <a:gd name="T74" fmla="*/ 6246 w 6340"/>
                  <a:gd name="T75" fmla="*/ 131 h 9137"/>
                  <a:gd name="T76" fmla="*/ 6220 w 6340"/>
                  <a:gd name="T77" fmla="*/ 117 h 9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40" h="9137">
                    <a:moveTo>
                      <a:pt x="6220" y="117"/>
                    </a:moveTo>
                    <a:lnTo>
                      <a:pt x="6221" y="117"/>
                    </a:lnTo>
                    <a:lnTo>
                      <a:pt x="6114" y="55"/>
                    </a:lnTo>
                    <a:lnTo>
                      <a:pt x="6090" y="42"/>
                    </a:lnTo>
                    <a:lnTo>
                      <a:pt x="6040" y="22"/>
                    </a:lnTo>
                    <a:lnTo>
                      <a:pt x="5990" y="7"/>
                    </a:lnTo>
                    <a:lnTo>
                      <a:pt x="5936" y="0"/>
                    </a:lnTo>
                    <a:lnTo>
                      <a:pt x="5885" y="0"/>
                    </a:lnTo>
                    <a:lnTo>
                      <a:pt x="5831" y="7"/>
                    </a:lnTo>
                    <a:lnTo>
                      <a:pt x="5781" y="22"/>
                    </a:lnTo>
                    <a:lnTo>
                      <a:pt x="5731" y="42"/>
                    </a:lnTo>
                    <a:lnTo>
                      <a:pt x="5706" y="55"/>
                    </a:lnTo>
                    <a:lnTo>
                      <a:pt x="431" y="3102"/>
                    </a:lnTo>
                    <a:lnTo>
                      <a:pt x="382" y="3132"/>
                    </a:lnTo>
                    <a:lnTo>
                      <a:pt x="291" y="3202"/>
                    </a:lnTo>
                    <a:lnTo>
                      <a:pt x="212" y="3281"/>
                    </a:lnTo>
                    <a:lnTo>
                      <a:pt x="144" y="3370"/>
                    </a:lnTo>
                    <a:lnTo>
                      <a:pt x="88" y="3467"/>
                    </a:lnTo>
                    <a:lnTo>
                      <a:pt x="46" y="3570"/>
                    </a:lnTo>
                    <a:lnTo>
                      <a:pt x="16" y="3678"/>
                    </a:lnTo>
                    <a:lnTo>
                      <a:pt x="1" y="3791"/>
                    </a:lnTo>
                    <a:lnTo>
                      <a:pt x="0" y="3848"/>
                    </a:lnTo>
                    <a:lnTo>
                      <a:pt x="0" y="8784"/>
                    </a:lnTo>
                    <a:lnTo>
                      <a:pt x="0" y="8811"/>
                    </a:lnTo>
                    <a:lnTo>
                      <a:pt x="7" y="8865"/>
                    </a:lnTo>
                    <a:lnTo>
                      <a:pt x="22" y="8916"/>
                    </a:lnTo>
                    <a:lnTo>
                      <a:pt x="42" y="8965"/>
                    </a:lnTo>
                    <a:lnTo>
                      <a:pt x="69" y="9011"/>
                    </a:lnTo>
                    <a:lnTo>
                      <a:pt x="101" y="9053"/>
                    </a:lnTo>
                    <a:lnTo>
                      <a:pt x="138" y="9091"/>
                    </a:lnTo>
                    <a:lnTo>
                      <a:pt x="181" y="9124"/>
                    </a:lnTo>
                    <a:lnTo>
                      <a:pt x="204" y="9137"/>
                    </a:lnTo>
                    <a:lnTo>
                      <a:pt x="6340" y="5597"/>
                    </a:lnTo>
                    <a:lnTo>
                      <a:pt x="6340" y="313"/>
                    </a:lnTo>
                    <a:lnTo>
                      <a:pt x="6338" y="281"/>
                    </a:lnTo>
                    <a:lnTo>
                      <a:pt x="6321" y="222"/>
                    </a:lnTo>
                    <a:lnTo>
                      <a:pt x="6289" y="171"/>
                    </a:lnTo>
                    <a:lnTo>
                      <a:pt x="6246" y="131"/>
                    </a:lnTo>
                    <a:lnTo>
                      <a:pt x="6220" y="117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auto">
              <a:xfrm>
                <a:off x="1556" y="-824"/>
                <a:ext cx="2074" cy="3046"/>
              </a:xfrm>
              <a:custGeom>
                <a:avLst/>
                <a:gdLst>
                  <a:gd name="T0" fmla="*/ 204 w 6221"/>
                  <a:gd name="T1" fmla="*/ 3962 h 9137"/>
                  <a:gd name="T2" fmla="*/ 206 w 6221"/>
                  <a:gd name="T3" fmla="*/ 3906 h 9137"/>
                  <a:gd name="T4" fmla="*/ 220 w 6221"/>
                  <a:gd name="T5" fmla="*/ 3795 h 9137"/>
                  <a:gd name="T6" fmla="*/ 249 w 6221"/>
                  <a:gd name="T7" fmla="*/ 3687 h 9137"/>
                  <a:gd name="T8" fmla="*/ 292 w 6221"/>
                  <a:gd name="T9" fmla="*/ 3585 h 9137"/>
                  <a:gd name="T10" fmla="*/ 347 w 6221"/>
                  <a:gd name="T11" fmla="*/ 3490 h 9137"/>
                  <a:gd name="T12" fmla="*/ 415 w 6221"/>
                  <a:gd name="T13" fmla="*/ 3402 h 9137"/>
                  <a:gd name="T14" fmla="*/ 492 w 6221"/>
                  <a:gd name="T15" fmla="*/ 3323 h 9137"/>
                  <a:gd name="T16" fmla="*/ 582 w 6221"/>
                  <a:gd name="T17" fmla="*/ 3255 h 9137"/>
                  <a:gd name="T18" fmla="*/ 629 w 6221"/>
                  <a:gd name="T19" fmla="*/ 3225 h 9137"/>
                  <a:gd name="T20" fmla="*/ 635 w 6221"/>
                  <a:gd name="T21" fmla="*/ 3222 h 9137"/>
                  <a:gd name="T22" fmla="*/ 6006 w 6221"/>
                  <a:gd name="T23" fmla="*/ 121 h 9137"/>
                  <a:gd name="T24" fmla="*/ 6033 w 6221"/>
                  <a:gd name="T25" fmla="*/ 107 h 9137"/>
                  <a:gd name="T26" fmla="*/ 6089 w 6221"/>
                  <a:gd name="T27" fmla="*/ 92 h 9137"/>
                  <a:gd name="T28" fmla="*/ 6144 w 6221"/>
                  <a:gd name="T29" fmla="*/ 92 h 9137"/>
                  <a:gd name="T30" fmla="*/ 6197 w 6221"/>
                  <a:gd name="T31" fmla="*/ 105 h 9137"/>
                  <a:gd name="T32" fmla="*/ 6220 w 6221"/>
                  <a:gd name="T33" fmla="*/ 117 h 9137"/>
                  <a:gd name="T34" fmla="*/ 6221 w 6221"/>
                  <a:gd name="T35" fmla="*/ 117 h 9137"/>
                  <a:gd name="T36" fmla="*/ 6114 w 6221"/>
                  <a:gd name="T37" fmla="*/ 55 h 9137"/>
                  <a:gd name="T38" fmla="*/ 6090 w 6221"/>
                  <a:gd name="T39" fmla="*/ 42 h 9137"/>
                  <a:gd name="T40" fmla="*/ 6040 w 6221"/>
                  <a:gd name="T41" fmla="*/ 22 h 9137"/>
                  <a:gd name="T42" fmla="*/ 5990 w 6221"/>
                  <a:gd name="T43" fmla="*/ 7 h 9137"/>
                  <a:gd name="T44" fmla="*/ 5936 w 6221"/>
                  <a:gd name="T45" fmla="*/ 0 h 9137"/>
                  <a:gd name="T46" fmla="*/ 5885 w 6221"/>
                  <a:gd name="T47" fmla="*/ 0 h 9137"/>
                  <a:gd name="T48" fmla="*/ 5831 w 6221"/>
                  <a:gd name="T49" fmla="*/ 7 h 9137"/>
                  <a:gd name="T50" fmla="*/ 5781 w 6221"/>
                  <a:gd name="T51" fmla="*/ 22 h 9137"/>
                  <a:gd name="T52" fmla="*/ 5731 w 6221"/>
                  <a:gd name="T53" fmla="*/ 42 h 9137"/>
                  <a:gd name="T54" fmla="*/ 5706 w 6221"/>
                  <a:gd name="T55" fmla="*/ 55 h 9137"/>
                  <a:gd name="T56" fmla="*/ 431 w 6221"/>
                  <a:gd name="T57" fmla="*/ 3102 h 9137"/>
                  <a:gd name="T58" fmla="*/ 382 w 6221"/>
                  <a:gd name="T59" fmla="*/ 3132 h 9137"/>
                  <a:gd name="T60" fmla="*/ 291 w 6221"/>
                  <a:gd name="T61" fmla="*/ 3202 h 9137"/>
                  <a:gd name="T62" fmla="*/ 212 w 6221"/>
                  <a:gd name="T63" fmla="*/ 3281 h 9137"/>
                  <a:gd name="T64" fmla="*/ 144 w 6221"/>
                  <a:gd name="T65" fmla="*/ 3370 h 9137"/>
                  <a:gd name="T66" fmla="*/ 88 w 6221"/>
                  <a:gd name="T67" fmla="*/ 3467 h 9137"/>
                  <a:gd name="T68" fmla="*/ 46 w 6221"/>
                  <a:gd name="T69" fmla="*/ 3570 h 9137"/>
                  <a:gd name="T70" fmla="*/ 16 w 6221"/>
                  <a:gd name="T71" fmla="*/ 3678 h 9137"/>
                  <a:gd name="T72" fmla="*/ 1 w 6221"/>
                  <a:gd name="T73" fmla="*/ 3791 h 9137"/>
                  <a:gd name="T74" fmla="*/ 0 w 6221"/>
                  <a:gd name="T75" fmla="*/ 3848 h 9137"/>
                  <a:gd name="T76" fmla="*/ 0 w 6221"/>
                  <a:gd name="T77" fmla="*/ 8784 h 9137"/>
                  <a:gd name="T78" fmla="*/ 0 w 6221"/>
                  <a:gd name="T79" fmla="*/ 8811 h 9137"/>
                  <a:gd name="T80" fmla="*/ 7 w 6221"/>
                  <a:gd name="T81" fmla="*/ 8865 h 9137"/>
                  <a:gd name="T82" fmla="*/ 22 w 6221"/>
                  <a:gd name="T83" fmla="*/ 8916 h 9137"/>
                  <a:gd name="T84" fmla="*/ 42 w 6221"/>
                  <a:gd name="T85" fmla="*/ 8965 h 9137"/>
                  <a:gd name="T86" fmla="*/ 69 w 6221"/>
                  <a:gd name="T87" fmla="*/ 9011 h 9137"/>
                  <a:gd name="T88" fmla="*/ 101 w 6221"/>
                  <a:gd name="T89" fmla="*/ 9053 h 9137"/>
                  <a:gd name="T90" fmla="*/ 138 w 6221"/>
                  <a:gd name="T91" fmla="*/ 9091 h 9137"/>
                  <a:gd name="T92" fmla="*/ 181 w 6221"/>
                  <a:gd name="T93" fmla="*/ 9124 h 9137"/>
                  <a:gd name="T94" fmla="*/ 204 w 6221"/>
                  <a:gd name="T95" fmla="*/ 9137 h 9137"/>
                  <a:gd name="T96" fmla="*/ 204 w 6221"/>
                  <a:gd name="T97" fmla="*/ 3968 h 9137"/>
                  <a:gd name="T98" fmla="*/ 204 w 6221"/>
                  <a:gd name="T99" fmla="*/ 3962 h 9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21" h="9137">
                    <a:moveTo>
                      <a:pt x="204" y="3962"/>
                    </a:moveTo>
                    <a:lnTo>
                      <a:pt x="206" y="3906"/>
                    </a:lnTo>
                    <a:lnTo>
                      <a:pt x="220" y="3795"/>
                    </a:lnTo>
                    <a:lnTo>
                      <a:pt x="249" y="3687"/>
                    </a:lnTo>
                    <a:lnTo>
                      <a:pt x="292" y="3585"/>
                    </a:lnTo>
                    <a:lnTo>
                      <a:pt x="347" y="3490"/>
                    </a:lnTo>
                    <a:lnTo>
                      <a:pt x="415" y="3402"/>
                    </a:lnTo>
                    <a:lnTo>
                      <a:pt x="492" y="3323"/>
                    </a:lnTo>
                    <a:lnTo>
                      <a:pt x="582" y="3255"/>
                    </a:lnTo>
                    <a:lnTo>
                      <a:pt x="629" y="3225"/>
                    </a:lnTo>
                    <a:lnTo>
                      <a:pt x="635" y="3222"/>
                    </a:lnTo>
                    <a:lnTo>
                      <a:pt x="6006" y="121"/>
                    </a:lnTo>
                    <a:lnTo>
                      <a:pt x="6033" y="107"/>
                    </a:lnTo>
                    <a:lnTo>
                      <a:pt x="6089" y="92"/>
                    </a:lnTo>
                    <a:lnTo>
                      <a:pt x="6144" y="92"/>
                    </a:lnTo>
                    <a:lnTo>
                      <a:pt x="6197" y="105"/>
                    </a:lnTo>
                    <a:lnTo>
                      <a:pt x="6220" y="117"/>
                    </a:lnTo>
                    <a:lnTo>
                      <a:pt x="6221" y="117"/>
                    </a:lnTo>
                    <a:lnTo>
                      <a:pt x="6114" y="55"/>
                    </a:lnTo>
                    <a:lnTo>
                      <a:pt x="6090" y="42"/>
                    </a:lnTo>
                    <a:lnTo>
                      <a:pt x="6040" y="22"/>
                    </a:lnTo>
                    <a:lnTo>
                      <a:pt x="5990" y="7"/>
                    </a:lnTo>
                    <a:lnTo>
                      <a:pt x="5936" y="0"/>
                    </a:lnTo>
                    <a:lnTo>
                      <a:pt x="5885" y="0"/>
                    </a:lnTo>
                    <a:lnTo>
                      <a:pt x="5831" y="7"/>
                    </a:lnTo>
                    <a:lnTo>
                      <a:pt x="5781" y="22"/>
                    </a:lnTo>
                    <a:lnTo>
                      <a:pt x="5731" y="42"/>
                    </a:lnTo>
                    <a:lnTo>
                      <a:pt x="5706" y="55"/>
                    </a:lnTo>
                    <a:lnTo>
                      <a:pt x="431" y="3102"/>
                    </a:lnTo>
                    <a:lnTo>
                      <a:pt x="382" y="3132"/>
                    </a:lnTo>
                    <a:lnTo>
                      <a:pt x="291" y="3202"/>
                    </a:lnTo>
                    <a:lnTo>
                      <a:pt x="212" y="3281"/>
                    </a:lnTo>
                    <a:lnTo>
                      <a:pt x="144" y="3370"/>
                    </a:lnTo>
                    <a:lnTo>
                      <a:pt x="88" y="3467"/>
                    </a:lnTo>
                    <a:lnTo>
                      <a:pt x="46" y="3570"/>
                    </a:lnTo>
                    <a:lnTo>
                      <a:pt x="16" y="3678"/>
                    </a:lnTo>
                    <a:lnTo>
                      <a:pt x="1" y="3791"/>
                    </a:lnTo>
                    <a:lnTo>
                      <a:pt x="0" y="3848"/>
                    </a:lnTo>
                    <a:lnTo>
                      <a:pt x="0" y="8784"/>
                    </a:lnTo>
                    <a:lnTo>
                      <a:pt x="0" y="8811"/>
                    </a:lnTo>
                    <a:lnTo>
                      <a:pt x="7" y="8865"/>
                    </a:lnTo>
                    <a:lnTo>
                      <a:pt x="22" y="8916"/>
                    </a:lnTo>
                    <a:lnTo>
                      <a:pt x="42" y="8965"/>
                    </a:lnTo>
                    <a:lnTo>
                      <a:pt x="69" y="9011"/>
                    </a:lnTo>
                    <a:lnTo>
                      <a:pt x="101" y="9053"/>
                    </a:lnTo>
                    <a:lnTo>
                      <a:pt x="138" y="9091"/>
                    </a:lnTo>
                    <a:lnTo>
                      <a:pt x="181" y="9124"/>
                    </a:lnTo>
                    <a:lnTo>
                      <a:pt x="204" y="9137"/>
                    </a:lnTo>
                    <a:lnTo>
                      <a:pt x="204" y="3968"/>
                    </a:lnTo>
                    <a:lnTo>
                      <a:pt x="204" y="3962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auto">
              <a:xfrm>
                <a:off x="1692" y="-692"/>
                <a:ext cx="1910" cy="2756"/>
              </a:xfrm>
              <a:custGeom>
                <a:avLst/>
                <a:gdLst>
                  <a:gd name="T0" fmla="*/ 0 w 5730"/>
                  <a:gd name="T1" fmla="*/ 3310 h 8268"/>
                  <a:gd name="T2" fmla="*/ 0 w 5730"/>
                  <a:gd name="T3" fmla="*/ 8268 h 8268"/>
                  <a:gd name="T4" fmla="*/ 5730 w 5730"/>
                  <a:gd name="T5" fmla="*/ 4962 h 8268"/>
                  <a:gd name="T6" fmla="*/ 5730 w 5730"/>
                  <a:gd name="T7" fmla="*/ 0 h 8268"/>
                  <a:gd name="T8" fmla="*/ 0 w 5730"/>
                  <a:gd name="T9" fmla="*/ 3310 h 8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30" h="8268">
                    <a:moveTo>
                      <a:pt x="0" y="3310"/>
                    </a:moveTo>
                    <a:lnTo>
                      <a:pt x="0" y="8268"/>
                    </a:lnTo>
                    <a:lnTo>
                      <a:pt x="5730" y="4962"/>
                    </a:lnTo>
                    <a:lnTo>
                      <a:pt x="5730" y="0"/>
                    </a:lnTo>
                    <a:lnTo>
                      <a:pt x="0" y="3310"/>
                    </a:lnTo>
                    <a:close/>
                  </a:path>
                </a:pathLst>
              </a:custGeom>
              <a:solidFill>
                <a:srgbClr val="20A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auto">
              <a:xfrm>
                <a:off x="3275" y="-692"/>
                <a:ext cx="327" cy="189"/>
              </a:xfrm>
              <a:custGeom>
                <a:avLst/>
                <a:gdLst>
                  <a:gd name="T0" fmla="*/ 0 w 981"/>
                  <a:gd name="T1" fmla="*/ 566 h 566"/>
                  <a:gd name="T2" fmla="*/ 0 w 981"/>
                  <a:gd name="T3" fmla="*/ 566 h 566"/>
                  <a:gd name="T4" fmla="*/ 981 w 981"/>
                  <a:gd name="T5" fmla="*/ 0 h 566"/>
                  <a:gd name="T6" fmla="*/ 0 w 981"/>
                  <a:gd name="T7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1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981" y="0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446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68"/>
              <p:cNvSpPr>
                <a:spLocks/>
              </p:cNvSpPr>
              <p:nvPr/>
            </p:nvSpPr>
            <p:spPr bwMode="auto">
              <a:xfrm>
                <a:off x="2526" y="-692"/>
                <a:ext cx="1076" cy="2275"/>
              </a:xfrm>
              <a:custGeom>
                <a:avLst/>
                <a:gdLst>
                  <a:gd name="T0" fmla="*/ 0 w 3227"/>
                  <a:gd name="T1" fmla="*/ 6824 h 6824"/>
                  <a:gd name="T2" fmla="*/ 2246 w 3227"/>
                  <a:gd name="T3" fmla="*/ 566 h 6824"/>
                  <a:gd name="T4" fmla="*/ 3227 w 3227"/>
                  <a:gd name="T5" fmla="*/ 0 h 6824"/>
                  <a:gd name="T6" fmla="*/ 3227 w 3227"/>
                  <a:gd name="T7" fmla="*/ 4074 h 6824"/>
                  <a:gd name="T8" fmla="*/ 2825 w 3227"/>
                  <a:gd name="T9" fmla="*/ 5195 h 6824"/>
                  <a:gd name="T10" fmla="*/ 0 w 3227"/>
                  <a:gd name="T11" fmla="*/ 6824 h 6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7" h="6824">
                    <a:moveTo>
                      <a:pt x="0" y="6824"/>
                    </a:moveTo>
                    <a:lnTo>
                      <a:pt x="2246" y="566"/>
                    </a:lnTo>
                    <a:lnTo>
                      <a:pt x="3227" y="0"/>
                    </a:lnTo>
                    <a:lnTo>
                      <a:pt x="3227" y="4074"/>
                    </a:lnTo>
                    <a:lnTo>
                      <a:pt x="2825" y="5195"/>
                    </a:lnTo>
                    <a:lnTo>
                      <a:pt x="0" y="6824"/>
                    </a:lnTo>
                    <a:close/>
                  </a:path>
                </a:pathLst>
              </a:custGeom>
              <a:solidFill>
                <a:srgbClr val="2EB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9"/>
              <p:cNvSpPr>
                <a:spLocks/>
              </p:cNvSpPr>
              <p:nvPr/>
            </p:nvSpPr>
            <p:spPr bwMode="auto">
              <a:xfrm>
                <a:off x="2053" y="-273"/>
                <a:ext cx="824" cy="475"/>
              </a:xfrm>
              <a:custGeom>
                <a:avLst/>
                <a:gdLst>
                  <a:gd name="T0" fmla="*/ 0 w 2472"/>
                  <a:gd name="T1" fmla="*/ 1427 h 1427"/>
                  <a:gd name="T2" fmla="*/ 0 w 2472"/>
                  <a:gd name="T3" fmla="*/ 1427 h 1427"/>
                  <a:gd name="T4" fmla="*/ 2472 w 2472"/>
                  <a:gd name="T5" fmla="*/ 0 h 1427"/>
                  <a:gd name="T6" fmla="*/ 0 w 2472"/>
                  <a:gd name="T7" fmla="*/ 1427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2" h="1427">
                    <a:moveTo>
                      <a:pt x="0" y="1427"/>
                    </a:moveTo>
                    <a:lnTo>
                      <a:pt x="0" y="1427"/>
                    </a:lnTo>
                    <a:lnTo>
                      <a:pt x="2472" y="0"/>
                    </a:lnTo>
                    <a:lnTo>
                      <a:pt x="0" y="1427"/>
                    </a:lnTo>
                    <a:close/>
                  </a:path>
                </a:pathLst>
              </a:custGeom>
              <a:solidFill>
                <a:srgbClr val="446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0"/>
              <p:cNvSpPr>
                <a:spLocks/>
              </p:cNvSpPr>
              <p:nvPr/>
            </p:nvSpPr>
            <p:spPr bwMode="auto">
              <a:xfrm>
                <a:off x="1692" y="-273"/>
                <a:ext cx="1185" cy="2337"/>
              </a:xfrm>
              <a:custGeom>
                <a:avLst/>
                <a:gdLst>
                  <a:gd name="T0" fmla="*/ 0 w 3555"/>
                  <a:gd name="T1" fmla="*/ 7012 h 7012"/>
                  <a:gd name="T2" fmla="*/ 0 w 3555"/>
                  <a:gd name="T3" fmla="*/ 4444 h 7012"/>
                  <a:gd name="T4" fmla="*/ 1083 w 3555"/>
                  <a:gd name="T5" fmla="*/ 1427 h 7012"/>
                  <a:gd name="T6" fmla="*/ 3555 w 3555"/>
                  <a:gd name="T7" fmla="*/ 0 h 7012"/>
                  <a:gd name="T8" fmla="*/ 1309 w 3555"/>
                  <a:gd name="T9" fmla="*/ 6256 h 7012"/>
                  <a:gd name="T10" fmla="*/ 0 w 3555"/>
                  <a:gd name="T11" fmla="*/ 7012 h 7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5" h="7012">
                    <a:moveTo>
                      <a:pt x="0" y="7012"/>
                    </a:moveTo>
                    <a:lnTo>
                      <a:pt x="0" y="4444"/>
                    </a:lnTo>
                    <a:lnTo>
                      <a:pt x="1083" y="1427"/>
                    </a:lnTo>
                    <a:lnTo>
                      <a:pt x="3555" y="0"/>
                    </a:lnTo>
                    <a:lnTo>
                      <a:pt x="1309" y="6256"/>
                    </a:lnTo>
                    <a:lnTo>
                      <a:pt x="0" y="7012"/>
                    </a:lnTo>
                    <a:close/>
                  </a:path>
                </a:pathLst>
              </a:custGeom>
              <a:solidFill>
                <a:srgbClr val="2EB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58" name="그림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296" y="2408456"/>
              <a:ext cx="543401" cy="543401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9" name="그림 1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59" y="2647246"/>
              <a:ext cx="1071841" cy="1071841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0" name="그림 1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56" y="2805315"/>
              <a:ext cx="617715" cy="617715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94" name="直線接點 93"/>
          <p:cNvCxnSpPr/>
          <p:nvPr/>
        </p:nvCxnSpPr>
        <p:spPr>
          <a:xfrm>
            <a:off x="2119979" y="6130535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3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31014" y="311254"/>
            <a:ext cx="5747503" cy="1262814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19050">
            <a:solidFill>
              <a:srgbClr val="ECECE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我是不是屬於要經過申請核准 </a:t>
            </a:r>
            <a:endParaRPr lang="en-US" altLang="zh-TW" sz="3200" b="1" dirty="0" smtClean="0">
              <a:solidFill>
                <a:srgbClr val="FF0000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才能</a:t>
            </a:r>
            <a:r>
              <a:rPr lang="zh-TW" altLang="en-US" sz="3200" b="1" dirty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赴陸的「公務員」？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040993" y="1731089"/>
            <a:ext cx="9760519" cy="50783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除了公務員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還有「特定身分人員」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赴陸也要事先提出申請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這些「</a:t>
            </a:r>
            <a:r>
              <a:rPr lang="zh-TW" altLang="en-US" b="1" dirty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特定</a:t>
            </a:r>
            <a:r>
              <a:rPr lang="zh-TW" altLang="en-US" b="1" dirty="0" smtClean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身分人員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」包括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zh-TW" altLang="en-US" dirty="0" smtClean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sym typeface="Wingdings" panose="05000000000000000000" pitchFamily="2" charset="2"/>
              </a:rPr>
              <a:t>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sym typeface="Wingdings" panose="05000000000000000000" pitchFamily="2" charset="2"/>
              </a:rPr>
              <a:t> </a:t>
            </a:r>
            <a:r>
              <a:rPr lang="zh-TW" altLang="en-US" dirty="0" smtClean="0">
                <a:ln>
                  <a:solidFill>
                    <a:srgbClr val="FF9966"/>
                  </a:solidFill>
                </a:ln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國</a:t>
            </a:r>
            <a:r>
              <a:rPr lang="zh-TW" altLang="en-US" dirty="0">
                <a:ln>
                  <a:solidFill>
                    <a:srgbClr val="FF9966"/>
                  </a:solidFill>
                </a:ln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安局</a:t>
            </a:r>
            <a:r>
              <a:rPr lang="zh-TW" altLang="en-US" dirty="0">
                <a:ln>
                  <a:solidFill>
                    <a:srgbClr val="FF9966"/>
                  </a:solidFill>
                </a:ln>
                <a:solidFill>
                  <a:srgbClr val="FF9966"/>
                </a:solidFill>
                <a:latin typeface="+mj-ea"/>
                <a:ea typeface="+mj-ea"/>
              </a:rPr>
              <a:t>、</a:t>
            </a:r>
            <a:r>
              <a:rPr lang="zh-TW" altLang="en-US" dirty="0" smtClean="0">
                <a:ln>
                  <a:solidFill>
                    <a:srgbClr val="FF9966"/>
                  </a:solidFill>
                </a:ln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國防部</a:t>
            </a:r>
            <a:r>
              <a:rPr lang="zh-TW" altLang="en-US" dirty="0">
                <a:ln>
                  <a:solidFill>
                    <a:srgbClr val="FF9966"/>
                  </a:solidFill>
                </a:ln>
                <a:solidFill>
                  <a:srgbClr val="FF9966"/>
                </a:solidFill>
                <a:latin typeface="+mj-ea"/>
                <a:ea typeface="+mj-ea"/>
              </a:rPr>
              <a:t>、</a:t>
            </a:r>
            <a:r>
              <a:rPr lang="zh-TW" altLang="en-US" dirty="0">
                <a:ln>
                  <a:solidFill>
                    <a:srgbClr val="FF9966"/>
                  </a:solidFill>
                </a:ln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調查局及其所屬機關未具公務員身分之人員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（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例如這三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個機關的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技工友、 </a:t>
            </a:r>
            <a:endParaRPr lang="en-US" altLang="zh-TW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駕駛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即屬之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）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"/>
            </a:pPr>
            <a:r>
              <a:rPr lang="zh-TW" altLang="en-US" b="1" dirty="0" smtClean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在</a:t>
            </a:r>
            <a:r>
              <a:rPr lang="zh-TW" altLang="en-US" b="1" dirty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公務機關（構</a:t>
            </a:r>
            <a:r>
              <a:rPr lang="zh-TW" altLang="en-US" b="1" dirty="0" smtClean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）或</a:t>
            </a:r>
            <a:r>
              <a:rPr lang="zh-TW" altLang="en-US" b="1" dirty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受政府委託從事涉及國家安全機密</a:t>
            </a:r>
            <a:r>
              <a:rPr lang="zh-TW" altLang="en-US" b="1" dirty="0" smtClean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業務之</a:t>
            </a:r>
            <a:r>
              <a:rPr lang="zh-TW" altLang="en-US" b="1" dirty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人員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（以下簡稱涉密人員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如 </a:t>
            </a:r>
            <a:endParaRPr lang="en-US" altLang="zh-TW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   各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機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關涉密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人員</a:t>
            </a:r>
            <a:r>
              <a:rPr lang="zh-TW" altLang="en-US" dirty="0">
                <a:latin typeface="+mj-ea"/>
                <a:ea typeface="+mj-ea"/>
              </a:rPr>
              <a:t>、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海基會涉密人員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或受相關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機關委託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從事敏感科技研究人員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）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"/>
            </a:pPr>
            <a:r>
              <a:rPr lang="zh-TW" altLang="en-US" b="1" dirty="0" smtClean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在管制</a:t>
            </a:r>
            <a:r>
              <a:rPr lang="zh-TW" altLang="en-US" b="1" dirty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年限內的退離職政務人員</a:t>
            </a:r>
            <a:r>
              <a:rPr lang="zh-TW" altLang="en-US" b="1" dirty="0">
                <a:solidFill>
                  <a:srgbClr val="FF9966"/>
                </a:solidFill>
                <a:latin typeface="+mj-ea"/>
                <a:ea typeface="+mj-ea"/>
              </a:rPr>
              <a:t>、</a:t>
            </a:r>
            <a:r>
              <a:rPr lang="zh-TW" altLang="en-US" b="1" dirty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涉密</a:t>
            </a:r>
            <a:r>
              <a:rPr lang="zh-TW" altLang="en-US" b="1" dirty="0" smtClean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人員及</a:t>
            </a:r>
            <a:r>
              <a:rPr lang="zh-TW" altLang="en-US" b="1" dirty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直轄</a:t>
            </a:r>
            <a:r>
              <a:rPr lang="zh-TW" altLang="en-US" b="1" dirty="0" smtClean="0">
                <a:solidFill>
                  <a:srgbClr val="FF9966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市長</a:t>
            </a:r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TW" dirty="0" smtClean="0">
              <a:solidFill>
                <a:schemeClr val="accent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值得一提的是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上述「公務員」及「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特定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身分人員」</a:t>
            </a:r>
            <a:r>
              <a:rPr lang="zh-TW" altLang="en-US" dirty="0">
                <a:latin typeface="+mn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是屬於</a:t>
            </a:r>
            <a:r>
              <a:rPr lang="en-US" altLang="zh-TW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臺灣地區與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大陸地區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人民關係條例</a:t>
            </a:r>
            <a:r>
              <a:rPr lang="en-US" altLang="zh-TW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第 </a:t>
            </a:r>
            <a:r>
              <a:rPr lang="en-US" altLang="zh-TW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9 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條</a:t>
            </a:r>
            <a:r>
              <a:rPr lang="zh-TW" altLang="en-US" dirty="0">
                <a:latin typeface="+mn-ea"/>
              </a:rPr>
              <a:t>、</a:t>
            </a:r>
            <a:r>
              <a:rPr lang="en-US" altLang="zh-TW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臺灣地區公務員及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特定身分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人員進入大陸地區許可辦法</a:t>
            </a:r>
            <a:r>
              <a:rPr lang="en-US" altLang="zh-TW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及</a:t>
            </a:r>
            <a:r>
              <a:rPr lang="en-US" altLang="zh-TW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簡任第十職等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及警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監四階以下未涉及國家安全機密之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公務員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及警察人員赴大陸地區作業要點</a:t>
            </a:r>
            <a:r>
              <a:rPr lang="en-US" altLang="zh-TW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的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規範對象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必須依照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規定於赴陸前</a:t>
            </a:r>
            <a:r>
              <a:rPr lang="zh-TW" altLang="en-US" dirty="0">
                <a:ln>
                  <a:gradFill flip="none" rotWithShape="1">
                    <a:gsLst>
                      <a:gs pos="2000">
                        <a:srgbClr val="9999FF"/>
                      </a:gs>
                      <a:gs pos="90500">
                        <a:srgbClr val="C9C9FF"/>
                      </a:gs>
                      <a:gs pos="81000">
                        <a:srgbClr val="9999FF"/>
                      </a:gs>
                      <a:gs pos="48000">
                        <a:srgbClr val="9999FF"/>
                      </a:gs>
                      <a:gs pos="100000">
                        <a:srgbClr val="C9C9FF"/>
                      </a:gs>
                    </a:gsLst>
                    <a:lin ang="16200000" scaled="1"/>
                    <a:tileRect/>
                  </a:gra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填寫赴陸申請表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來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提出申請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但是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如果你在公務機關服務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雖然不是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「公務員」及「特定身分人員」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還是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建議你問一下服務機關的人事單位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對於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前往中國大陸有沒有一些機關的內部</a:t>
            </a:r>
            <a:r>
              <a:rPr lang="zh-TW" altLang="en-US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程序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要遵循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以免有所遺漏。</a:t>
            </a:r>
          </a:p>
        </p:txBody>
      </p:sp>
      <p:cxnSp>
        <p:nvCxnSpPr>
          <p:cNvPr id="82" name="直線接點 81"/>
          <p:cNvCxnSpPr/>
          <p:nvPr/>
        </p:nvCxnSpPr>
        <p:spPr>
          <a:xfrm>
            <a:off x="2056454" y="3458413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2056454" y="3854094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>
            <a:off x="2056454" y="4282181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2056453" y="4667826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/>
          <p:cNvCxnSpPr/>
          <p:nvPr/>
        </p:nvCxnSpPr>
        <p:spPr>
          <a:xfrm>
            <a:off x="2056453" y="5104053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>
            <a:off x="2056453" y="5499963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>
            <a:off x="2031043" y="2203559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>
            <a:off x="2040993" y="2671246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>
            <a:off x="2119981" y="6327886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/>
          <p:cNvGrpSpPr/>
          <p:nvPr/>
        </p:nvGrpSpPr>
        <p:grpSpPr>
          <a:xfrm>
            <a:off x="-1" y="0"/>
            <a:ext cx="2946401" cy="2739137"/>
            <a:chOff x="-1" y="0"/>
            <a:chExt cx="4000501" cy="3719087"/>
          </a:xfrm>
        </p:grpSpPr>
        <p:pic>
          <p:nvPicPr>
            <p:cNvPr id="161" name="그림 1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541" y="1007504"/>
              <a:ext cx="999079" cy="999080"/>
            </a:xfrm>
            <a:prstGeom prst="rect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" name="직각 삼각형 4"/>
            <p:cNvSpPr/>
            <p:nvPr/>
          </p:nvSpPr>
          <p:spPr>
            <a:xfrm flipV="1">
              <a:off x="-1" y="0"/>
              <a:ext cx="4000501" cy="23432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539385" y="0"/>
              <a:ext cx="2757273" cy="3074813"/>
              <a:chOff x="1556" y="-824"/>
              <a:chExt cx="3673" cy="4096"/>
            </a:xfr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624" y="1042"/>
                <a:ext cx="2045" cy="1180"/>
              </a:xfrm>
              <a:custGeom>
                <a:avLst/>
                <a:gdLst>
                  <a:gd name="T0" fmla="*/ 6136 w 6136"/>
                  <a:gd name="T1" fmla="*/ 0 h 3540"/>
                  <a:gd name="T2" fmla="*/ 6048 w 6136"/>
                  <a:gd name="T3" fmla="*/ 236 h 3540"/>
                  <a:gd name="T4" fmla="*/ 457 w 6136"/>
                  <a:gd name="T5" fmla="*/ 3508 h 3540"/>
                  <a:gd name="T6" fmla="*/ 0 w 6136"/>
                  <a:gd name="T7" fmla="*/ 3540 h 3540"/>
                  <a:gd name="T8" fmla="*/ 203 w 6136"/>
                  <a:gd name="T9" fmla="*/ 3283 h 3540"/>
                  <a:gd name="T10" fmla="*/ 5933 w 6136"/>
                  <a:gd name="T11" fmla="*/ 0 h 3540"/>
                  <a:gd name="T12" fmla="*/ 6136 w 6136"/>
                  <a:gd name="T13" fmla="*/ 0 h 3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36" h="3540">
                    <a:moveTo>
                      <a:pt x="6136" y="0"/>
                    </a:moveTo>
                    <a:lnTo>
                      <a:pt x="6048" y="236"/>
                    </a:lnTo>
                    <a:lnTo>
                      <a:pt x="457" y="3508"/>
                    </a:lnTo>
                    <a:lnTo>
                      <a:pt x="0" y="3540"/>
                    </a:lnTo>
                    <a:lnTo>
                      <a:pt x="203" y="3283"/>
                    </a:lnTo>
                    <a:lnTo>
                      <a:pt x="5933" y="0"/>
                    </a:lnTo>
                    <a:lnTo>
                      <a:pt x="6136" y="0"/>
                    </a:lnTo>
                    <a:close/>
                  </a:path>
                </a:pathLst>
              </a:custGeom>
              <a:solidFill>
                <a:srgbClr val="3B3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624" y="1042"/>
                <a:ext cx="3605" cy="2230"/>
              </a:xfrm>
              <a:custGeom>
                <a:avLst/>
                <a:gdLst>
                  <a:gd name="T0" fmla="*/ 10815 w 10816"/>
                  <a:gd name="T1" fmla="*/ 2827 h 6692"/>
                  <a:gd name="T2" fmla="*/ 10814 w 10816"/>
                  <a:gd name="T3" fmla="*/ 2800 h 6692"/>
                  <a:gd name="T4" fmla="*/ 10799 w 10816"/>
                  <a:gd name="T5" fmla="*/ 2746 h 6692"/>
                  <a:gd name="T6" fmla="*/ 10772 w 10816"/>
                  <a:gd name="T7" fmla="*/ 2699 h 6692"/>
                  <a:gd name="T8" fmla="*/ 10731 w 10816"/>
                  <a:gd name="T9" fmla="*/ 2657 h 6692"/>
                  <a:gd name="T10" fmla="*/ 10706 w 10816"/>
                  <a:gd name="T11" fmla="*/ 2640 h 6692"/>
                  <a:gd name="T12" fmla="*/ 6133 w 10816"/>
                  <a:gd name="T13" fmla="*/ 0 h 6692"/>
                  <a:gd name="T14" fmla="*/ 0 w 10816"/>
                  <a:gd name="T15" fmla="*/ 3540 h 6692"/>
                  <a:gd name="T16" fmla="*/ 2 w 10816"/>
                  <a:gd name="T17" fmla="*/ 3593 h 6692"/>
                  <a:gd name="T18" fmla="*/ 15 w 10816"/>
                  <a:gd name="T19" fmla="*/ 3695 h 6692"/>
                  <a:gd name="T20" fmla="*/ 42 w 10816"/>
                  <a:gd name="T21" fmla="*/ 3793 h 6692"/>
                  <a:gd name="T22" fmla="*/ 81 w 10816"/>
                  <a:gd name="T23" fmla="*/ 3887 h 6692"/>
                  <a:gd name="T24" fmla="*/ 131 w 10816"/>
                  <a:gd name="T25" fmla="*/ 3975 h 6692"/>
                  <a:gd name="T26" fmla="*/ 193 w 10816"/>
                  <a:gd name="T27" fmla="*/ 4055 h 6692"/>
                  <a:gd name="T28" fmla="*/ 265 w 10816"/>
                  <a:gd name="T29" fmla="*/ 4127 h 6692"/>
                  <a:gd name="T30" fmla="*/ 346 w 10816"/>
                  <a:gd name="T31" fmla="*/ 4191 h 6692"/>
                  <a:gd name="T32" fmla="*/ 391 w 10816"/>
                  <a:gd name="T33" fmla="*/ 4217 h 6692"/>
                  <a:gd name="T34" fmla="*/ 4480 w 10816"/>
                  <a:gd name="T35" fmla="*/ 6579 h 6692"/>
                  <a:gd name="T36" fmla="*/ 4530 w 10816"/>
                  <a:gd name="T37" fmla="*/ 6606 h 6692"/>
                  <a:gd name="T38" fmla="*/ 4634 w 10816"/>
                  <a:gd name="T39" fmla="*/ 6649 h 6692"/>
                  <a:gd name="T40" fmla="*/ 4742 w 10816"/>
                  <a:gd name="T41" fmla="*/ 6678 h 6692"/>
                  <a:gd name="T42" fmla="*/ 4851 w 10816"/>
                  <a:gd name="T43" fmla="*/ 6692 h 6692"/>
                  <a:gd name="T44" fmla="*/ 4961 w 10816"/>
                  <a:gd name="T45" fmla="*/ 6692 h 6692"/>
                  <a:gd name="T46" fmla="*/ 5070 w 10816"/>
                  <a:gd name="T47" fmla="*/ 6678 h 6692"/>
                  <a:gd name="T48" fmla="*/ 5178 w 10816"/>
                  <a:gd name="T49" fmla="*/ 6649 h 6692"/>
                  <a:gd name="T50" fmla="*/ 5282 w 10816"/>
                  <a:gd name="T51" fmla="*/ 6606 h 6692"/>
                  <a:gd name="T52" fmla="*/ 5332 w 10816"/>
                  <a:gd name="T53" fmla="*/ 6579 h 6692"/>
                  <a:gd name="T54" fmla="*/ 10366 w 10816"/>
                  <a:gd name="T55" fmla="*/ 3671 h 6692"/>
                  <a:gd name="T56" fmla="*/ 10418 w 10816"/>
                  <a:gd name="T57" fmla="*/ 3641 h 6692"/>
                  <a:gd name="T58" fmla="*/ 10511 w 10816"/>
                  <a:gd name="T59" fmla="*/ 3567 h 6692"/>
                  <a:gd name="T60" fmla="*/ 10595 w 10816"/>
                  <a:gd name="T61" fmla="*/ 3485 h 6692"/>
                  <a:gd name="T62" fmla="*/ 10665 w 10816"/>
                  <a:gd name="T63" fmla="*/ 3391 h 6692"/>
                  <a:gd name="T64" fmla="*/ 10723 w 10816"/>
                  <a:gd name="T65" fmla="*/ 3291 h 6692"/>
                  <a:gd name="T66" fmla="*/ 10769 w 10816"/>
                  <a:gd name="T67" fmla="*/ 3183 h 6692"/>
                  <a:gd name="T68" fmla="*/ 10799 w 10816"/>
                  <a:gd name="T69" fmla="*/ 3069 h 6692"/>
                  <a:gd name="T70" fmla="*/ 10815 w 10816"/>
                  <a:gd name="T71" fmla="*/ 2952 h 6692"/>
                  <a:gd name="T72" fmla="*/ 10816 w 10816"/>
                  <a:gd name="T73" fmla="*/ 2892 h 6692"/>
                  <a:gd name="T74" fmla="*/ 10816 w 10816"/>
                  <a:gd name="T75" fmla="*/ 2827 h 6692"/>
                  <a:gd name="T76" fmla="*/ 10815 w 10816"/>
                  <a:gd name="T77" fmla="*/ 2827 h 6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16" h="6692">
                    <a:moveTo>
                      <a:pt x="10815" y="2827"/>
                    </a:moveTo>
                    <a:lnTo>
                      <a:pt x="10814" y="2800"/>
                    </a:lnTo>
                    <a:lnTo>
                      <a:pt x="10799" y="2746"/>
                    </a:lnTo>
                    <a:lnTo>
                      <a:pt x="10772" y="2699"/>
                    </a:lnTo>
                    <a:lnTo>
                      <a:pt x="10731" y="2657"/>
                    </a:lnTo>
                    <a:lnTo>
                      <a:pt x="10706" y="2640"/>
                    </a:lnTo>
                    <a:lnTo>
                      <a:pt x="6133" y="0"/>
                    </a:lnTo>
                    <a:lnTo>
                      <a:pt x="0" y="3540"/>
                    </a:lnTo>
                    <a:lnTo>
                      <a:pt x="2" y="3593"/>
                    </a:lnTo>
                    <a:lnTo>
                      <a:pt x="15" y="3695"/>
                    </a:lnTo>
                    <a:lnTo>
                      <a:pt x="42" y="3793"/>
                    </a:lnTo>
                    <a:lnTo>
                      <a:pt x="81" y="3887"/>
                    </a:lnTo>
                    <a:lnTo>
                      <a:pt x="131" y="3975"/>
                    </a:lnTo>
                    <a:lnTo>
                      <a:pt x="193" y="4055"/>
                    </a:lnTo>
                    <a:lnTo>
                      <a:pt x="265" y="4127"/>
                    </a:lnTo>
                    <a:lnTo>
                      <a:pt x="346" y="4191"/>
                    </a:lnTo>
                    <a:lnTo>
                      <a:pt x="391" y="4217"/>
                    </a:lnTo>
                    <a:lnTo>
                      <a:pt x="4480" y="6579"/>
                    </a:lnTo>
                    <a:lnTo>
                      <a:pt x="4530" y="6606"/>
                    </a:lnTo>
                    <a:lnTo>
                      <a:pt x="4634" y="6649"/>
                    </a:lnTo>
                    <a:lnTo>
                      <a:pt x="4742" y="6678"/>
                    </a:lnTo>
                    <a:lnTo>
                      <a:pt x="4851" y="6692"/>
                    </a:lnTo>
                    <a:lnTo>
                      <a:pt x="4961" y="6692"/>
                    </a:lnTo>
                    <a:lnTo>
                      <a:pt x="5070" y="6678"/>
                    </a:lnTo>
                    <a:lnTo>
                      <a:pt x="5178" y="6649"/>
                    </a:lnTo>
                    <a:lnTo>
                      <a:pt x="5282" y="6606"/>
                    </a:lnTo>
                    <a:lnTo>
                      <a:pt x="5332" y="6579"/>
                    </a:lnTo>
                    <a:lnTo>
                      <a:pt x="10366" y="3671"/>
                    </a:lnTo>
                    <a:lnTo>
                      <a:pt x="10418" y="3641"/>
                    </a:lnTo>
                    <a:lnTo>
                      <a:pt x="10511" y="3567"/>
                    </a:lnTo>
                    <a:lnTo>
                      <a:pt x="10595" y="3485"/>
                    </a:lnTo>
                    <a:lnTo>
                      <a:pt x="10665" y="3391"/>
                    </a:lnTo>
                    <a:lnTo>
                      <a:pt x="10723" y="3291"/>
                    </a:lnTo>
                    <a:lnTo>
                      <a:pt x="10769" y="3183"/>
                    </a:lnTo>
                    <a:lnTo>
                      <a:pt x="10799" y="3069"/>
                    </a:lnTo>
                    <a:lnTo>
                      <a:pt x="10815" y="2952"/>
                    </a:lnTo>
                    <a:lnTo>
                      <a:pt x="10816" y="2892"/>
                    </a:lnTo>
                    <a:lnTo>
                      <a:pt x="10816" y="2827"/>
                    </a:lnTo>
                    <a:lnTo>
                      <a:pt x="10815" y="2827"/>
                    </a:lnTo>
                    <a:close/>
                  </a:path>
                </a:pathLst>
              </a:custGeom>
              <a:solidFill>
                <a:srgbClr val="DE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624" y="1986"/>
                <a:ext cx="3605" cy="1286"/>
              </a:xfrm>
              <a:custGeom>
                <a:avLst/>
                <a:gdLst>
                  <a:gd name="T0" fmla="*/ 10706 w 10816"/>
                  <a:gd name="T1" fmla="*/ 191 h 3859"/>
                  <a:gd name="T2" fmla="*/ 5332 w 10816"/>
                  <a:gd name="T3" fmla="*/ 3295 h 3859"/>
                  <a:gd name="T4" fmla="*/ 5282 w 10816"/>
                  <a:gd name="T5" fmla="*/ 3322 h 3859"/>
                  <a:gd name="T6" fmla="*/ 5178 w 10816"/>
                  <a:gd name="T7" fmla="*/ 3364 h 3859"/>
                  <a:gd name="T8" fmla="*/ 5070 w 10816"/>
                  <a:gd name="T9" fmla="*/ 3393 h 3859"/>
                  <a:gd name="T10" fmla="*/ 4961 w 10816"/>
                  <a:gd name="T11" fmla="*/ 3407 h 3859"/>
                  <a:gd name="T12" fmla="*/ 4851 w 10816"/>
                  <a:gd name="T13" fmla="*/ 3407 h 3859"/>
                  <a:gd name="T14" fmla="*/ 4742 w 10816"/>
                  <a:gd name="T15" fmla="*/ 3393 h 3859"/>
                  <a:gd name="T16" fmla="*/ 4634 w 10816"/>
                  <a:gd name="T17" fmla="*/ 3364 h 3859"/>
                  <a:gd name="T18" fmla="*/ 4530 w 10816"/>
                  <a:gd name="T19" fmla="*/ 3322 h 3859"/>
                  <a:gd name="T20" fmla="*/ 4480 w 10816"/>
                  <a:gd name="T21" fmla="*/ 3295 h 3859"/>
                  <a:gd name="T22" fmla="*/ 0 w 10816"/>
                  <a:gd name="T23" fmla="*/ 707 h 3859"/>
                  <a:gd name="T24" fmla="*/ 2 w 10816"/>
                  <a:gd name="T25" fmla="*/ 760 h 3859"/>
                  <a:gd name="T26" fmla="*/ 15 w 10816"/>
                  <a:gd name="T27" fmla="*/ 862 h 3859"/>
                  <a:gd name="T28" fmla="*/ 42 w 10816"/>
                  <a:gd name="T29" fmla="*/ 960 h 3859"/>
                  <a:gd name="T30" fmla="*/ 81 w 10816"/>
                  <a:gd name="T31" fmla="*/ 1054 h 3859"/>
                  <a:gd name="T32" fmla="*/ 131 w 10816"/>
                  <a:gd name="T33" fmla="*/ 1142 h 3859"/>
                  <a:gd name="T34" fmla="*/ 193 w 10816"/>
                  <a:gd name="T35" fmla="*/ 1222 h 3859"/>
                  <a:gd name="T36" fmla="*/ 265 w 10816"/>
                  <a:gd name="T37" fmla="*/ 1294 h 3859"/>
                  <a:gd name="T38" fmla="*/ 346 w 10816"/>
                  <a:gd name="T39" fmla="*/ 1358 h 3859"/>
                  <a:gd name="T40" fmla="*/ 391 w 10816"/>
                  <a:gd name="T41" fmla="*/ 1384 h 3859"/>
                  <a:gd name="T42" fmla="*/ 4480 w 10816"/>
                  <a:gd name="T43" fmla="*/ 3746 h 3859"/>
                  <a:gd name="T44" fmla="*/ 4530 w 10816"/>
                  <a:gd name="T45" fmla="*/ 3773 h 3859"/>
                  <a:gd name="T46" fmla="*/ 4634 w 10816"/>
                  <a:gd name="T47" fmla="*/ 3816 h 3859"/>
                  <a:gd name="T48" fmla="*/ 4742 w 10816"/>
                  <a:gd name="T49" fmla="*/ 3845 h 3859"/>
                  <a:gd name="T50" fmla="*/ 4851 w 10816"/>
                  <a:gd name="T51" fmla="*/ 3859 h 3859"/>
                  <a:gd name="T52" fmla="*/ 4961 w 10816"/>
                  <a:gd name="T53" fmla="*/ 3859 h 3859"/>
                  <a:gd name="T54" fmla="*/ 5070 w 10816"/>
                  <a:gd name="T55" fmla="*/ 3845 h 3859"/>
                  <a:gd name="T56" fmla="*/ 5178 w 10816"/>
                  <a:gd name="T57" fmla="*/ 3816 h 3859"/>
                  <a:gd name="T58" fmla="*/ 5282 w 10816"/>
                  <a:gd name="T59" fmla="*/ 3773 h 3859"/>
                  <a:gd name="T60" fmla="*/ 5332 w 10816"/>
                  <a:gd name="T61" fmla="*/ 3746 h 3859"/>
                  <a:gd name="T62" fmla="*/ 10366 w 10816"/>
                  <a:gd name="T63" fmla="*/ 838 h 3859"/>
                  <a:gd name="T64" fmla="*/ 10418 w 10816"/>
                  <a:gd name="T65" fmla="*/ 808 h 3859"/>
                  <a:gd name="T66" fmla="*/ 10511 w 10816"/>
                  <a:gd name="T67" fmla="*/ 734 h 3859"/>
                  <a:gd name="T68" fmla="*/ 10595 w 10816"/>
                  <a:gd name="T69" fmla="*/ 652 h 3859"/>
                  <a:gd name="T70" fmla="*/ 10665 w 10816"/>
                  <a:gd name="T71" fmla="*/ 558 h 3859"/>
                  <a:gd name="T72" fmla="*/ 10723 w 10816"/>
                  <a:gd name="T73" fmla="*/ 458 h 3859"/>
                  <a:gd name="T74" fmla="*/ 10769 w 10816"/>
                  <a:gd name="T75" fmla="*/ 350 h 3859"/>
                  <a:gd name="T76" fmla="*/ 10799 w 10816"/>
                  <a:gd name="T77" fmla="*/ 236 h 3859"/>
                  <a:gd name="T78" fmla="*/ 10815 w 10816"/>
                  <a:gd name="T79" fmla="*/ 119 h 3859"/>
                  <a:gd name="T80" fmla="*/ 10816 w 10816"/>
                  <a:gd name="T81" fmla="*/ 59 h 3859"/>
                  <a:gd name="T82" fmla="*/ 10816 w 10816"/>
                  <a:gd name="T83" fmla="*/ 0 h 3859"/>
                  <a:gd name="T84" fmla="*/ 10815 w 10816"/>
                  <a:gd name="T85" fmla="*/ 27 h 3859"/>
                  <a:gd name="T86" fmla="*/ 10801 w 10816"/>
                  <a:gd name="T87" fmla="*/ 82 h 3859"/>
                  <a:gd name="T88" fmla="*/ 10773 w 10816"/>
                  <a:gd name="T89" fmla="*/ 132 h 3859"/>
                  <a:gd name="T90" fmla="*/ 10731 w 10816"/>
                  <a:gd name="T91" fmla="*/ 174 h 3859"/>
                  <a:gd name="T92" fmla="*/ 10706 w 10816"/>
                  <a:gd name="T93" fmla="*/ 191 h 3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16" h="3859">
                    <a:moveTo>
                      <a:pt x="10706" y="191"/>
                    </a:moveTo>
                    <a:lnTo>
                      <a:pt x="5332" y="3295"/>
                    </a:lnTo>
                    <a:lnTo>
                      <a:pt x="5282" y="3322"/>
                    </a:lnTo>
                    <a:lnTo>
                      <a:pt x="5178" y="3364"/>
                    </a:lnTo>
                    <a:lnTo>
                      <a:pt x="5070" y="3393"/>
                    </a:lnTo>
                    <a:lnTo>
                      <a:pt x="4961" y="3407"/>
                    </a:lnTo>
                    <a:lnTo>
                      <a:pt x="4851" y="3407"/>
                    </a:lnTo>
                    <a:lnTo>
                      <a:pt x="4742" y="3393"/>
                    </a:lnTo>
                    <a:lnTo>
                      <a:pt x="4634" y="3364"/>
                    </a:lnTo>
                    <a:lnTo>
                      <a:pt x="4530" y="3322"/>
                    </a:lnTo>
                    <a:lnTo>
                      <a:pt x="4480" y="3295"/>
                    </a:lnTo>
                    <a:lnTo>
                      <a:pt x="0" y="707"/>
                    </a:lnTo>
                    <a:lnTo>
                      <a:pt x="2" y="760"/>
                    </a:lnTo>
                    <a:lnTo>
                      <a:pt x="15" y="862"/>
                    </a:lnTo>
                    <a:lnTo>
                      <a:pt x="42" y="960"/>
                    </a:lnTo>
                    <a:lnTo>
                      <a:pt x="81" y="1054"/>
                    </a:lnTo>
                    <a:lnTo>
                      <a:pt x="131" y="1142"/>
                    </a:lnTo>
                    <a:lnTo>
                      <a:pt x="193" y="1222"/>
                    </a:lnTo>
                    <a:lnTo>
                      <a:pt x="265" y="1294"/>
                    </a:lnTo>
                    <a:lnTo>
                      <a:pt x="346" y="1358"/>
                    </a:lnTo>
                    <a:lnTo>
                      <a:pt x="391" y="1384"/>
                    </a:lnTo>
                    <a:lnTo>
                      <a:pt x="4480" y="3746"/>
                    </a:lnTo>
                    <a:lnTo>
                      <a:pt x="4530" y="3773"/>
                    </a:lnTo>
                    <a:lnTo>
                      <a:pt x="4634" y="3816"/>
                    </a:lnTo>
                    <a:lnTo>
                      <a:pt x="4742" y="3845"/>
                    </a:lnTo>
                    <a:lnTo>
                      <a:pt x="4851" y="3859"/>
                    </a:lnTo>
                    <a:lnTo>
                      <a:pt x="4961" y="3859"/>
                    </a:lnTo>
                    <a:lnTo>
                      <a:pt x="5070" y="3845"/>
                    </a:lnTo>
                    <a:lnTo>
                      <a:pt x="5178" y="3816"/>
                    </a:lnTo>
                    <a:lnTo>
                      <a:pt x="5282" y="3773"/>
                    </a:lnTo>
                    <a:lnTo>
                      <a:pt x="5332" y="3746"/>
                    </a:lnTo>
                    <a:lnTo>
                      <a:pt x="10366" y="838"/>
                    </a:lnTo>
                    <a:lnTo>
                      <a:pt x="10418" y="808"/>
                    </a:lnTo>
                    <a:lnTo>
                      <a:pt x="10511" y="734"/>
                    </a:lnTo>
                    <a:lnTo>
                      <a:pt x="10595" y="652"/>
                    </a:lnTo>
                    <a:lnTo>
                      <a:pt x="10665" y="558"/>
                    </a:lnTo>
                    <a:lnTo>
                      <a:pt x="10723" y="458"/>
                    </a:lnTo>
                    <a:lnTo>
                      <a:pt x="10769" y="350"/>
                    </a:lnTo>
                    <a:lnTo>
                      <a:pt x="10799" y="236"/>
                    </a:lnTo>
                    <a:lnTo>
                      <a:pt x="10815" y="119"/>
                    </a:lnTo>
                    <a:lnTo>
                      <a:pt x="10816" y="59"/>
                    </a:lnTo>
                    <a:lnTo>
                      <a:pt x="10816" y="0"/>
                    </a:lnTo>
                    <a:lnTo>
                      <a:pt x="10815" y="27"/>
                    </a:lnTo>
                    <a:lnTo>
                      <a:pt x="10801" y="82"/>
                    </a:lnTo>
                    <a:lnTo>
                      <a:pt x="10773" y="132"/>
                    </a:lnTo>
                    <a:lnTo>
                      <a:pt x="10731" y="174"/>
                    </a:lnTo>
                    <a:lnTo>
                      <a:pt x="10706" y="191"/>
                    </a:lnTo>
                    <a:close/>
                  </a:path>
                </a:pathLst>
              </a:custGeom>
              <a:solidFill>
                <a:srgbClr val="BBC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2029" y="1277"/>
                <a:ext cx="1413" cy="814"/>
              </a:xfrm>
              <a:custGeom>
                <a:avLst/>
                <a:gdLst>
                  <a:gd name="T0" fmla="*/ 0 w 4237"/>
                  <a:gd name="T1" fmla="*/ 2120 h 2444"/>
                  <a:gd name="T2" fmla="*/ 554 w 4237"/>
                  <a:gd name="T3" fmla="*/ 2444 h 2444"/>
                  <a:gd name="T4" fmla="*/ 4237 w 4237"/>
                  <a:gd name="T5" fmla="*/ 316 h 2444"/>
                  <a:gd name="T6" fmla="*/ 3687 w 4237"/>
                  <a:gd name="T7" fmla="*/ 0 h 2444"/>
                  <a:gd name="T8" fmla="*/ 0 w 4237"/>
                  <a:gd name="T9" fmla="*/ 2120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7" h="2444">
                    <a:moveTo>
                      <a:pt x="0" y="2120"/>
                    </a:moveTo>
                    <a:lnTo>
                      <a:pt x="554" y="2444"/>
                    </a:lnTo>
                    <a:lnTo>
                      <a:pt x="4237" y="316"/>
                    </a:lnTo>
                    <a:lnTo>
                      <a:pt x="3687" y="0"/>
                    </a:lnTo>
                    <a:lnTo>
                      <a:pt x="0" y="2120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2076" y="2158"/>
                <a:ext cx="353" cy="218"/>
              </a:xfrm>
              <a:custGeom>
                <a:avLst/>
                <a:gdLst>
                  <a:gd name="T0" fmla="*/ 766 w 1059"/>
                  <a:gd name="T1" fmla="*/ 0 h 654"/>
                  <a:gd name="T2" fmla="*/ 0 w 1059"/>
                  <a:gd name="T3" fmla="*/ 443 h 654"/>
                  <a:gd name="T4" fmla="*/ 0 w 1059"/>
                  <a:gd name="T5" fmla="*/ 485 h 654"/>
                  <a:gd name="T6" fmla="*/ 292 w 1059"/>
                  <a:gd name="T7" fmla="*/ 654 h 654"/>
                  <a:gd name="T8" fmla="*/ 1059 w 1059"/>
                  <a:gd name="T9" fmla="*/ 213 h 654"/>
                  <a:gd name="T10" fmla="*/ 1059 w 1059"/>
                  <a:gd name="T11" fmla="*/ 168 h 654"/>
                  <a:gd name="T12" fmla="*/ 766 w 1059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654">
                    <a:moveTo>
                      <a:pt x="766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292" y="654"/>
                    </a:lnTo>
                    <a:lnTo>
                      <a:pt x="1059" y="213"/>
                    </a:lnTo>
                    <a:lnTo>
                      <a:pt x="1059" y="168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076" y="2214"/>
                <a:ext cx="353" cy="162"/>
              </a:xfrm>
              <a:custGeom>
                <a:avLst/>
                <a:gdLst>
                  <a:gd name="T0" fmla="*/ 293 w 1059"/>
                  <a:gd name="T1" fmla="*/ 445 h 486"/>
                  <a:gd name="T2" fmla="*/ 0 w 1059"/>
                  <a:gd name="T3" fmla="*/ 275 h 486"/>
                  <a:gd name="T4" fmla="*/ 0 w 1059"/>
                  <a:gd name="T5" fmla="*/ 317 h 486"/>
                  <a:gd name="T6" fmla="*/ 292 w 1059"/>
                  <a:gd name="T7" fmla="*/ 486 h 486"/>
                  <a:gd name="T8" fmla="*/ 1059 w 1059"/>
                  <a:gd name="T9" fmla="*/ 45 h 486"/>
                  <a:gd name="T10" fmla="*/ 1059 w 1059"/>
                  <a:gd name="T11" fmla="*/ 0 h 486"/>
                  <a:gd name="T12" fmla="*/ 293 w 1059"/>
                  <a:gd name="T13" fmla="*/ 44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486">
                    <a:moveTo>
                      <a:pt x="293" y="445"/>
                    </a:moveTo>
                    <a:lnTo>
                      <a:pt x="0" y="275"/>
                    </a:lnTo>
                    <a:lnTo>
                      <a:pt x="0" y="317"/>
                    </a:lnTo>
                    <a:lnTo>
                      <a:pt x="292" y="486"/>
                    </a:lnTo>
                    <a:lnTo>
                      <a:pt x="1059" y="45"/>
                    </a:lnTo>
                    <a:lnTo>
                      <a:pt x="1059" y="0"/>
                    </a:lnTo>
                    <a:lnTo>
                      <a:pt x="293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2206" y="2232"/>
                <a:ext cx="391" cy="240"/>
              </a:xfrm>
              <a:custGeom>
                <a:avLst/>
                <a:gdLst>
                  <a:gd name="T0" fmla="*/ 764 w 1172"/>
                  <a:gd name="T1" fmla="*/ 0 h 722"/>
                  <a:gd name="T2" fmla="*/ 0 w 1172"/>
                  <a:gd name="T3" fmla="*/ 445 h 722"/>
                  <a:gd name="T4" fmla="*/ 0 w 1172"/>
                  <a:gd name="T5" fmla="*/ 485 h 722"/>
                  <a:gd name="T6" fmla="*/ 404 w 1172"/>
                  <a:gd name="T7" fmla="*/ 722 h 722"/>
                  <a:gd name="T8" fmla="*/ 1172 w 1172"/>
                  <a:gd name="T9" fmla="*/ 281 h 722"/>
                  <a:gd name="T10" fmla="*/ 1172 w 1172"/>
                  <a:gd name="T11" fmla="*/ 236 h 722"/>
                  <a:gd name="T12" fmla="*/ 764 w 1172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2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404" y="722"/>
                    </a:lnTo>
                    <a:lnTo>
                      <a:pt x="1172" y="281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206" y="2310"/>
                <a:ext cx="391" cy="162"/>
              </a:xfrm>
              <a:custGeom>
                <a:avLst/>
                <a:gdLst>
                  <a:gd name="T0" fmla="*/ 406 w 1172"/>
                  <a:gd name="T1" fmla="*/ 444 h 486"/>
                  <a:gd name="T2" fmla="*/ 0 w 1172"/>
                  <a:gd name="T3" fmla="*/ 209 h 486"/>
                  <a:gd name="T4" fmla="*/ 0 w 1172"/>
                  <a:gd name="T5" fmla="*/ 249 h 486"/>
                  <a:gd name="T6" fmla="*/ 404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4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492" y="2067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5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2492" y="2146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8 h 484"/>
                  <a:gd name="T4" fmla="*/ 0 w 1172"/>
                  <a:gd name="T5" fmla="*/ 249 h 484"/>
                  <a:gd name="T6" fmla="*/ 405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8"/>
                    </a:lnTo>
                    <a:lnTo>
                      <a:pt x="0" y="249"/>
                    </a:lnTo>
                    <a:lnTo>
                      <a:pt x="405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2759" y="2106"/>
                <a:ext cx="390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3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4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3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4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2759" y="2184"/>
                <a:ext cx="390" cy="162"/>
              </a:xfrm>
              <a:custGeom>
                <a:avLst/>
                <a:gdLst>
                  <a:gd name="T0" fmla="*/ 406 w 1172"/>
                  <a:gd name="T1" fmla="*/ 445 h 486"/>
                  <a:gd name="T2" fmla="*/ 0 w 1172"/>
                  <a:gd name="T3" fmla="*/ 209 h 486"/>
                  <a:gd name="T4" fmla="*/ 0 w 1172"/>
                  <a:gd name="T5" fmla="*/ 250 h 486"/>
                  <a:gd name="T6" fmla="*/ 405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2961" y="218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4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2961" y="2259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8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8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3246" y="2016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6 h 720"/>
                  <a:gd name="T6" fmla="*/ 405 w 1172"/>
                  <a:gd name="T7" fmla="*/ 720 h 720"/>
                  <a:gd name="T8" fmla="*/ 1172 w 1172"/>
                  <a:gd name="T9" fmla="*/ 280 h 720"/>
                  <a:gd name="T10" fmla="*/ 1172 w 1172"/>
                  <a:gd name="T11" fmla="*/ 237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405" y="720"/>
                    </a:lnTo>
                    <a:lnTo>
                      <a:pt x="1172" y="280"/>
                    </a:lnTo>
                    <a:lnTo>
                      <a:pt x="1172" y="237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3246" y="2095"/>
                <a:ext cx="391" cy="161"/>
              </a:xfrm>
              <a:custGeom>
                <a:avLst/>
                <a:gdLst>
                  <a:gd name="T0" fmla="*/ 406 w 1172"/>
                  <a:gd name="T1" fmla="*/ 443 h 483"/>
                  <a:gd name="T2" fmla="*/ 0 w 1172"/>
                  <a:gd name="T3" fmla="*/ 207 h 483"/>
                  <a:gd name="T4" fmla="*/ 0 w 1172"/>
                  <a:gd name="T5" fmla="*/ 249 h 483"/>
                  <a:gd name="T6" fmla="*/ 405 w 1172"/>
                  <a:gd name="T7" fmla="*/ 483 h 483"/>
                  <a:gd name="T8" fmla="*/ 1172 w 1172"/>
                  <a:gd name="T9" fmla="*/ 43 h 483"/>
                  <a:gd name="T10" fmla="*/ 1172 w 1172"/>
                  <a:gd name="T11" fmla="*/ 0 h 483"/>
                  <a:gd name="T12" fmla="*/ 406 w 1172"/>
                  <a:gd name="T13" fmla="*/ 44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3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5" y="483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3537" y="1849"/>
                <a:ext cx="391" cy="241"/>
              </a:xfrm>
              <a:custGeom>
                <a:avLst/>
                <a:gdLst>
                  <a:gd name="T0" fmla="*/ 766 w 1173"/>
                  <a:gd name="T1" fmla="*/ 0 h 722"/>
                  <a:gd name="T2" fmla="*/ 0 w 1173"/>
                  <a:gd name="T3" fmla="*/ 445 h 722"/>
                  <a:gd name="T4" fmla="*/ 0 w 1173"/>
                  <a:gd name="T5" fmla="*/ 486 h 722"/>
                  <a:gd name="T6" fmla="*/ 404 w 1173"/>
                  <a:gd name="T7" fmla="*/ 722 h 722"/>
                  <a:gd name="T8" fmla="*/ 1173 w 1173"/>
                  <a:gd name="T9" fmla="*/ 281 h 722"/>
                  <a:gd name="T10" fmla="*/ 1173 w 1173"/>
                  <a:gd name="T11" fmla="*/ 236 h 722"/>
                  <a:gd name="T12" fmla="*/ 766 w 1173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722">
                    <a:moveTo>
                      <a:pt x="766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404" y="722"/>
                    </a:lnTo>
                    <a:lnTo>
                      <a:pt x="1173" y="281"/>
                    </a:lnTo>
                    <a:lnTo>
                      <a:pt x="1173" y="236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3537" y="1928"/>
                <a:ext cx="391" cy="162"/>
              </a:xfrm>
              <a:custGeom>
                <a:avLst/>
                <a:gdLst>
                  <a:gd name="T0" fmla="*/ 407 w 1173"/>
                  <a:gd name="T1" fmla="*/ 444 h 486"/>
                  <a:gd name="T2" fmla="*/ 0 w 1173"/>
                  <a:gd name="T3" fmla="*/ 209 h 486"/>
                  <a:gd name="T4" fmla="*/ 0 w 1173"/>
                  <a:gd name="T5" fmla="*/ 250 h 486"/>
                  <a:gd name="T6" fmla="*/ 404 w 1173"/>
                  <a:gd name="T7" fmla="*/ 486 h 486"/>
                  <a:gd name="T8" fmla="*/ 1173 w 1173"/>
                  <a:gd name="T9" fmla="*/ 45 h 486"/>
                  <a:gd name="T10" fmla="*/ 1173 w 1173"/>
                  <a:gd name="T11" fmla="*/ 0 h 486"/>
                  <a:gd name="T12" fmla="*/ 407 w 1173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486">
                    <a:moveTo>
                      <a:pt x="407" y="444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4" y="486"/>
                    </a:lnTo>
                    <a:lnTo>
                      <a:pt x="1173" y="45"/>
                    </a:lnTo>
                    <a:lnTo>
                      <a:pt x="1173" y="0"/>
                    </a:lnTo>
                    <a:lnTo>
                      <a:pt x="407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3045" y="194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3045" y="2019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3334" y="1773"/>
                <a:ext cx="390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80 h 720"/>
                  <a:gd name="T10" fmla="*/ 1172 w 1172"/>
                  <a:gd name="T11" fmla="*/ 235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80"/>
                    </a:lnTo>
                    <a:lnTo>
                      <a:pt x="1172" y="23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3334" y="1851"/>
                <a:ext cx="390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5 w 1172"/>
                  <a:gd name="T7" fmla="*/ 485 h 485"/>
                  <a:gd name="T8" fmla="*/ 1172 w 1172"/>
                  <a:gd name="T9" fmla="*/ 45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5" y="485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3623" y="1609"/>
                <a:ext cx="391" cy="240"/>
              </a:xfrm>
              <a:custGeom>
                <a:avLst/>
                <a:gdLst>
                  <a:gd name="T0" fmla="*/ 764 w 1173"/>
                  <a:gd name="T1" fmla="*/ 0 h 721"/>
                  <a:gd name="T2" fmla="*/ 0 w 1173"/>
                  <a:gd name="T3" fmla="*/ 445 h 721"/>
                  <a:gd name="T4" fmla="*/ 0 w 1173"/>
                  <a:gd name="T5" fmla="*/ 485 h 721"/>
                  <a:gd name="T6" fmla="*/ 404 w 1173"/>
                  <a:gd name="T7" fmla="*/ 721 h 721"/>
                  <a:gd name="T8" fmla="*/ 1173 w 1173"/>
                  <a:gd name="T9" fmla="*/ 280 h 721"/>
                  <a:gd name="T10" fmla="*/ 1173 w 1173"/>
                  <a:gd name="T11" fmla="*/ 236 h 721"/>
                  <a:gd name="T12" fmla="*/ 764 w 1173"/>
                  <a:gd name="T1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721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404" y="721"/>
                    </a:lnTo>
                    <a:lnTo>
                      <a:pt x="1173" y="280"/>
                    </a:lnTo>
                    <a:lnTo>
                      <a:pt x="1173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3623" y="1687"/>
                <a:ext cx="391" cy="162"/>
              </a:xfrm>
              <a:custGeom>
                <a:avLst/>
                <a:gdLst>
                  <a:gd name="T0" fmla="*/ 407 w 1173"/>
                  <a:gd name="T1" fmla="*/ 443 h 485"/>
                  <a:gd name="T2" fmla="*/ 0 w 1173"/>
                  <a:gd name="T3" fmla="*/ 209 h 485"/>
                  <a:gd name="T4" fmla="*/ 0 w 1173"/>
                  <a:gd name="T5" fmla="*/ 249 h 485"/>
                  <a:gd name="T6" fmla="*/ 404 w 1173"/>
                  <a:gd name="T7" fmla="*/ 485 h 485"/>
                  <a:gd name="T8" fmla="*/ 1173 w 1173"/>
                  <a:gd name="T9" fmla="*/ 44 h 485"/>
                  <a:gd name="T10" fmla="*/ 1173 w 1173"/>
                  <a:gd name="T11" fmla="*/ 0 h 485"/>
                  <a:gd name="T12" fmla="*/ 407 w 1173"/>
                  <a:gd name="T13" fmla="*/ 443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485">
                    <a:moveTo>
                      <a:pt x="407" y="443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5"/>
                    </a:lnTo>
                    <a:lnTo>
                      <a:pt x="1173" y="44"/>
                    </a:lnTo>
                    <a:lnTo>
                      <a:pt x="1173" y="0"/>
                    </a:lnTo>
                    <a:lnTo>
                      <a:pt x="407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2778" y="1903"/>
                <a:ext cx="391" cy="240"/>
              </a:xfrm>
              <a:custGeom>
                <a:avLst/>
                <a:gdLst>
                  <a:gd name="T0" fmla="*/ 764 w 1172"/>
                  <a:gd name="T1" fmla="*/ 0 h 721"/>
                  <a:gd name="T2" fmla="*/ 0 w 1172"/>
                  <a:gd name="T3" fmla="*/ 444 h 721"/>
                  <a:gd name="T4" fmla="*/ 0 w 1172"/>
                  <a:gd name="T5" fmla="*/ 486 h 721"/>
                  <a:gd name="T6" fmla="*/ 404 w 1172"/>
                  <a:gd name="T7" fmla="*/ 721 h 721"/>
                  <a:gd name="T8" fmla="*/ 1172 w 1172"/>
                  <a:gd name="T9" fmla="*/ 280 h 721"/>
                  <a:gd name="T10" fmla="*/ 1172 w 1172"/>
                  <a:gd name="T11" fmla="*/ 237 h 721"/>
                  <a:gd name="T12" fmla="*/ 764 w 1172"/>
                  <a:gd name="T1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1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404" y="721"/>
                    </a:lnTo>
                    <a:lnTo>
                      <a:pt x="1172" y="280"/>
                    </a:lnTo>
                    <a:lnTo>
                      <a:pt x="1172" y="237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2778" y="1982"/>
                <a:ext cx="391" cy="161"/>
              </a:xfrm>
              <a:custGeom>
                <a:avLst/>
                <a:gdLst>
                  <a:gd name="T0" fmla="*/ 406 w 1172"/>
                  <a:gd name="T1" fmla="*/ 443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3065" y="1736"/>
                <a:ext cx="391" cy="240"/>
              </a:xfrm>
              <a:custGeom>
                <a:avLst/>
                <a:gdLst>
                  <a:gd name="T0" fmla="*/ 765 w 1172"/>
                  <a:gd name="T1" fmla="*/ 0 h 722"/>
                  <a:gd name="T2" fmla="*/ 0 w 1172"/>
                  <a:gd name="T3" fmla="*/ 445 h 722"/>
                  <a:gd name="T4" fmla="*/ 0 w 1172"/>
                  <a:gd name="T5" fmla="*/ 486 h 722"/>
                  <a:gd name="T6" fmla="*/ 405 w 1172"/>
                  <a:gd name="T7" fmla="*/ 722 h 722"/>
                  <a:gd name="T8" fmla="*/ 1172 w 1172"/>
                  <a:gd name="T9" fmla="*/ 281 h 722"/>
                  <a:gd name="T10" fmla="*/ 1172 w 1172"/>
                  <a:gd name="T11" fmla="*/ 236 h 722"/>
                  <a:gd name="T12" fmla="*/ 765 w 1172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2">
                    <a:moveTo>
                      <a:pt x="765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405" y="722"/>
                    </a:lnTo>
                    <a:lnTo>
                      <a:pt x="1172" y="281"/>
                    </a:lnTo>
                    <a:lnTo>
                      <a:pt x="1172" y="236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3065" y="1814"/>
                <a:ext cx="391" cy="162"/>
              </a:xfrm>
              <a:custGeom>
                <a:avLst/>
                <a:gdLst>
                  <a:gd name="T0" fmla="*/ 406 w 1172"/>
                  <a:gd name="T1" fmla="*/ 444 h 486"/>
                  <a:gd name="T2" fmla="*/ 0 w 1172"/>
                  <a:gd name="T3" fmla="*/ 209 h 486"/>
                  <a:gd name="T4" fmla="*/ 0 w 1172"/>
                  <a:gd name="T5" fmla="*/ 250 h 486"/>
                  <a:gd name="T6" fmla="*/ 405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4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3353" y="157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5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5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3353" y="1648"/>
                <a:ext cx="391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4 w 1172"/>
                  <a:gd name="T7" fmla="*/ 485 h 485"/>
                  <a:gd name="T8" fmla="*/ 1172 w 1172"/>
                  <a:gd name="T9" fmla="*/ 44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5"/>
                    </a:lnTo>
                    <a:lnTo>
                      <a:pt x="1172" y="44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3640" y="1405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3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4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3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4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3640" y="1483"/>
                <a:ext cx="391" cy="162"/>
              </a:xfrm>
              <a:custGeom>
                <a:avLst/>
                <a:gdLst>
                  <a:gd name="T0" fmla="*/ 407 w 1172"/>
                  <a:gd name="T1" fmla="*/ 444 h 486"/>
                  <a:gd name="T2" fmla="*/ 0 w 1172"/>
                  <a:gd name="T3" fmla="*/ 209 h 486"/>
                  <a:gd name="T4" fmla="*/ 0 w 1172"/>
                  <a:gd name="T5" fmla="*/ 249 h 486"/>
                  <a:gd name="T6" fmla="*/ 404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7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7" y="444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7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2371" y="2271"/>
                <a:ext cx="491" cy="298"/>
              </a:xfrm>
              <a:custGeom>
                <a:avLst/>
                <a:gdLst>
                  <a:gd name="T0" fmla="*/ 1473 w 1473"/>
                  <a:gd name="T1" fmla="*/ 236 h 893"/>
                  <a:gd name="T2" fmla="*/ 1066 w 1473"/>
                  <a:gd name="T3" fmla="*/ 0 h 893"/>
                  <a:gd name="T4" fmla="*/ 0 w 1473"/>
                  <a:gd name="T5" fmla="*/ 617 h 893"/>
                  <a:gd name="T6" fmla="*/ 0 w 1473"/>
                  <a:gd name="T7" fmla="*/ 657 h 893"/>
                  <a:gd name="T8" fmla="*/ 405 w 1473"/>
                  <a:gd name="T9" fmla="*/ 893 h 893"/>
                  <a:gd name="T10" fmla="*/ 1473 w 1473"/>
                  <a:gd name="T11" fmla="*/ 281 h 893"/>
                  <a:gd name="T12" fmla="*/ 1473 w 1473"/>
                  <a:gd name="T13" fmla="*/ 236 h 893"/>
                  <a:gd name="T14" fmla="*/ 1473 w 1473"/>
                  <a:gd name="T15" fmla="*/ 2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3" h="893">
                    <a:moveTo>
                      <a:pt x="1473" y="236"/>
                    </a:moveTo>
                    <a:lnTo>
                      <a:pt x="1066" y="0"/>
                    </a:lnTo>
                    <a:lnTo>
                      <a:pt x="0" y="617"/>
                    </a:lnTo>
                    <a:lnTo>
                      <a:pt x="0" y="657"/>
                    </a:lnTo>
                    <a:lnTo>
                      <a:pt x="405" y="893"/>
                    </a:lnTo>
                    <a:lnTo>
                      <a:pt x="1473" y="281"/>
                    </a:lnTo>
                    <a:lnTo>
                      <a:pt x="1473" y="236"/>
                    </a:lnTo>
                    <a:lnTo>
                      <a:pt x="1473" y="236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8"/>
              <p:cNvSpPr>
                <a:spLocks/>
              </p:cNvSpPr>
              <p:nvPr/>
            </p:nvSpPr>
            <p:spPr bwMode="auto">
              <a:xfrm>
                <a:off x="2371" y="2350"/>
                <a:ext cx="491" cy="219"/>
              </a:xfrm>
              <a:custGeom>
                <a:avLst/>
                <a:gdLst>
                  <a:gd name="T0" fmla="*/ 0 w 1473"/>
                  <a:gd name="T1" fmla="*/ 381 h 657"/>
                  <a:gd name="T2" fmla="*/ 0 w 1473"/>
                  <a:gd name="T3" fmla="*/ 421 h 657"/>
                  <a:gd name="T4" fmla="*/ 405 w 1473"/>
                  <a:gd name="T5" fmla="*/ 657 h 657"/>
                  <a:gd name="T6" fmla="*/ 1473 w 1473"/>
                  <a:gd name="T7" fmla="*/ 45 h 657"/>
                  <a:gd name="T8" fmla="*/ 1473 w 1473"/>
                  <a:gd name="T9" fmla="*/ 0 h 657"/>
                  <a:gd name="T10" fmla="*/ 406 w 1473"/>
                  <a:gd name="T11" fmla="*/ 617 h 657"/>
                  <a:gd name="T12" fmla="*/ 0 w 1473"/>
                  <a:gd name="T13" fmla="*/ 381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3" h="657">
                    <a:moveTo>
                      <a:pt x="0" y="381"/>
                    </a:moveTo>
                    <a:lnTo>
                      <a:pt x="0" y="421"/>
                    </a:lnTo>
                    <a:lnTo>
                      <a:pt x="405" y="657"/>
                    </a:lnTo>
                    <a:lnTo>
                      <a:pt x="1473" y="45"/>
                    </a:lnTo>
                    <a:lnTo>
                      <a:pt x="1473" y="0"/>
                    </a:lnTo>
                    <a:lnTo>
                      <a:pt x="406" y="617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2539" y="2348"/>
                <a:ext cx="527" cy="319"/>
              </a:xfrm>
              <a:custGeom>
                <a:avLst/>
                <a:gdLst>
                  <a:gd name="T0" fmla="*/ 1579 w 1581"/>
                  <a:gd name="T1" fmla="*/ 235 h 955"/>
                  <a:gd name="T2" fmla="*/ 1173 w 1581"/>
                  <a:gd name="T3" fmla="*/ 0 h 955"/>
                  <a:gd name="T4" fmla="*/ 0 w 1581"/>
                  <a:gd name="T5" fmla="*/ 678 h 955"/>
                  <a:gd name="T6" fmla="*/ 0 w 1581"/>
                  <a:gd name="T7" fmla="*/ 719 h 955"/>
                  <a:gd name="T8" fmla="*/ 406 w 1581"/>
                  <a:gd name="T9" fmla="*/ 955 h 955"/>
                  <a:gd name="T10" fmla="*/ 1581 w 1581"/>
                  <a:gd name="T11" fmla="*/ 278 h 955"/>
                  <a:gd name="T12" fmla="*/ 1581 w 1581"/>
                  <a:gd name="T13" fmla="*/ 235 h 955"/>
                  <a:gd name="T14" fmla="*/ 1579 w 1581"/>
                  <a:gd name="T15" fmla="*/ 235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1" h="955">
                    <a:moveTo>
                      <a:pt x="1579" y="235"/>
                    </a:moveTo>
                    <a:lnTo>
                      <a:pt x="1173" y="0"/>
                    </a:lnTo>
                    <a:lnTo>
                      <a:pt x="0" y="678"/>
                    </a:lnTo>
                    <a:lnTo>
                      <a:pt x="0" y="719"/>
                    </a:lnTo>
                    <a:lnTo>
                      <a:pt x="406" y="955"/>
                    </a:lnTo>
                    <a:lnTo>
                      <a:pt x="1581" y="278"/>
                    </a:lnTo>
                    <a:lnTo>
                      <a:pt x="1581" y="235"/>
                    </a:lnTo>
                    <a:lnTo>
                      <a:pt x="1579" y="235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2539" y="2427"/>
                <a:ext cx="527" cy="240"/>
              </a:xfrm>
              <a:custGeom>
                <a:avLst/>
                <a:gdLst>
                  <a:gd name="T0" fmla="*/ 0 w 1581"/>
                  <a:gd name="T1" fmla="*/ 443 h 720"/>
                  <a:gd name="T2" fmla="*/ 0 w 1581"/>
                  <a:gd name="T3" fmla="*/ 484 h 720"/>
                  <a:gd name="T4" fmla="*/ 406 w 1581"/>
                  <a:gd name="T5" fmla="*/ 720 h 720"/>
                  <a:gd name="T6" fmla="*/ 1581 w 1581"/>
                  <a:gd name="T7" fmla="*/ 43 h 720"/>
                  <a:gd name="T8" fmla="*/ 1581 w 1581"/>
                  <a:gd name="T9" fmla="*/ 0 h 720"/>
                  <a:gd name="T10" fmla="*/ 407 w 1581"/>
                  <a:gd name="T11" fmla="*/ 680 h 720"/>
                  <a:gd name="T12" fmla="*/ 0 w 1581"/>
                  <a:gd name="T13" fmla="*/ 443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1" h="720">
                    <a:moveTo>
                      <a:pt x="0" y="443"/>
                    </a:moveTo>
                    <a:lnTo>
                      <a:pt x="0" y="484"/>
                    </a:lnTo>
                    <a:lnTo>
                      <a:pt x="406" y="720"/>
                    </a:lnTo>
                    <a:lnTo>
                      <a:pt x="1581" y="43"/>
                    </a:lnTo>
                    <a:lnTo>
                      <a:pt x="1581" y="0"/>
                    </a:lnTo>
                    <a:lnTo>
                      <a:pt x="407" y="680"/>
                    </a:lnTo>
                    <a:lnTo>
                      <a:pt x="0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41"/>
              <p:cNvSpPr>
                <a:spLocks noChangeArrowheads="1"/>
              </p:cNvSpPr>
              <p:nvPr/>
            </p:nvSpPr>
            <p:spPr bwMode="auto">
              <a:xfrm>
                <a:off x="3065" y="2427"/>
                <a:ext cx="1" cy="1"/>
              </a:xfrm>
              <a:prstGeom prst="rect">
                <a:avLst/>
              </a:prstGeom>
              <a:solidFill>
                <a:srgbClr val="252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2705" y="2522"/>
                <a:ext cx="392" cy="240"/>
              </a:xfrm>
              <a:custGeom>
                <a:avLst/>
                <a:gdLst>
                  <a:gd name="T0" fmla="*/ 766 w 1174"/>
                  <a:gd name="T1" fmla="*/ 0 h 720"/>
                  <a:gd name="T2" fmla="*/ 0 w 1174"/>
                  <a:gd name="T3" fmla="*/ 444 h 720"/>
                  <a:gd name="T4" fmla="*/ 0 w 1174"/>
                  <a:gd name="T5" fmla="*/ 485 h 720"/>
                  <a:gd name="T6" fmla="*/ 405 w 1174"/>
                  <a:gd name="T7" fmla="*/ 720 h 720"/>
                  <a:gd name="T8" fmla="*/ 1174 w 1174"/>
                  <a:gd name="T9" fmla="*/ 279 h 720"/>
                  <a:gd name="T10" fmla="*/ 1174 w 1174"/>
                  <a:gd name="T11" fmla="*/ 235 h 720"/>
                  <a:gd name="T12" fmla="*/ 766 w 1174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720">
                    <a:moveTo>
                      <a:pt x="766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5" y="720"/>
                    </a:lnTo>
                    <a:lnTo>
                      <a:pt x="1174" y="279"/>
                    </a:lnTo>
                    <a:lnTo>
                      <a:pt x="1174" y="235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2705" y="2600"/>
                <a:ext cx="392" cy="162"/>
              </a:xfrm>
              <a:custGeom>
                <a:avLst/>
                <a:gdLst>
                  <a:gd name="T0" fmla="*/ 408 w 1174"/>
                  <a:gd name="T1" fmla="*/ 445 h 485"/>
                  <a:gd name="T2" fmla="*/ 0 w 1174"/>
                  <a:gd name="T3" fmla="*/ 209 h 485"/>
                  <a:gd name="T4" fmla="*/ 0 w 1174"/>
                  <a:gd name="T5" fmla="*/ 250 h 485"/>
                  <a:gd name="T6" fmla="*/ 405 w 1174"/>
                  <a:gd name="T7" fmla="*/ 485 h 485"/>
                  <a:gd name="T8" fmla="*/ 1174 w 1174"/>
                  <a:gd name="T9" fmla="*/ 44 h 485"/>
                  <a:gd name="T10" fmla="*/ 1174 w 1174"/>
                  <a:gd name="T11" fmla="*/ 0 h 485"/>
                  <a:gd name="T12" fmla="*/ 408 w 1174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485">
                    <a:moveTo>
                      <a:pt x="408" y="445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5"/>
                    </a:lnTo>
                    <a:lnTo>
                      <a:pt x="1174" y="44"/>
                    </a:lnTo>
                    <a:lnTo>
                      <a:pt x="1174" y="0"/>
                    </a:lnTo>
                    <a:lnTo>
                      <a:pt x="408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2992" y="2356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5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5"/>
              <p:cNvSpPr>
                <a:spLocks/>
              </p:cNvSpPr>
              <p:nvPr/>
            </p:nvSpPr>
            <p:spPr bwMode="auto">
              <a:xfrm>
                <a:off x="2992" y="2434"/>
                <a:ext cx="391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5 w 1172"/>
                  <a:gd name="T7" fmla="*/ 485 h 485"/>
                  <a:gd name="T8" fmla="*/ 1172 w 1172"/>
                  <a:gd name="T9" fmla="*/ 44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5" y="485"/>
                    </a:lnTo>
                    <a:lnTo>
                      <a:pt x="1172" y="44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46"/>
              <p:cNvSpPr>
                <a:spLocks/>
              </p:cNvSpPr>
              <p:nvPr/>
            </p:nvSpPr>
            <p:spPr bwMode="auto">
              <a:xfrm>
                <a:off x="3279" y="1858"/>
                <a:ext cx="963" cy="572"/>
              </a:xfrm>
              <a:custGeom>
                <a:avLst/>
                <a:gdLst>
                  <a:gd name="T0" fmla="*/ 2482 w 2889"/>
                  <a:gd name="T1" fmla="*/ 0 h 1716"/>
                  <a:gd name="T2" fmla="*/ 0 w 2889"/>
                  <a:gd name="T3" fmla="*/ 1440 h 1716"/>
                  <a:gd name="T4" fmla="*/ 0 w 2889"/>
                  <a:gd name="T5" fmla="*/ 1482 h 1716"/>
                  <a:gd name="T6" fmla="*/ 404 w 2889"/>
                  <a:gd name="T7" fmla="*/ 1716 h 1716"/>
                  <a:gd name="T8" fmla="*/ 2889 w 2889"/>
                  <a:gd name="T9" fmla="*/ 279 h 1716"/>
                  <a:gd name="T10" fmla="*/ 2889 w 2889"/>
                  <a:gd name="T11" fmla="*/ 234 h 1716"/>
                  <a:gd name="T12" fmla="*/ 2482 w 2889"/>
                  <a:gd name="T13" fmla="*/ 0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9" h="1716">
                    <a:moveTo>
                      <a:pt x="2482" y="0"/>
                    </a:moveTo>
                    <a:lnTo>
                      <a:pt x="0" y="1440"/>
                    </a:lnTo>
                    <a:lnTo>
                      <a:pt x="0" y="1482"/>
                    </a:lnTo>
                    <a:lnTo>
                      <a:pt x="404" y="1716"/>
                    </a:lnTo>
                    <a:lnTo>
                      <a:pt x="2889" y="279"/>
                    </a:lnTo>
                    <a:lnTo>
                      <a:pt x="2889" y="234"/>
                    </a:lnTo>
                    <a:lnTo>
                      <a:pt x="2482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47"/>
              <p:cNvSpPr>
                <a:spLocks/>
              </p:cNvSpPr>
              <p:nvPr/>
            </p:nvSpPr>
            <p:spPr bwMode="auto">
              <a:xfrm>
                <a:off x="3279" y="1936"/>
                <a:ext cx="963" cy="494"/>
              </a:xfrm>
              <a:custGeom>
                <a:avLst/>
                <a:gdLst>
                  <a:gd name="T0" fmla="*/ 406 w 2889"/>
                  <a:gd name="T1" fmla="*/ 1442 h 1482"/>
                  <a:gd name="T2" fmla="*/ 0 w 2889"/>
                  <a:gd name="T3" fmla="*/ 1206 h 1482"/>
                  <a:gd name="T4" fmla="*/ 0 w 2889"/>
                  <a:gd name="T5" fmla="*/ 1248 h 1482"/>
                  <a:gd name="T6" fmla="*/ 404 w 2889"/>
                  <a:gd name="T7" fmla="*/ 1482 h 1482"/>
                  <a:gd name="T8" fmla="*/ 2889 w 2889"/>
                  <a:gd name="T9" fmla="*/ 45 h 1482"/>
                  <a:gd name="T10" fmla="*/ 2889 w 2889"/>
                  <a:gd name="T11" fmla="*/ 0 h 1482"/>
                  <a:gd name="T12" fmla="*/ 406 w 2889"/>
                  <a:gd name="T13" fmla="*/ 1442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9" h="1482">
                    <a:moveTo>
                      <a:pt x="406" y="1442"/>
                    </a:moveTo>
                    <a:lnTo>
                      <a:pt x="0" y="1206"/>
                    </a:lnTo>
                    <a:lnTo>
                      <a:pt x="0" y="1248"/>
                    </a:lnTo>
                    <a:lnTo>
                      <a:pt x="404" y="1482"/>
                    </a:lnTo>
                    <a:lnTo>
                      <a:pt x="2889" y="45"/>
                    </a:lnTo>
                    <a:lnTo>
                      <a:pt x="2889" y="0"/>
                    </a:lnTo>
                    <a:lnTo>
                      <a:pt x="406" y="1442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48"/>
              <p:cNvSpPr>
                <a:spLocks/>
              </p:cNvSpPr>
              <p:nvPr/>
            </p:nvSpPr>
            <p:spPr bwMode="auto">
              <a:xfrm>
                <a:off x="4140" y="1694"/>
                <a:ext cx="390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9"/>
              <p:cNvSpPr>
                <a:spLocks/>
              </p:cNvSpPr>
              <p:nvPr/>
            </p:nvSpPr>
            <p:spPr bwMode="auto">
              <a:xfrm>
                <a:off x="4140" y="1772"/>
                <a:ext cx="390" cy="162"/>
              </a:xfrm>
              <a:custGeom>
                <a:avLst/>
                <a:gdLst>
                  <a:gd name="T0" fmla="*/ 406 w 1172"/>
                  <a:gd name="T1" fmla="*/ 443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0"/>
              <p:cNvSpPr>
                <a:spLocks/>
              </p:cNvSpPr>
              <p:nvPr/>
            </p:nvSpPr>
            <p:spPr bwMode="auto">
              <a:xfrm>
                <a:off x="2362" y="1993"/>
                <a:ext cx="353" cy="218"/>
              </a:xfrm>
              <a:custGeom>
                <a:avLst/>
                <a:gdLst>
                  <a:gd name="T0" fmla="*/ 766 w 1060"/>
                  <a:gd name="T1" fmla="*/ 0 h 654"/>
                  <a:gd name="T2" fmla="*/ 0 w 1060"/>
                  <a:gd name="T3" fmla="*/ 444 h 654"/>
                  <a:gd name="T4" fmla="*/ 0 w 1060"/>
                  <a:gd name="T5" fmla="*/ 484 h 654"/>
                  <a:gd name="T6" fmla="*/ 293 w 1060"/>
                  <a:gd name="T7" fmla="*/ 654 h 654"/>
                  <a:gd name="T8" fmla="*/ 1060 w 1060"/>
                  <a:gd name="T9" fmla="*/ 213 h 654"/>
                  <a:gd name="T10" fmla="*/ 1060 w 1060"/>
                  <a:gd name="T11" fmla="*/ 169 h 654"/>
                  <a:gd name="T12" fmla="*/ 766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6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293" y="654"/>
                    </a:lnTo>
                    <a:lnTo>
                      <a:pt x="1060" y="213"/>
                    </a:lnTo>
                    <a:lnTo>
                      <a:pt x="1060" y="169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1"/>
              <p:cNvSpPr>
                <a:spLocks/>
              </p:cNvSpPr>
              <p:nvPr/>
            </p:nvSpPr>
            <p:spPr bwMode="auto">
              <a:xfrm>
                <a:off x="2362" y="2049"/>
                <a:ext cx="353" cy="162"/>
              </a:xfrm>
              <a:custGeom>
                <a:avLst/>
                <a:gdLst>
                  <a:gd name="T0" fmla="*/ 294 w 1060"/>
                  <a:gd name="T1" fmla="*/ 445 h 485"/>
                  <a:gd name="T2" fmla="*/ 0 w 1060"/>
                  <a:gd name="T3" fmla="*/ 275 h 485"/>
                  <a:gd name="T4" fmla="*/ 0 w 1060"/>
                  <a:gd name="T5" fmla="*/ 315 h 485"/>
                  <a:gd name="T6" fmla="*/ 293 w 1060"/>
                  <a:gd name="T7" fmla="*/ 485 h 485"/>
                  <a:gd name="T8" fmla="*/ 1060 w 1060"/>
                  <a:gd name="T9" fmla="*/ 44 h 485"/>
                  <a:gd name="T10" fmla="*/ 1060 w 1060"/>
                  <a:gd name="T11" fmla="*/ 0 h 485"/>
                  <a:gd name="T12" fmla="*/ 294 w 1060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5">
                    <a:moveTo>
                      <a:pt x="294" y="445"/>
                    </a:moveTo>
                    <a:lnTo>
                      <a:pt x="0" y="275"/>
                    </a:lnTo>
                    <a:lnTo>
                      <a:pt x="0" y="315"/>
                    </a:lnTo>
                    <a:lnTo>
                      <a:pt x="293" y="485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2"/>
              <p:cNvSpPr>
                <a:spLocks/>
              </p:cNvSpPr>
              <p:nvPr/>
            </p:nvSpPr>
            <p:spPr bwMode="auto">
              <a:xfrm>
                <a:off x="2650" y="1826"/>
                <a:ext cx="354" cy="218"/>
              </a:xfrm>
              <a:custGeom>
                <a:avLst/>
                <a:gdLst>
                  <a:gd name="T0" fmla="*/ 764 w 1060"/>
                  <a:gd name="T1" fmla="*/ 0 h 654"/>
                  <a:gd name="T2" fmla="*/ 0 w 1060"/>
                  <a:gd name="T3" fmla="*/ 446 h 654"/>
                  <a:gd name="T4" fmla="*/ 0 w 1060"/>
                  <a:gd name="T5" fmla="*/ 486 h 654"/>
                  <a:gd name="T6" fmla="*/ 292 w 1060"/>
                  <a:gd name="T7" fmla="*/ 654 h 654"/>
                  <a:gd name="T8" fmla="*/ 1060 w 1060"/>
                  <a:gd name="T9" fmla="*/ 214 h 654"/>
                  <a:gd name="T10" fmla="*/ 1060 w 1060"/>
                  <a:gd name="T11" fmla="*/ 170 h 654"/>
                  <a:gd name="T12" fmla="*/ 764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4" y="0"/>
                    </a:moveTo>
                    <a:lnTo>
                      <a:pt x="0" y="446"/>
                    </a:lnTo>
                    <a:lnTo>
                      <a:pt x="0" y="486"/>
                    </a:lnTo>
                    <a:lnTo>
                      <a:pt x="292" y="654"/>
                    </a:lnTo>
                    <a:lnTo>
                      <a:pt x="1060" y="214"/>
                    </a:lnTo>
                    <a:lnTo>
                      <a:pt x="1060" y="170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3"/>
              <p:cNvSpPr>
                <a:spLocks/>
              </p:cNvSpPr>
              <p:nvPr/>
            </p:nvSpPr>
            <p:spPr bwMode="auto">
              <a:xfrm>
                <a:off x="2650" y="1883"/>
                <a:ext cx="354" cy="161"/>
              </a:xfrm>
              <a:custGeom>
                <a:avLst/>
                <a:gdLst>
                  <a:gd name="T0" fmla="*/ 294 w 1060"/>
                  <a:gd name="T1" fmla="*/ 444 h 484"/>
                  <a:gd name="T2" fmla="*/ 0 w 1060"/>
                  <a:gd name="T3" fmla="*/ 276 h 484"/>
                  <a:gd name="T4" fmla="*/ 0 w 1060"/>
                  <a:gd name="T5" fmla="*/ 316 h 484"/>
                  <a:gd name="T6" fmla="*/ 292 w 1060"/>
                  <a:gd name="T7" fmla="*/ 484 h 484"/>
                  <a:gd name="T8" fmla="*/ 1060 w 1060"/>
                  <a:gd name="T9" fmla="*/ 44 h 484"/>
                  <a:gd name="T10" fmla="*/ 1060 w 1060"/>
                  <a:gd name="T11" fmla="*/ 0 h 484"/>
                  <a:gd name="T12" fmla="*/ 294 w 1060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4">
                    <a:moveTo>
                      <a:pt x="294" y="444"/>
                    </a:moveTo>
                    <a:lnTo>
                      <a:pt x="0" y="276"/>
                    </a:lnTo>
                    <a:lnTo>
                      <a:pt x="0" y="316"/>
                    </a:lnTo>
                    <a:lnTo>
                      <a:pt x="292" y="484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4"/>
              <p:cNvSpPr>
                <a:spLocks/>
              </p:cNvSpPr>
              <p:nvPr/>
            </p:nvSpPr>
            <p:spPr bwMode="auto">
              <a:xfrm>
                <a:off x="2938" y="1660"/>
                <a:ext cx="353" cy="218"/>
              </a:xfrm>
              <a:custGeom>
                <a:avLst/>
                <a:gdLst>
                  <a:gd name="T0" fmla="*/ 765 w 1060"/>
                  <a:gd name="T1" fmla="*/ 0 h 654"/>
                  <a:gd name="T2" fmla="*/ 0 w 1060"/>
                  <a:gd name="T3" fmla="*/ 444 h 654"/>
                  <a:gd name="T4" fmla="*/ 0 w 1060"/>
                  <a:gd name="T5" fmla="*/ 486 h 654"/>
                  <a:gd name="T6" fmla="*/ 293 w 1060"/>
                  <a:gd name="T7" fmla="*/ 654 h 654"/>
                  <a:gd name="T8" fmla="*/ 1060 w 1060"/>
                  <a:gd name="T9" fmla="*/ 213 h 654"/>
                  <a:gd name="T10" fmla="*/ 1060 w 1060"/>
                  <a:gd name="T11" fmla="*/ 169 h 654"/>
                  <a:gd name="T12" fmla="*/ 765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293" y="654"/>
                    </a:lnTo>
                    <a:lnTo>
                      <a:pt x="1060" y="213"/>
                    </a:lnTo>
                    <a:lnTo>
                      <a:pt x="1060" y="169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55"/>
              <p:cNvSpPr>
                <a:spLocks/>
              </p:cNvSpPr>
              <p:nvPr/>
            </p:nvSpPr>
            <p:spPr bwMode="auto">
              <a:xfrm>
                <a:off x="2938" y="1717"/>
                <a:ext cx="353" cy="161"/>
              </a:xfrm>
              <a:custGeom>
                <a:avLst/>
                <a:gdLst>
                  <a:gd name="T0" fmla="*/ 294 w 1060"/>
                  <a:gd name="T1" fmla="*/ 445 h 485"/>
                  <a:gd name="T2" fmla="*/ 0 w 1060"/>
                  <a:gd name="T3" fmla="*/ 275 h 485"/>
                  <a:gd name="T4" fmla="*/ 0 w 1060"/>
                  <a:gd name="T5" fmla="*/ 317 h 485"/>
                  <a:gd name="T6" fmla="*/ 293 w 1060"/>
                  <a:gd name="T7" fmla="*/ 485 h 485"/>
                  <a:gd name="T8" fmla="*/ 1060 w 1060"/>
                  <a:gd name="T9" fmla="*/ 44 h 485"/>
                  <a:gd name="T10" fmla="*/ 1060 w 1060"/>
                  <a:gd name="T11" fmla="*/ 0 h 485"/>
                  <a:gd name="T12" fmla="*/ 294 w 1060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5">
                    <a:moveTo>
                      <a:pt x="294" y="445"/>
                    </a:moveTo>
                    <a:lnTo>
                      <a:pt x="0" y="275"/>
                    </a:lnTo>
                    <a:lnTo>
                      <a:pt x="0" y="317"/>
                    </a:lnTo>
                    <a:lnTo>
                      <a:pt x="293" y="485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56"/>
              <p:cNvSpPr>
                <a:spLocks/>
              </p:cNvSpPr>
              <p:nvPr/>
            </p:nvSpPr>
            <p:spPr bwMode="auto">
              <a:xfrm>
                <a:off x="3223" y="1495"/>
                <a:ext cx="353" cy="218"/>
              </a:xfrm>
              <a:custGeom>
                <a:avLst/>
                <a:gdLst>
                  <a:gd name="T0" fmla="*/ 764 w 1059"/>
                  <a:gd name="T1" fmla="*/ 0 h 654"/>
                  <a:gd name="T2" fmla="*/ 0 w 1059"/>
                  <a:gd name="T3" fmla="*/ 445 h 654"/>
                  <a:gd name="T4" fmla="*/ 0 w 1059"/>
                  <a:gd name="T5" fmla="*/ 486 h 654"/>
                  <a:gd name="T6" fmla="*/ 292 w 1059"/>
                  <a:gd name="T7" fmla="*/ 654 h 654"/>
                  <a:gd name="T8" fmla="*/ 1059 w 1059"/>
                  <a:gd name="T9" fmla="*/ 213 h 654"/>
                  <a:gd name="T10" fmla="*/ 1059 w 1059"/>
                  <a:gd name="T11" fmla="*/ 170 h 654"/>
                  <a:gd name="T12" fmla="*/ 764 w 1059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654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292" y="654"/>
                    </a:lnTo>
                    <a:lnTo>
                      <a:pt x="1059" y="213"/>
                    </a:lnTo>
                    <a:lnTo>
                      <a:pt x="1059" y="170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57"/>
              <p:cNvSpPr>
                <a:spLocks/>
              </p:cNvSpPr>
              <p:nvPr/>
            </p:nvSpPr>
            <p:spPr bwMode="auto">
              <a:xfrm>
                <a:off x="3223" y="1551"/>
                <a:ext cx="353" cy="162"/>
              </a:xfrm>
              <a:custGeom>
                <a:avLst/>
                <a:gdLst>
                  <a:gd name="T0" fmla="*/ 293 w 1059"/>
                  <a:gd name="T1" fmla="*/ 444 h 484"/>
                  <a:gd name="T2" fmla="*/ 0 w 1059"/>
                  <a:gd name="T3" fmla="*/ 275 h 484"/>
                  <a:gd name="T4" fmla="*/ 0 w 1059"/>
                  <a:gd name="T5" fmla="*/ 316 h 484"/>
                  <a:gd name="T6" fmla="*/ 292 w 1059"/>
                  <a:gd name="T7" fmla="*/ 484 h 484"/>
                  <a:gd name="T8" fmla="*/ 1059 w 1059"/>
                  <a:gd name="T9" fmla="*/ 43 h 484"/>
                  <a:gd name="T10" fmla="*/ 1059 w 1059"/>
                  <a:gd name="T11" fmla="*/ 0 h 484"/>
                  <a:gd name="T12" fmla="*/ 293 w 1059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484">
                    <a:moveTo>
                      <a:pt x="293" y="444"/>
                    </a:moveTo>
                    <a:lnTo>
                      <a:pt x="0" y="275"/>
                    </a:lnTo>
                    <a:lnTo>
                      <a:pt x="0" y="316"/>
                    </a:lnTo>
                    <a:lnTo>
                      <a:pt x="292" y="484"/>
                    </a:lnTo>
                    <a:lnTo>
                      <a:pt x="1059" y="43"/>
                    </a:lnTo>
                    <a:lnTo>
                      <a:pt x="1059" y="0"/>
                    </a:lnTo>
                    <a:lnTo>
                      <a:pt x="293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58"/>
              <p:cNvSpPr>
                <a:spLocks/>
              </p:cNvSpPr>
              <p:nvPr/>
            </p:nvSpPr>
            <p:spPr bwMode="auto">
              <a:xfrm>
                <a:off x="3510" y="1330"/>
                <a:ext cx="354" cy="218"/>
              </a:xfrm>
              <a:custGeom>
                <a:avLst/>
                <a:gdLst>
                  <a:gd name="T0" fmla="*/ 765 w 1060"/>
                  <a:gd name="T1" fmla="*/ 0 h 654"/>
                  <a:gd name="T2" fmla="*/ 0 w 1060"/>
                  <a:gd name="T3" fmla="*/ 445 h 654"/>
                  <a:gd name="T4" fmla="*/ 0 w 1060"/>
                  <a:gd name="T5" fmla="*/ 485 h 654"/>
                  <a:gd name="T6" fmla="*/ 292 w 1060"/>
                  <a:gd name="T7" fmla="*/ 654 h 654"/>
                  <a:gd name="T8" fmla="*/ 1060 w 1060"/>
                  <a:gd name="T9" fmla="*/ 214 h 654"/>
                  <a:gd name="T10" fmla="*/ 1060 w 1060"/>
                  <a:gd name="T11" fmla="*/ 170 h 654"/>
                  <a:gd name="T12" fmla="*/ 765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5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292" y="654"/>
                    </a:lnTo>
                    <a:lnTo>
                      <a:pt x="1060" y="214"/>
                    </a:lnTo>
                    <a:lnTo>
                      <a:pt x="1060" y="170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9"/>
              <p:cNvSpPr>
                <a:spLocks/>
              </p:cNvSpPr>
              <p:nvPr/>
            </p:nvSpPr>
            <p:spPr bwMode="auto">
              <a:xfrm>
                <a:off x="3510" y="1386"/>
                <a:ext cx="354" cy="162"/>
              </a:xfrm>
              <a:custGeom>
                <a:avLst/>
                <a:gdLst>
                  <a:gd name="T0" fmla="*/ 294 w 1060"/>
                  <a:gd name="T1" fmla="*/ 443 h 484"/>
                  <a:gd name="T2" fmla="*/ 0 w 1060"/>
                  <a:gd name="T3" fmla="*/ 275 h 484"/>
                  <a:gd name="T4" fmla="*/ 0 w 1060"/>
                  <a:gd name="T5" fmla="*/ 315 h 484"/>
                  <a:gd name="T6" fmla="*/ 292 w 1060"/>
                  <a:gd name="T7" fmla="*/ 484 h 484"/>
                  <a:gd name="T8" fmla="*/ 1060 w 1060"/>
                  <a:gd name="T9" fmla="*/ 44 h 484"/>
                  <a:gd name="T10" fmla="*/ 1060 w 1060"/>
                  <a:gd name="T11" fmla="*/ 0 h 484"/>
                  <a:gd name="T12" fmla="*/ 294 w 1060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4">
                    <a:moveTo>
                      <a:pt x="294" y="443"/>
                    </a:moveTo>
                    <a:lnTo>
                      <a:pt x="0" y="275"/>
                    </a:lnTo>
                    <a:lnTo>
                      <a:pt x="0" y="315"/>
                    </a:lnTo>
                    <a:lnTo>
                      <a:pt x="292" y="484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0"/>
              <p:cNvSpPr>
                <a:spLocks/>
              </p:cNvSpPr>
              <p:nvPr/>
            </p:nvSpPr>
            <p:spPr bwMode="auto">
              <a:xfrm>
                <a:off x="3822" y="1500"/>
                <a:ext cx="542" cy="424"/>
              </a:xfrm>
              <a:custGeom>
                <a:avLst/>
                <a:gdLst>
                  <a:gd name="T0" fmla="*/ 1627 w 1627"/>
                  <a:gd name="T1" fmla="*/ 527 h 1273"/>
                  <a:gd name="T2" fmla="*/ 722 w 1627"/>
                  <a:gd name="T3" fmla="*/ 0 h 1273"/>
                  <a:gd name="T4" fmla="*/ 255 w 1627"/>
                  <a:gd name="T5" fmla="*/ 275 h 1273"/>
                  <a:gd name="T6" fmla="*/ 255 w 1627"/>
                  <a:gd name="T7" fmla="*/ 316 h 1273"/>
                  <a:gd name="T8" fmla="*/ 712 w 1627"/>
                  <a:gd name="T9" fmla="*/ 585 h 1273"/>
                  <a:gd name="T10" fmla="*/ 0 w 1627"/>
                  <a:gd name="T11" fmla="*/ 997 h 1273"/>
                  <a:gd name="T12" fmla="*/ 2 w 1627"/>
                  <a:gd name="T13" fmla="*/ 997 h 1273"/>
                  <a:gd name="T14" fmla="*/ 2 w 1627"/>
                  <a:gd name="T15" fmla="*/ 1039 h 1273"/>
                  <a:gd name="T16" fmla="*/ 406 w 1627"/>
                  <a:gd name="T17" fmla="*/ 1273 h 1273"/>
                  <a:gd name="T18" fmla="*/ 1627 w 1627"/>
                  <a:gd name="T19" fmla="*/ 572 h 1273"/>
                  <a:gd name="T20" fmla="*/ 1627 w 1627"/>
                  <a:gd name="T21" fmla="*/ 529 h 1273"/>
                  <a:gd name="T22" fmla="*/ 1627 w 1627"/>
                  <a:gd name="T23" fmla="*/ 527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7" h="1273">
                    <a:moveTo>
                      <a:pt x="1627" y="527"/>
                    </a:moveTo>
                    <a:lnTo>
                      <a:pt x="722" y="0"/>
                    </a:lnTo>
                    <a:lnTo>
                      <a:pt x="255" y="275"/>
                    </a:lnTo>
                    <a:lnTo>
                      <a:pt x="255" y="316"/>
                    </a:lnTo>
                    <a:lnTo>
                      <a:pt x="712" y="585"/>
                    </a:lnTo>
                    <a:lnTo>
                      <a:pt x="0" y="997"/>
                    </a:lnTo>
                    <a:lnTo>
                      <a:pt x="2" y="997"/>
                    </a:lnTo>
                    <a:lnTo>
                      <a:pt x="2" y="1039"/>
                    </a:lnTo>
                    <a:lnTo>
                      <a:pt x="406" y="1273"/>
                    </a:lnTo>
                    <a:lnTo>
                      <a:pt x="1627" y="572"/>
                    </a:lnTo>
                    <a:lnTo>
                      <a:pt x="1627" y="529"/>
                    </a:lnTo>
                    <a:lnTo>
                      <a:pt x="1627" y="527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1"/>
              <p:cNvSpPr>
                <a:spLocks/>
              </p:cNvSpPr>
              <p:nvPr/>
            </p:nvSpPr>
            <p:spPr bwMode="auto">
              <a:xfrm>
                <a:off x="3436" y="2091"/>
                <a:ext cx="1075" cy="621"/>
              </a:xfrm>
              <a:custGeom>
                <a:avLst/>
                <a:gdLst>
                  <a:gd name="T0" fmla="*/ 0 w 3226"/>
                  <a:gd name="T1" fmla="*/ 1277 h 1861"/>
                  <a:gd name="T2" fmla="*/ 2217 w 3226"/>
                  <a:gd name="T3" fmla="*/ 0 h 1861"/>
                  <a:gd name="T4" fmla="*/ 3226 w 3226"/>
                  <a:gd name="T5" fmla="*/ 579 h 1861"/>
                  <a:gd name="T6" fmla="*/ 1011 w 3226"/>
                  <a:gd name="T7" fmla="*/ 1861 h 1861"/>
                  <a:gd name="T8" fmla="*/ 0 w 3226"/>
                  <a:gd name="T9" fmla="*/ 1277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6" h="1861">
                    <a:moveTo>
                      <a:pt x="0" y="1277"/>
                    </a:moveTo>
                    <a:lnTo>
                      <a:pt x="2217" y="0"/>
                    </a:lnTo>
                    <a:lnTo>
                      <a:pt x="3226" y="579"/>
                    </a:lnTo>
                    <a:lnTo>
                      <a:pt x="1011" y="1861"/>
                    </a:lnTo>
                    <a:lnTo>
                      <a:pt x="0" y="1277"/>
                    </a:lnTo>
                    <a:close/>
                  </a:path>
                </a:pathLst>
              </a:custGeom>
              <a:solidFill>
                <a:srgbClr val="BBC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2"/>
              <p:cNvSpPr>
                <a:spLocks/>
              </p:cNvSpPr>
              <p:nvPr/>
            </p:nvSpPr>
            <p:spPr bwMode="auto">
              <a:xfrm>
                <a:off x="3907" y="1592"/>
                <a:ext cx="164" cy="103"/>
              </a:xfrm>
              <a:custGeom>
                <a:avLst/>
                <a:gdLst>
                  <a:gd name="T0" fmla="*/ 494 w 494"/>
                  <a:gd name="T1" fmla="*/ 288 h 310"/>
                  <a:gd name="T2" fmla="*/ 0 w 494"/>
                  <a:gd name="T3" fmla="*/ 0 h 310"/>
                  <a:gd name="T4" fmla="*/ 0 w 494"/>
                  <a:gd name="T5" fmla="*/ 41 h 310"/>
                  <a:gd name="T6" fmla="*/ 457 w 494"/>
                  <a:gd name="T7" fmla="*/ 310 h 310"/>
                  <a:gd name="T8" fmla="*/ 494 w 494"/>
                  <a:gd name="T9" fmla="*/ 28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310">
                    <a:moveTo>
                      <a:pt x="494" y="288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457" y="310"/>
                    </a:lnTo>
                    <a:lnTo>
                      <a:pt x="494" y="288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3"/>
              <p:cNvSpPr>
                <a:spLocks/>
              </p:cNvSpPr>
              <p:nvPr/>
            </p:nvSpPr>
            <p:spPr bwMode="auto">
              <a:xfrm>
                <a:off x="3822" y="1676"/>
                <a:ext cx="542" cy="248"/>
              </a:xfrm>
              <a:custGeom>
                <a:avLst/>
                <a:gdLst>
                  <a:gd name="T0" fmla="*/ 407 w 1625"/>
                  <a:gd name="T1" fmla="*/ 705 h 744"/>
                  <a:gd name="T2" fmla="*/ 406 w 1625"/>
                  <a:gd name="T3" fmla="*/ 704 h 744"/>
                  <a:gd name="T4" fmla="*/ 406 w 1625"/>
                  <a:gd name="T5" fmla="*/ 704 h 744"/>
                  <a:gd name="T6" fmla="*/ 0 w 1625"/>
                  <a:gd name="T7" fmla="*/ 468 h 744"/>
                  <a:gd name="T8" fmla="*/ 0 w 1625"/>
                  <a:gd name="T9" fmla="*/ 510 h 744"/>
                  <a:gd name="T10" fmla="*/ 404 w 1625"/>
                  <a:gd name="T11" fmla="*/ 744 h 744"/>
                  <a:gd name="T12" fmla="*/ 1625 w 1625"/>
                  <a:gd name="T13" fmla="*/ 43 h 744"/>
                  <a:gd name="T14" fmla="*/ 1625 w 1625"/>
                  <a:gd name="T15" fmla="*/ 0 h 744"/>
                  <a:gd name="T16" fmla="*/ 1303 w 1625"/>
                  <a:gd name="T17" fmla="*/ 185 h 744"/>
                  <a:gd name="T18" fmla="*/ 407 w 1625"/>
                  <a:gd name="T19" fmla="*/ 705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5" h="744">
                    <a:moveTo>
                      <a:pt x="407" y="705"/>
                    </a:moveTo>
                    <a:lnTo>
                      <a:pt x="406" y="704"/>
                    </a:lnTo>
                    <a:lnTo>
                      <a:pt x="406" y="704"/>
                    </a:lnTo>
                    <a:lnTo>
                      <a:pt x="0" y="468"/>
                    </a:lnTo>
                    <a:lnTo>
                      <a:pt x="0" y="510"/>
                    </a:lnTo>
                    <a:lnTo>
                      <a:pt x="404" y="744"/>
                    </a:lnTo>
                    <a:lnTo>
                      <a:pt x="1625" y="43"/>
                    </a:lnTo>
                    <a:lnTo>
                      <a:pt x="1625" y="0"/>
                    </a:lnTo>
                    <a:lnTo>
                      <a:pt x="1303" y="185"/>
                    </a:lnTo>
                    <a:lnTo>
                      <a:pt x="407" y="70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1556" y="-824"/>
                <a:ext cx="2113" cy="3046"/>
              </a:xfrm>
              <a:custGeom>
                <a:avLst/>
                <a:gdLst>
                  <a:gd name="T0" fmla="*/ 6220 w 6340"/>
                  <a:gd name="T1" fmla="*/ 117 h 9137"/>
                  <a:gd name="T2" fmla="*/ 6221 w 6340"/>
                  <a:gd name="T3" fmla="*/ 117 h 9137"/>
                  <a:gd name="T4" fmla="*/ 6114 w 6340"/>
                  <a:gd name="T5" fmla="*/ 55 h 9137"/>
                  <a:gd name="T6" fmla="*/ 6090 w 6340"/>
                  <a:gd name="T7" fmla="*/ 42 h 9137"/>
                  <a:gd name="T8" fmla="*/ 6040 w 6340"/>
                  <a:gd name="T9" fmla="*/ 22 h 9137"/>
                  <a:gd name="T10" fmla="*/ 5990 w 6340"/>
                  <a:gd name="T11" fmla="*/ 7 h 9137"/>
                  <a:gd name="T12" fmla="*/ 5936 w 6340"/>
                  <a:gd name="T13" fmla="*/ 0 h 9137"/>
                  <a:gd name="T14" fmla="*/ 5885 w 6340"/>
                  <a:gd name="T15" fmla="*/ 0 h 9137"/>
                  <a:gd name="T16" fmla="*/ 5831 w 6340"/>
                  <a:gd name="T17" fmla="*/ 7 h 9137"/>
                  <a:gd name="T18" fmla="*/ 5781 w 6340"/>
                  <a:gd name="T19" fmla="*/ 22 h 9137"/>
                  <a:gd name="T20" fmla="*/ 5731 w 6340"/>
                  <a:gd name="T21" fmla="*/ 42 h 9137"/>
                  <a:gd name="T22" fmla="*/ 5706 w 6340"/>
                  <a:gd name="T23" fmla="*/ 55 h 9137"/>
                  <a:gd name="T24" fmla="*/ 431 w 6340"/>
                  <a:gd name="T25" fmla="*/ 3102 h 9137"/>
                  <a:gd name="T26" fmla="*/ 382 w 6340"/>
                  <a:gd name="T27" fmla="*/ 3132 h 9137"/>
                  <a:gd name="T28" fmla="*/ 291 w 6340"/>
                  <a:gd name="T29" fmla="*/ 3202 h 9137"/>
                  <a:gd name="T30" fmla="*/ 212 w 6340"/>
                  <a:gd name="T31" fmla="*/ 3281 h 9137"/>
                  <a:gd name="T32" fmla="*/ 144 w 6340"/>
                  <a:gd name="T33" fmla="*/ 3370 h 9137"/>
                  <a:gd name="T34" fmla="*/ 88 w 6340"/>
                  <a:gd name="T35" fmla="*/ 3467 h 9137"/>
                  <a:gd name="T36" fmla="*/ 46 w 6340"/>
                  <a:gd name="T37" fmla="*/ 3570 h 9137"/>
                  <a:gd name="T38" fmla="*/ 16 w 6340"/>
                  <a:gd name="T39" fmla="*/ 3678 h 9137"/>
                  <a:gd name="T40" fmla="*/ 1 w 6340"/>
                  <a:gd name="T41" fmla="*/ 3791 h 9137"/>
                  <a:gd name="T42" fmla="*/ 0 w 6340"/>
                  <a:gd name="T43" fmla="*/ 3848 h 9137"/>
                  <a:gd name="T44" fmla="*/ 0 w 6340"/>
                  <a:gd name="T45" fmla="*/ 8784 h 9137"/>
                  <a:gd name="T46" fmla="*/ 0 w 6340"/>
                  <a:gd name="T47" fmla="*/ 8811 h 9137"/>
                  <a:gd name="T48" fmla="*/ 7 w 6340"/>
                  <a:gd name="T49" fmla="*/ 8865 h 9137"/>
                  <a:gd name="T50" fmla="*/ 22 w 6340"/>
                  <a:gd name="T51" fmla="*/ 8916 h 9137"/>
                  <a:gd name="T52" fmla="*/ 42 w 6340"/>
                  <a:gd name="T53" fmla="*/ 8965 h 9137"/>
                  <a:gd name="T54" fmla="*/ 69 w 6340"/>
                  <a:gd name="T55" fmla="*/ 9011 h 9137"/>
                  <a:gd name="T56" fmla="*/ 101 w 6340"/>
                  <a:gd name="T57" fmla="*/ 9053 h 9137"/>
                  <a:gd name="T58" fmla="*/ 138 w 6340"/>
                  <a:gd name="T59" fmla="*/ 9091 h 9137"/>
                  <a:gd name="T60" fmla="*/ 181 w 6340"/>
                  <a:gd name="T61" fmla="*/ 9124 h 9137"/>
                  <a:gd name="T62" fmla="*/ 204 w 6340"/>
                  <a:gd name="T63" fmla="*/ 9137 h 9137"/>
                  <a:gd name="T64" fmla="*/ 6340 w 6340"/>
                  <a:gd name="T65" fmla="*/ 5597 h 9137"/>
                  <a:gd name="T66" fmla="*/ 6340 w 6340"/>
                  <a:gd name="T67" fmla="*/ 313 h 9137"/>
                  <a:gd name="T68" fmla="*/ 6338 w 6340"/>
                  <a:gd name="T69" fmla="*/ 281 h 9137"/>
                  <a:gd name="T70" fmla="*/ 6321 w 6340"/>
                  <a:gd name="T71" fmla="*/ 222 h 9137"/>
                  <a:gd name="T72" fmla="*/ 6289 w 6340"/>
                  <a:gd name="T73" fmla="*/ 171 h 9137"/>
                  <a:gd name="T74" fmla="*/ 6246 w 6340"/>
                  <a:gd name="T75" fmla="*/ 131 h 9137"/>
                  <a:gd name="T76" fmla="*/ 6220 w 6340"/>
                  <a:gd name="T77" fmla="*/ 117 h 9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40" h="9137">
                    <a:moveTo>
                      <a:pt x="6220" y="117"/>
                    </a:moveTo>
                    <a:lnTo>
                      <a:pt x="6221" y="117"/>
                    </a:lnTo>
                    <a:lnTo>
                      <a:pt x="6114" y="55"/>
                    </a:lnTo>
                    <a:lnTo>
                      <a:pt x="6090" y="42"/>
                    </a:lnTo>
                    <a:lnTo>
                      <a:pt x="6040" y="22"/>
                    </a:lnTo>
                    <a:lnTo>
                      <a:pt x="5990" y="7"/>
                    </a:lnTo>
                    <a:lnTo>
                      <a:pt x="5936" y="0"/>
                    </a:lnTo>
                    <a:lnTo>
                      <a:pt x="5885" y="0"/>
                    </a:lnTo>
                    <a:lnTo>
                      <a:pt x="5831" y="7"/>
                    </a:lnTo>
                    <a:lnTo>
                      <a:pt x="5781" y="22"/>
                    </a:lnTo>
                    <a:lnTo>
                      <a:pt x="5731" y="42"/>
                    </a:lnTo>
                    <a:lnTo>
                      <a:pt x="5706" y="55"/>
                    </a:lnTo>
                    <a:lnTo>
                      <a:pt x="431" y="3102"/>
                    </a:lnTo>
                    <a:lnTo>
                      <a:pt x="382" y="3132"/>
                    </a:lnTo>
                    <a:lnTo>
                      <a:pt x="291" y="3202"/>
                    </a:lnTo>
                    <a:lnTo>
                      <a:pt x="212" y="3281"/>
                    </a:lnTo>
                    <a:lnTo>
                      <a:pt x="144" y="3370"/>
                    </a:lnTo>
                    <a:lnTo>
                      <a:pt x="88" y="3467"/>
                    </a:lnTo>
                    <a:lnTo>
                      <a:pt x="46" y="3570"/>
                    </a:lnTo>
                    <a:lnTo>
                      <a:pt x="16" y="3678"/>
                    </a:lnTo>
                    <a:lnTo>
                      <a:pt x="1" y="3791"/>
                    </a:lnTo>
                    <a:lnTo>
                      <a:pt x="0" y="3848"/>
                    </a:lnTo>
                    <a:lnTo>
                      <a:pt x="0" y="8784"/>
                    </a:lnTo>
                    <a:lnTo>
                      <a:pt x="0" y="8811"/>
                    </a:lnTo>
                    <a:lnTo>
                      <a:pt x="7" y="8865"/>
                    </a:lnTo>
                    <a:lnTo>
                      <a:pt x="22" y="8916"/>
                    </a:lnTo>
                    <a:lnTo>
                      <a:pt x="42" y="8965"/>
                    </a:lnTo>
                    <a:lnTo>
                      <a:pt x="69" y="9011"/>
                    </a:lnTo>
                    <a:lnTo>
                      <a:pt x="101" y="9053"/>
                    </a:lnTo>
                    <a:lnTo>
                      <a:pt x="138" y="9091"/>
                    </a:lnTo>
                    <a:lnTo>
                      <a:pt x="181" y="9124"/>
                    </a:lnTo>
                    <a:lnTo>
                      <a:pt x="204" y="9137"/>
                    </a:lnTo>
                    <a:lnTo>
                      <a:pt x="6340" y="5597"/>
                    </a:lnTo>
                    <a:lnTo>
                      <a:pt x="6340" y="313"/>
                    </a:lnTo>
                    <a:lnTo>
                      <a:pt x="6338" y="281"/>
                    </a:lnTo>
                    <a:lnTo>
                      <a:pt x="6321" y="222"/>
                    </a:lnTo>
                    <a:lnTo>
                      <a:pt x="6289" y="171"/>
                    </a:lnTo>
                    <a:lnTo>
                      <a:pt x="6246" y="131"/>
                    </a:lnTo>
                    <a:lnTo>
                      <a:pt x="6220" y="117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auto">
              <a:xfrm>
                <a:off x="1556" y="-824"/>
                <a:ext cx="2074" cy="3046"/>
              </a:xfrm>
              <a:custGeom>
                <a:avLst/>
                <a:gdLst>
                  <a:gd name="T0" fmla="*/ 204 w 6221"/>
                  <a:gd name="T1" fmla="*/ 3962 h 9137"/>
                  <a:gd name="T2" fmla="*/ 206 w 6221"/>
                  <a:gd name="T3" fmla="*/ 3906 h 9137"/>
                  <a:gd name="T4" fmla="*/ 220 w 6221"/>
                  <a:gd name="T5" fmla="*/ 3795 h 9137"/>
                  <a:gd name="T6" fmla="*/ 249 w 6221"/>
                  <a:gd name="T7" fmla="*/ 3687 h 9137"/>
                  <a:gd name="T8" fmla="*/ 292 w 6221"/>
                  <a:gd name="T9" fmla="*/ 3585 h 9137"/>
                  <a:gd name="T10" fmla="*/ 347 w 6221"/>
                  <a:gd name="T11" fmla="*/ 3490 h 9137"/>
                  <a:gd name="T12" fmla="*/ 415 w 6221"/>
                  <a:gd name="T13" fmla="*/ 3402 h 9137"/>
                  <a:gd name="T14" fmla="*/ 492 w 6221"/>
                  <a:gd name="T15" fmla="*/ 3323 h 9137"/>
                  <a:gd name="T16" fmla="*/ 582 w 6221"/>
                  <a:gd name="T17" fmla="*/ 3255 h 9137"/>
                  <a:gd name="T18" fmla="*/ 629 w 6221"/>
                  <a:gd name="T19" fmla="*/ 3225 h 9137"/>
                  <a:gd name="T20" fmla="*/ 635 w 6221"/>
                  <a:gd name="T21" fmla="*/ 3222 h 9137"/>
                  <a:gd name="T22" fmla="*/ 6006 w 6221"/>
                  <a:gd name="T23" fmla="*/ 121 h 9137"/>
                  <a:gd name="T24" fmla="*/ 6033 w 6221"/>
                  <a:gd name="T25" fmla="*/ 107 h 9137"/>
                  <a:gd name="T26" fmla="*/ 6089 w 6221"/>
                  <a:gd name="T27" fmla="*/ 92 h 9137"/>
                  <a:gd name="T28" fmla="*/ 6144 w 6221"/>
                  <a:gd name="T29" fmla="*/ 92 h 9137"/>
                  <a:gd name="T30" fmla="*/ 6197 w 6221"/>
                  <a:gd name="T31" fmla="*/ 105 h 9137"/>
                  <a:gd name="T32" fmla="*/ 6220 w 6221"/>
                  <a:gd name="T33" fmla="*/ 117 h 9137"/>
                  <a:gd name="T34" fmla="*/ 6221 w 6221"/>
                  <a:gd name="T35" fmla="*/ 117 h 9137"/>
                  <a:gd name="T36" fmla="*/ 6114 w 6221"/>
                  <a:gd name="T37" fmla="*/ 55 h 9137"/>
                  <a:gd name="T38" fmla="*/ 6090 w 6221"/>
                  <a:gd name="T39" fmla="*/ 42 h 9137"/>
                  <a:gd name="T40" fmla="*/ 6040 w 6221"/>
                  <a:gd name="T41" fmla="*/ 22 h 9137"/>
                  <a:gd name="T42" fmla="*/ 5990 w 6221"/>
                  <a:gd name="T43" fmla="*/ 7 h 9137"/>
                  <a:gd name="T44" fmla="*/ 5936 w 6221"/>
                  <a:gd name="T45" fmla="*/ 0 h 9137"/>
                  <a:gd name="T46" fmla="*/ 5885 w 6221"/>
                  <a:gd name="T47" fmla="*/ 0 h 9137"/>
                  <a:gd name="T48" fmla="*/ 5831 w 6221"/>
                  <a:gd name="T49" fmla="*/ 7 h 9137"/>
                  <a:gd name="T50" fmla="*/ 5781 w 6221"/>
                  <a:gd name="T51" fmla="*/ 22 h 9137"/>
                  <a:gd name="T52" fmla="*/ 5731 w 6221"/>
                  <a:gd name="T53" fmla="*/ 42 h 9137"/>
                  <a:gd name="T54" fmla="*/ 5706 w 6221"/>
                  <a:gd name="T55" fmla="*/ 55 h 9137"/>
                  <a:gd name="T56" fmla="*/ 431 w 6221"/>
                  <a:gd name="T57" fmla="*/ 3102 h 9137"/>
                  <a:gd name="T58" fmla="*/ 382 w 6221"/>
                  <a:gd name="T59" fmla="*/ 3132 h 9137"/>
                  <a:gd name="T60" fmla="*/ 291 w 6221"/>
                  <a:gd name="T61" fmla="*/ 3202 h 9137"/>
                  <a:gd name="T62" fmla="*/ 212 w 6221"/>
                  <a:gd name="T63" fmla="*/ 3281 h 9137"/>
                  <a:gd name="T64" fmla="*/ 144 w 6221"/>
                  <a:gd name="T65" fmla="*/ 3370 h 9137"/>
                  <a:gd name="T66" fmla="*/ 88 w 6221"/>
                  <a:gd name="T67" fmla="*/ 3467 h 9137"/>
                  <a:gd name="T68" fmla="*/ 46 w 6221"/>
                  <a:gd name="T69" fmla="*/ 3570 h 9137"/>
                  <a:gd name="T70" fmla="*/ 16 w 6221"/>
                  <a:gd name="T71" fmla="*/ 3678 h 9137"/>
                  <a:gd name="T72" fmla="*/ 1 w 6221"/>
                  <a:gd name="T73" fmla="*/ 3791 h 9137"/>
                  <a:gd name="T74" fmla="*/ 0 w 6221"/>
                  <a:gd name="T75" fmla="*/ 3848 h 9137"/>
                  <a:gd name="T76" fmla="*/ 0 w 6221"/>
                  <a:gd name="T77" fmla="*/ 8784 h 9137"/>
                  <a:gd name="T78" fmla="*/ 0 w 6221"/>
                  <a:gd name="T79" fmla="*/ 8811 h 9137"/>
                  <a:gd name="T80" fmla="*/ 7 w 6221"/>
                  <a:gd name="T81" fmla="*/ 8865 h 9137"/>
                  <a:gd name="T82" fmla="*/ 22 w 6221"/>
                  <a:gd name="T83" fmla="*/ 8916 h 9137"/>
                  <a:gd name="T84" fmla="*/ 42 w 6221"/>
                  <a:gd name="T85" fmla="*/ 8965 h 9137"/>
                  <a:gd name="T86" fmla="*/ 69 w 6221"/>
                  <a:gd name="T87" fmla="*/ 9011 h 9137"/>
                  <a:gd name="T88" fmla="*/ 101 w 6221"/>
                  <a:gd name="T89" fmla="*/ 9053 h 9137"/>
                  <a:gd name="T90" fmla="*/ 138 w 6221"/>
                  <a:gd name="T91" fmla="*/ 9091 h 9137"/>
                  <a:gd name="T92" fmla="*/ 181 w 6221"/>
                  <a:gd name="T93" fmla="*/ 9124 h 9137"/>
                  <a:gd name="T94" fmla="*/ 204 w 6221"/>
                  <a:gd name="T95" fmla="*/ 9137 h 9137"/>
                  <a:gd name="T96" fmla="*/ 204 w 6221"/>
                  <a:gd name="T97" fmla="*/ 3968 h 9137"/>
                  <a:gd name="T98" fmla="*/ 204 w 6221"/>
                  <a:gd name="T99" fmla="*/ 3962 h 9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21" h="9137">
                    <a:moveTo>
                      <a:pt x="204" y="3962"/>
                    </a:moveTo>
                    <a:lnTo>
                      <a:pt x="206" y="3906"/>
                    </a:lnTo>
                    <a:lnTo>
                      <a:pt x="220" y="3795"/>
                    </a:lnTo>
                    <a:lnTo>
                      <a:pt x="249" y="3687"/>
                    </a:lnTo>
                    <a:lnTo>
                      <a:pt x="292" y="3585"/>
                    </a:lnTo>
                    <a:lnTo>
                      <a:pt x="347" y="3490"/>
                    </a:lnTo>
                    <a:lnTo>
                      <a:pt x="415" y="3402"/>
                    </a:lnTo>
                    <a:lnTo>
                      <a:pt x="492" y="3323"/>
                    </a:lnTo>
                    <a:lnTo>
                      <a:pt x="582" y="3255"/>
                    </a:lnTo>
                    <a:lnTo>
                      <a:pt x="629" y="3225"/>
                    </a:lnTo>
                    <a:lnTo>
                      <a:pt x="635" y="3222"/>
                    </a:lnTo>
                    <a:lnTo>
                      <a:pt x="6006" y="121"/>
                    </a:lnTo>
                    <a:lnTo>
                      <a:pt x="6033" y="107"/>
                    </a:lnTo>
                    <a:lnTo>
                      <a:pt x="6089" y="92"/>
                    </a:lnTo>
                    <a:lnTo>
                      <a:pt x="6144" y="92"/>
                    </a:lnTo>
                    <a:lnTo>
                      <a:pt x="6197" y="105"/>
                    </a:lnTo>
                    <a:lnTo>
                      <a:pt x="6220" y="117"/>
                    </a:lnTo>
                    <a:lnTo>
                      <a:pt x="6221" y="117"/>
                    </a:lnTo>
                    <a:lnTo>
                      <a:pt x="6114" y="55"/>
                    </a:lnTo>
                    <a:lnTo>
                      <a:pt x="6090" y="42"/>
                    </a:lnTo>
                    <a:lnTo>
                      <a:pt x="6040" y="22"/>
                    </a:lnTo>
                    <a:lnTo>
                      <a:pt x="5990" y="7"/>
                    </a:lnTo>
                    <a:lnTo>
                      <a:pt x="5936" y="0"/>
                    </a:lnTo>
                    <a:lnTo>
                      <a:pt x="5885" y="0"/>
                    </a:lnTo>
                    <a:lnTo>
                      <a:pt x="5831" y="7"/>
                    </a:lnTo>
                    <a:lnTo>
                      <a:pt x="5781" y="22"/>
                    </a:lnTo>
                    <a:lnTo>
                      <a:pt x="5731" y="42"/>
                    </a:lnTo>
                    <a:lnTo>
                      <a:pt x="5706" y="55"/>
                    </a:lnTo>
                    <a:lnTo>
                      <a:pt x="431" y="3102"/>
                    </a:lnTo>
                    <a:lnTo>
                      <a:pt x="382" y="3132"/>
                    </a:lnTo>
                    <a:lnTo>
                      <a:pt x="291" y="3202"/>
                    </a:lnTo>
                    <a:lnTo>
                      <a:pt x="212" y="3281"/>
                    </a:lnTo>
                    <a:lnTo>
                      <a:pt x="144" y="3370"/>
                    </a:lnTo>
                    <a:lnTo>
                      <a:pt x="88" y="3467"/>
                    </a:lnTo>
                    <a:lnTo>
                      <a:pt x="46" y="3570"/>
                    </a:lnTo>
                    <a:lnTo>
                      <a:pt x="16" y="3678"/>
                    </a:lnTo>
                    <a:lnTo>
                      <a:pt x="1" y="3791"/>
                    </a:lnTo>
                    <a:lnTo>
                      <a:pt x="0" y="3848"/>
                    </a:lnTo>
                    <a:lnTo>
                      <a:pt x="0" y="8784"/>
                    </a:lnTo>
                    <a:lnTo>
                      <a:pt x="0" y="8811"/>
                    </a:lnTo>
                    <a:lnTo>
                      <a:pt x="7" y="8865"/>
                    </a:lnTo>
                    <a:lnTo>
                      <a:pt x="22" y="8916"/>
                    </a:lnTo>
                    <a:lnTo>
                      <a:pt x="42" y="8965"/>
                    </a:lnTo>
                    <a:lnTo>
                      <a:pt x="69" y="9011"/>
                    </a:lnTo>
                    <a:lnTo>
                      <a:pt x="101" y="9053"/>
                    </a:lnTo>
                    <a:lnTo>
                      <a:pt x="138" y="9091"/>
                    </a:lnTo>
                    <a:lnTo>
                      <a:pt x="181" y="9124"/>
                    </a:lnTo>
                    <a:lnTo>
                      <a:pt x="204" y="9137"/>
                    </a:lnTo>
                    <a:lnTo>
                      <a:pt x="204" y="3968"/>
                    </a:lnTo>
                    <a:lnTo>
                      <a:pt x="204" y="3962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auto">
              <a:xfrm>
                <a:off x="1692" y="-692"/>
                <a:ext cx="1910" cy="2756"/>
              </a:xfrm>
              <a:custGeom>
                <a:avLst/>
                <a:gdLst>
                  <a:gd name="T0" fmla="*/ 0 w 5730"/>
                  <a:gd name="T1" fmla="*/ 3310 h 8268"/>
                  <a:gd name="T2" fmla="*/ 0 w 5730"/>
                  <a:gd name="T3" fmla="*/ 8268 h 8268"/>
                  <a:gd name="T4" fmla="*/ 5730 w 5730"/>
                  <a:gd name="T5" fmla="*/ 4962 h 8268"/>
                  <a:gd name="T6" fmla="*/ 5730 w 5730"/>
                  <a:gd name="T7" fmla="*/ 0 h 8268"/>
                  <a:gd name="T8" fmla="*/ 0 w 5730"/>
                  <a:gd name="T9" fmla="*/ 3310 h 8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30" h="8268">
                    <a:moveTo>
                      <a:pt x="0" y="3310"/>
                    </a:moveTo>
                    <a:lnTo>
                      <a:pt x="0" y="8268"/>
                    </a:lnTo>
                    <a:lnTo>
                      <a:pt x="5730" y="4962"/>
                    </a:lnTo>
                    <a:lnTo>
                      <a:pt x="5730" y="0"/>
                    </a:lnTo>
                    <a:lnTo>
                      <a:pt x="0" y="3310"/>
                    </a:lnTo>
                    <a:close/>
                  </a:path>
                </a:pathLst>
              </a:custGeom>
              <a:solidFill>
                <a:srgbClr val="20A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auto">
              <a:xfrm>
                <a:off x="3275" y="-692"/>
                <a:ext cx="327" cy="189"/>
              </a:xfrm>
              <a:custGeom>
                <a:avLst/>
                <a:gdLst>
                  <a:gd name="T0" fmla="*/ 0 w 981"/>
                  <a:gd name="T1" fmla="*/ 566 h 566"/>
                  <a:gd name="T2" fmla="*/ 0 w 981"/>
                  <a:gd name="T3" fmla="*/ 566 h 566"/>
                  <a:gd name="T4" fmla="*/ 981 w 981"/>
                  <a:gd name="T5" fmla="*/ 0 h 566"/>
                  <a:gd name="T6" fmla="*/ 0 w 981"/>
                  <a:gd name="T7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1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981" y="0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446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68"/>
              <p:cNvSpPr>
                <a:spLocks/>
              </p:cNvSpPr>
              <p:nvPr/>
            </p:nvSpPr>
            <p:spPr bwMode="auto">
              <a:xfrm>
                <a:off x="2526" y="-692"/>
                <a:ext cx="1076" cy="2275"/>
              </a:xfrm>
              <a:custGeom>
                <a:avLst/>
                <a:gdLst>
                  <a:gd name="T0" fmla="*/ 0 w 3227"/>
                  <a:gd name="T1" fmla="*/ 6824 h 6824"/>
                  <a:gd name="T2" fmla="*/ 2246 w 3227"/>
                  <a:gd name="T3" fmla="*/ 566 h 6824"/>
                  <a:gd name="T4" fmla="*/ 3227 w 3227"/>
                  <a:gd name="T5" fmla="*/ 0 h 6824"/>
                  <a:gd name="T6" fmla="*/ 3227 w 3227"/>
                  <a:gd name="T7" fmla="*/ 4074 h 6824"/>
                  <a:gd name="T8" fmla="*/ 2825 w 3227"/>
                  <a:gd name="T9" fmla="*/ 5195 h 6824"/>
                  <a:gd name="T10" fmla="*/ 0 w 3227"/>
                  <a:gd name="T11" fmla="*/ 6824 h 6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7" h="6824">
                    <a:moveTo>
                      <a:pt x="0" y="6824"/>
                    </a:moveTo>
                    <a:lnTo>
                      <a:pt x="2246" y="566"/>
                    </a:lnTo>
                    <a:lnTo>
                      <a:pt x="3227" y="0"/>
                    </a:lnTo>
                    <a:lnTo>
                      <a:pt x="3227" y="4074"/>
                    </a:lnTo>
                    <a:lnTo>
                      <a:pt x="2825" y="5195"/>
                    </a:lnTo>
                    <a:lnTo>
                      <a:pt x="0" y="6824"/>
                    </a:lnTo>
                    <a:close/>
                  </a:path>
                </a:pathLst>
              </a:custGeom>
              <a:solidFill>
                <a:srgbClr val="2EB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9"/>
              <p:cNvSpPr>
                <a:spLocks/>
              </p:cNvSpPr>
              <p:nvPr/>
            </p:nvSpPr>
            <p:spPr bwMode="auto">
              <a:xfrm>
                <a:off x="2053" y="-273"/>
                <a:ext cx="824" cy="475"/>
              </a:xfrm>
              <a:custGeom>
                <a:avLst/>
                <a:gdLst>
                  <a:gd name="T0" fmla="*/ 0 w 2472"/>
                  <a:gd name="T1" fmla="*/ 1427 h 1427"/>
                  <a:gd name="T2" fmla="*/ 0 w 2472"/>
                  <a:gd name="T3" fmla="*/ 1427 h 1427"/>
                  <a:gd name="T4" fmla="*/ 2472 w 2472"/>
                  <a:gd name="T5" fmla="*/ 0 h 1427"/>
                  <a:gd name="T6" fmla="*/ 0 w 2472"/>
                  <a:gd name="T7" fmla="*/ 1427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2" h="1427">
                    <a:moveTo>
                      <a:pt x="0" y="1427"/>
                    </a:moveTo>
                    <a:lnTo>
                      <a:pt x="0" y="1427"/>
                    </a:lnTo>
                    <a:lnTo>
                      <a:pt x="2472" y="0"/>
                    </a:lnTo>
                    <a:lnTo>
                      <a:pt x="0" y="1427"/>
                    </a:lnTo>
                    <a:close/>
                  </a:path>
                </a:pathLst>
              </a:custGeom>
              <a:solidFill>
                <a:srgbClr val="446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0"/>
              <p:cNvSpPr>
                <a:spLocks/>
              </p:cNvSpPr>
              <p:nvPr/>
            </p:nvSpPr>
            <p:spPr bwMode="auto">
              <a:xfrm>
                <a:off x="1692" y="-273"/>
                <a:ext cx="1185" cy="2337"/>
              </a:xfrm>
              <a:custGeom>
                <a:avLst/>
                <a:gdLst>
                  <a:gd name="T0" fmla="*/ 0 w 3555"/>
                  <a:gd name="T1" fmla="*/ 7012 h 7012"/>
                  <a:gd name="T2" fmla="*/ 0 w 3555"/>
                  <a:gd name="T3" fmla="*/ 4444 h 7012"/>
                  <a:gd name="T4" fmla="*/ 1083 w 3555"/>
                  <a:gd name="T5" fmla="*/ 1427 h 7012"/>
                  <a:gd name="T6" fmla="*/ 3555 w 3555"/>
                  <a:gd name="T7" fmla="*/ 0 h 7012"/>
                  <a:gd name="T8" fmla="*/ 1309 w 3555"/>
                  <a:gd name="T9" fmla="*/ 6256 h 7012"/>
                  <a:gd name="T10" fmla="*/ 0 w 3555"/>
                  <a:gd name="T11" fmla="*/ 7012 h 7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5" h="7012">
                    <a:moveTo>
                      <a:pt x="0" y="7012"/>
                    </a:moveTo>
                    <a:lnTo>
                      <a:pt x="0" y="4444"/>
                    </a:lnTo>
                    <a:lnTo>
                      <a:pt x="1083" y="1427"/>
                    </a:lnTo>
                    <a:lnTo>
                      <a:pt x="3555" y="0"/>
                    </a:lnTo>
                    <a:lnTo>
                      <a:pt x="1309" y="6256"/>
                    </a:lnTo>
                    <a:lnTo>
                      <a:pt x="0" y="7012"/>
                    </a:lnTo>
                    <a:close/>
                  </a:path>
                </a:pathLst>
              </a:custGeom>
              <a:solidFill>
                <a:srgbClr val="2EB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58" name="그림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296" y="2408456"/>
              <a:ext cx="543401" cy="543401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9" name="그림 1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59" y="2647246"/>
              <a:ext cx="1071841" cy="1071841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0" name="그림 1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56" y="2805315"/>
              <a:ext cx="617715" cy="617715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89" name="直線接點 88"/>
          <p:cNvCxnSpPr/>
          <p:nvPr/>
        </p:nvCxnSpPr>
        <p:spPr>
          <a:xfrm>
            <a:off x="2119981" y="6723567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>
            <a:off x="2056453" y="5912422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>
            <a:off x="2040993" y="3016458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직각 삼각형 78"/>
          <p:cNvSpPr/>
          <p:nvPr/>
        </p:nvSpPr>
        <p:spPr>
          <a:xfrm rot="10800000" flipV="1">
            <a:off x="10782926" y="6032665"/>
            <a:ext cx="1409073" cy="825335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dist="292100" dir="16200000">
              <a:srgbClr val="8754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31014" y="311254"/>
            <a:ext cx="5747503" cy="1262814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19050">
            <a:solidFill>
              <a:srgbClr val="ECECE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赴陸要向那個單位</a:t>
            </a:r>
            <a:r>
              <a:rPr lang="zh-TW" altLang="en-US" sz="3200" b="1" dirty="0" smtClean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提出申請</a:t>
            </a:r>
            <a:r>
              <a:rPr lang="zh-TW" altLang="en-US" sz="3200" b="1" dirty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？由誰來許可或同意？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031043" y="2041355"/>
            <a:ext cx="9760519" cy="4576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按照公務員不同的職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等與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類別</a:t>
            </a:r>
            <a:r>
              <a:rPr lang="zh-TW" altLang="en-US" dirty="0">
                <a:latin typeface="+mj-ea"/>
                <a:ea typeface="+mj-ea"/>
              </a:rPr>
              <a:t>，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概分為三種類型</a:t>
            </a:r>
            <a:r>
              <a:rPr lang="zh-TW" altLang="en-US" dirty="0">
                <a:latin typeface="+mj-ea"/>
                <a:ea typeface="+mj-ea"/>
              </a:rPr>
              <a:t>：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-1" y="0"/>
            <a:ext cx="2946401" cy="2739137"/>
            <a:chOff x="-1" y="0"/>
            <a:chExt cx="4000501" cy="3719087"/>
          </a:xfrm>
        </p:grpSpPr>
        <p:pic>
          <p:nvPicPr>
            <p:cNvPr id="161" name="그림 1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541" y="1007504"/>
              <a:ext cx="999079" cy="999080"/>
            </a:xfrm>
            <a:prstGeom prst="rect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" name="직각 삼각형 4"/>
            <p:cNvSpPr/>
            <p:nvPr/>
          </p:nvSpPr>
          <p:spPr>
            <a:xfrm flipV="1">
              <a:off x="-1" y="0"/>
              <a:ext cx="4000501" cy="23432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539385" y="0"/>
              <a:ext cx="2757273" cy="3074813"/>
              <a:chOff x="1556" y="-824"/>
              <a:chExt cx="3673" cy="4096"/>
            </a:xfr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624" y="1042"/>
                <a:ext cx="2045" cy="1180"/>
              </a:xfrm>
              <a:custGeom>
                <a:avLst/>
                <a:gdLst>
                  <a:gd name="T0" fmla="*/ 6136 w 6136"/>
                  <a:gd name="T1" fmla="*/ 0 h 3540"/>
                  <a:gd name="T2" fmla="*/ 6048 w 6136"/>
                  <a:gd name="T3" fmla="*/ 236 h 3540"/>
                  <a:gd name="T4" fmla="*/ 457 w 6136"/>
                  <a:gd name="T5" fmla="*/ 3508 h 3540"/>
                  <a:gd name="T6" fmla="*/ 0 w 6136"/>
                  <a:gd name="T7" fmla="*/ 3540 h 3540"/>
                  <a:gd name="T8" fmla="*/ 203 w 6136"/>
                  <a:gd name="T9" fmla="*/ 3283 h 3540"/>
                  <a:gd name="T10" fmla="*/ 5933 w 6136"/>
                  <a:gd name="T11" fmla="*/ 0 h 3540"/>
                  <a:gd name="T12" fmla="*/ 6136 w 6136"/>
                  <a:gd name="T13" fmla="*/ 0 h 3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36" h="3540">
                    <a:moveTo>
                      <a:pt x="6136" y="0"/>
                    </a:moveTo>
                    <a:lnTo>
                      <a:pt x="6048" y="236"/>
                    </a:lnTo>
                    <a:lnTo>
                      <a:pt x="457" y="3508"/>
                    </a:lnTo>
                    <a:lnTo>
                      <a:pt x="0" y="3540"/>
                    </a:lnTo>
                    <a:lnTo>
                      <a:pt x="203" y="3283"/>
                    </a:lnTo>
                    <a:lnTo>
                      <a:pt x="5933" y="0"/>
                    </a:lnTo>
                    <a:lnTo>
                      <a:pt x="6136" y="0"/>
                    </a:lnTo>
                    <a:close/>
                  </a:path>
                </a:pathLst>
              </a:custGeom>
              <a:solidFill>
                <a:srgbClr val="3B3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624" y="1042"/>
                <a:ext cx="3605" cy="2230"/>
              </a:xfrm>
              <a:custGeom>
                <a:avLst/>
                <a:gdLst>
                  <a:gd name="T0" fmla="*/ 10815 w 10816"/>
                  <a:gd name="T1" fmla="*/ 2827 h 6692"/>
                  <a:gd name="T2" fmla="*/ 10814 w 10816"/>
                  <a:gd name="T3" fmla="*/ 2800 h 6692"/>
                  <a:gd name="T4" fmla="*/ 10799 w 10816"/>
                  <a:gd name="T5" fmla="*/ 2746 h 6692"/>
                  <a:gd name="T6" fmla="*/ 10772 w 10816"/>
                  <a:gd name="T7" fmla="*/ 2699 h 6692"/>
                  <a:gd name="T8" fmla="*/ 10731 w 10816"/>
                  <a:gd name="T9" fmla="*/ 2657 h 6692"/>
                  <a:gd name="T10" fmla="*/ 10706 w 10816"/>
                  <a:gd name="T11" fmla="*/ 2640 h 6692"/>
                  <a:gd name="T12" fmla="*/ 6133 w 10816"/>
                  <a:gd name="T13" fmla="*/ 0 h 6692"/>
                  <a:gd name="T14" fmla="*/ 0 w 10816"/>
                  <a:gd name="T15" fmla="*/ 3540 h 6692"/>
                  <a:gd name="T16" fmla="*/ 2 w 10816"/>
                  <a:gd name="T17" fmla="*/ 3593 h 6692"/>
                  <a:gd name="T18" fmla="*/ 15 w 10816"/>
                  <a:gd name="T19" fmla="*/ 3695 h 6692"/>
                  <a:gd name="T20" fmla="*/ 42 w 10816"/>
                  <a:gd name="T21" fmla="*/ 3793 h 6692"/>
                  <a:gd name="T22" fmla="*/ 81 w 10816"/>
                  <a:gd name="T23" fmla="*/ 3887 h 6692"/>
                  <a:gd name="T24" fmla="*/ 131 w 10816"/>
                  <a:gd name="T25" fmla="*/ 3975 h 6692"/>
                  <a:gd name="T26" fmla="*/ 193 w 10816"/>
                  <a:gd name="T27" fmla="*/ 4055 h 6692"/>
                  <a:gd name="T28" fmla="*/ 265 w 10816"/>
                  <a:gd name="T29" fmla="*/ 4127 h 6692"/>
                  <a:gd name="T30" fmla="*/ 346 w 10816"/>
                  <a:gd name="T31" fmla="*/ 4191 h 6692"/>
                  <a:gd name="T32" fmla="*/ 391 w 10816"/>
                  <a:gd name="T33" fmla="*/ 4217 h 6692"/>
                  <a:gd name="T34" fmla="*/ 4480 w 10816"/>
                  <a:gd name="T35" fmla="*/ 6579 h 6692"/>
                  <a:gd name="T36" fmla="*/ 4530 w 10816"/>
                  <a:gd name="T37" fmla="*/ 6606 h 6692"/>
                  <a:gd name="T38" fmla="*/ 4634 w 10816"/>
                  <a:gd name="T39" fmla="*/ 6649 h 6692"/>
                  <a:gd name="T40" fmla="*/ 4742 w 10816"/>
                  <a:gd name="T41" fmla="*/ 6678 h 6692"/>
                  <a:gd name="T42" fmla="*/ 4851 w 10816"/>
                  <a:gd name="T43" fmla="*/ 6692 h 6692"/>
                  <a:gd name="T44" fmla="*/ 4961 w 10816"/>
                  <a:gd name="T45" fmla="*/ 6692 h 6692"/>
                  <a:gd name="T46" fmla="*/ 5070 w 10816"/>
                  <a:gd name="T47" fmla="*/ 6678 h 6692"/>
                  <a:gd name="T48" fmla="*/ 5178 w 10816"/>
                  <a:gd name="T49" fmla="*/ 6649 h 6692"/>
                  <a:gd name="T50" fmla="*/ 5282 w 10816"/>
                  <a:gd name="T51" fmla="*/ 6606 h 6692"/>
                  <a:gd name="T52" fmla="*/ 5332 w 10816"/>
                  <a:gd name="T53" fmla="*/ 6579 h 6692"/>
                  <a:gd name="T54" fmla="*/ 10366 w 10816"/>
                  <a:gd name="T55" fmla="*/ 3671 h 6692"/>
                  <a:gd name="T56" fmla="*/ 10418 w 10816"/>
                  <a:gd name="T57" fmla="*/ 3641 h 6692"/>
                  <a:gd name="T58" fmla="*/ 10511 w 10816"/>
                  <a:gd name="T59" fmla="*/ 3567 h 6692"/>
                  <a:gd name="T60" fmla="*/ 10595 w 10816"/>
                  <a:gd name="T61" fmla="*/ 3485 h 6692"/>
                  <a:gd name="T62" fmla="*/ 10665 w 10816"/>
                  <a:gd name="T63" fmla="*/ 3391 h 6692"/>
                  <a:gd name="T64" fmla="*/ 10723 w 10816"/>
                  <a:gd name="T65" fmla="*/ 3291 h 6692"/>
                  <a:gd name="T66" fmla="*/ 10769 w 10816"/>
                  <a:gd name="T67" fmla="*/ 3183 h 6692"/>
                  <a:gd name="T68" fmla="*/ 10799 w 10816"/>
                  <a:gd name="T69" fmla="*/ 3069 h 6692"/>
                  <a:gd name="T70" fmla="*/ 10815 w 10816"/>
                  <a:gd name="T71" fmla="*/ 2952 h 6692"/>
                  <a:gd name="T72" fmla="*/ 10816 w 10816"/>
                  <a:gd name="T73" fmla="*/ 2892 h 6692"/>
                  <a:gd name="T74" fmla="*/ 10816 w 10816"/>
                  <a:gd name="T75" fmla="*/ 2827 h 6692"/>
                  <a:gd name="T76" fmla="*/ 10815 w 10816"/>
                  <a:gd name="T77" fmla="*/ 2827 h 6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16" h="6692">
                    <a:moveTo>
                      <a:pt x="10815" y="2827"/>
                    </a:moveTo>
                    <a:lnTo>
                      <a:pt x="10814" y="2800"/>
                    </a:lnTo>
                    <a:lnTo>
                      <a:pt x="10799" y="2746"/>
                    </a:lnTo>
                    <a:lnTo>
                      <a:pt x="10772" y="2699"/>
                    </a:lnTo>
                    <a:lnTo>
                      <a:pt x="10731" y="2657"/>
                    </a:lnTo>
                    <a:lnTo>
                      <a:pt x="10706" y="2640"/>
                    </a:lnTo>
                    <a:lnTo>
                      <a:pt x="6133" y="0"/>
                    </a:lnTo>
                    <a:lnTo>
                      <a:pt x="0" y="3540"/>
                    </a:lnTo>
                    <a:lnTo>
                      <a:pt x="2" y="3593"/>
                    </a:lnTo>
                    <a:lnTo>
                      <a:pt x="15" y="3695"/>
                    </a:lnTo>
                    <a:lnTo>
                      <a:pt x="42" y="3793"/>
                    </a:lnTo>
                    <a:lnTo>
                      <a:pt x="81" y="3887"/>
                    </a:lnTo>
                    <a:lnTo>
                      <a:pt x="131" y="3975"/>
                    </a:lnTo>
                    <a:lnTo>
                      <a:pt x="193" y="4055"/>
                    </a:lnTo>
                    <a:lnTo>
                      <a:pt x="265" y="4127"/>
                    </a:lnTo>
                    <a:lnTo>
                      <a:pt x="346" y="4191"/>
                    </a:lnTo>
                    <a:lnTo>
                      <a:pt x="391" y="4217"/>
                    </a:lnTo>
                    <a:lnTo>
                      <a:pt x="4480" y="6579"/>
                    </a:lnTo>
                    <a:lnTo>
                      <a:pt x="4530" y="6606"/>
                    </a:lnTo>
                    <a:lnTo>
                      <a:pt x="4634" y="6649"/>
                    </a:lnTo>
                    <a:lnTo>
                      <a:pt x="4742" y="6678"/>
                    </a:lnTo>
                    <a:lnTo>
                      <a:pt x="4851" y="6692"/>
                    </a:lnTo>
                    <a:lnTo>
                      <a:pt x="4961" y="6692"/>
                    </a:lnTo>
                    <a:lnTo>
                      <a:pt x="5070" y="6678"/>
                    </a:lnTo>
                    <a:lnTo>
                      <a:pt x="5178" y="6649"/>
                    </a:lnTo>
                    <a:lnTo>
                      <a:pt x="5282" y="6606"/>
                    </a:lnTo>
                    <a:lnTo>
                      <a:pt x="5332" y="6579"/>
                    </a:lnTo>
                    <a:lnTo>
                      <a:pt x="10366" y="3671"/>
                    </a:lnTo>
                    <a:lnTo>
                      <a:pt x="10418" y="3641"/>
                    </a:lnTo>
                    <a:lnTo>
                      <a:pt x="10511" y="3567"/>
                    </a:lnTo>
                    <a:lnTo>
                      <a:pt x="10595" y="3485"/>
                    </a:lnTo>
                    <a:lnTo>
                      <a:pt x="10665" y="3391"/>
                    </a:lnTo>
                    <a:lnTo>
                      <a:pt x="10723" y="3291"/>
                    </a:lnTo>
                    <a:lnTo>
                      <a:pt x="10769" y="3183"/>
                    </a:lnTo>
                    <a:lnTo>
                      <a:pt x="10799" y="3069"/>
                    </a:lnTo>
                    <a:lnTo>
                      <a:pt x="10815" y="2952"/>
                    </a:lnTo>
                    <a:lnTo>
                      <a:pt x="10816" y="2892"/>
                    </a:lnTo>
                    <a:lnTo>
                      <a:pt x="10816" y="2827"/>
                    </a:lnTo>
                    <a:lnTo>
                      <a:pt x="10815" y="2827"/>
                    </a:lnTo>
                    <a:close/>
                  </a:path>
                </a:pathLst>
              </a:custGeom>
              <a:solidFill>
                <a:srgbClr val="DE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624" y="1986"/>
                <a:ext cx="3605" cy="1286"/>
              </a:xfrm>
              <a:custGeom>
                <a:avLst/>
                <a:gdLst>
                  <a:gd name="T0" fmla="*/ 10706 w 10816"/>
                  <a:gd name="T1" fmla="*/ 191 h 3859"/>
                  <a:gd name="T2" fmla="*/ 5332 w 10816"/>
                  <a:gd name="T3" fmla="*/ 3295 h 3859"/>
                  <a:gd name="T4" fmla="*/ 5282 w 10816"/>
                  <a:gd name="T5" fmla="*/ 3322 h 3859"/>
                  <a:gd name="T6" fmla="*/ 5178 w 10816"/>
                  <a:gd name="T7" fmla="*/ 3364 h 3859"/>
                  <a:gd name="T8" fmla="*/ 5070 w 10816"/>
                  <a:gd name="T9" fmla="*/ 3393 h 3859"/>
                  <a:gd name="T10" fmla="*/ 4961 w 10816"/>
                  <a:gd name="T11" fmla="*/ 3407 h 3859"/>
                  <a:gd name="T12" fmla="*/ 4851 w 10816"/>
                  <a:gd name="T13" fmla="*/ 3407 h 3859"/>
                  <a:gd name="T14" fmla="*/ 4742 w 10816"/>
                  <a:gd name="T15" fmla="*/ 3393 h 3859"/>
                  <a:gd name="T16" fmla="*/ 4634 w 10816"/>
                  <a:gd name="T17" fmla="*/ 3364 h 3859"/>
                  <a:gd name="T18" fmla="*/ 4530 w 10816"/>
                  <a:gd name="T19" fmla="*/ 3322 h 3859"/>
                  <a:gd name="T20" fmla="*/ 4480 w 10816"/>
                  <a:gd name="T21" fmla="*/ 3295 h 3859"/>
                  <a:gd name="T22" fmla="*/ 0 w 10816"/>
                  <a:gd name="T23" fmla="*/ 707 h 3859"/>
                  <a:gd name="T24" fmla="*/ 2 w 10816"/>
                  <a:gd name="T25" fmla="*/ 760 h 3859"/>
                  <a:gd name="T26" fmla="*/ 15 w 10816"/>
                  <a:gd name="T27" fmla="*/ 862 h 3859"/>
                  <a:gd name="T28" fmla="*/ 42 w 10816"/>
                  <a:gd name="T29" fmla="*/ 960 h 3859"/>
                  <a:gd name="T30" fmla="*/ 81 w 10816"/>
                  <a:gd name="T31" fmla="*/ 1054 h 3859"/>
                  <a:gd name="T32" fmla="*/ 131 w 10816"/>
                  <a:gd name="T33" fmla="*/ 1142 h 3859"/>
                  <a:gd name="T34" fmla="*/ 193 w 10816"/>
                  <a:gd name="T35" fmla="*/ 1222 h 3859"/>
                  <a:gd name="T36" fmla="*/ 265 w 10816"/>
                  <a:gd name="T37" fmla="*/ 1294 h 3859"/>
                  <a:gd name="T38" fmla="*/ 346 w 10816"/>
                  <a:gd name="T39" fmla="*/ 1358 h 3859"/>
                  <a:gd name="T40" fmla="*/ 391 w 10816"/>
                  <a:gd name="T41" fmla="*/ 1384 h 3859"/>
                  <a:gd name="T42" fmla="*/ 4480 w 10816"/>
                  <a:gd name="T43" fmla="*/ 3746 h 3859"/>
                  <a:gd name="T44" fmla="*/ 4530 w 10816"/>
                  <a:gd name="T45" fmla="*/ 3773 h 3859"/>
                  <a:gd name="T46" fmla="*/ 4634 w 10816"/>
                  <a:gd name="T47" fmla="*/ 3816 h 3859"/>
                  <a:gd name="T48" fmla="*/ 4742 w 10816"/>
                  <a:gd name="T49" fmla="*/ 3845 h 3859"/>
                  <a:gd name="T50" fmla="*/ 4851 w 10816"/>
                  <a:gd name="T51" fmla="*/ 3859 h 3859"/>
                  <a:gd name="T52" fmla="*/ 4961 w 10816"/>
                  <a:gd name="T53" fmla="*/ 3859 h 3859"/>
                  <a:gd name="T54" fmla="*/ 5070 w 10816"/>
                  <a:gd name="T55" fmla="*/ 3845 h 3859"/>
                  <a:gd name="T56" fmla="*/ 5178 w 10816"/>
                  <a:gd name="T57" fmla="*/ 3816 h 3859"/>
                  <a:gd name="T58" fmla="*/ 5282 w 10816"/>
                  <a:gd name="T59" fmla="*/ 3773 h 3859"/>
                  <a:gd name="T60" fmla="*/ 5332 w 10816"/>
                  <a:gd name="T61" fmla="*/ 3746 h 3859"/>
                  <a:gd name="T62" fmla="*/ 10366 w 10816"/>
                  <a:gd name="T63" fmla="*/ 838 h 3859"/>
                  <a:gd name="T64" fmla="*/ 10418 w 10816"/>
                  <a:gd name="T65" fmla="*/ 808 h 3859"/>
                  <a:gd name="T66" fmla="*/ 10511 w 10816"/>
                  <a:gd name="T67" fmla="*/ 734 h 3859"/>
                  <a:gd name="T68" fmla="*/ 10595 w 10816"/>
                  <a:gd name="T69" fmla="*/ 652 h 3859"/>
                  <a:gd name="T70" fmla="*/ 10665 w 10816"/>
                  <a:gd name="T71" fmla="*/ 558 h 3859"/>
                  <a:gd name="T72" fmla="*/ 10723 w 10816"/>
                  <a:gd name="T73" fmla="*/ 458 h 3859"/>
                  <a:gd name="T74" fmla="*/ 10769 w 10816"/>
                  <a:gd name="T75" fmla="*/ 350 h 3859"/>
                  <a:gd name="T76" fmla="*/ 10799 w 10816"/>
                  <a:gd name="T77" fmla="*/ 236 h 3859"/>
                  <a:gd name="T78" fmla="*/ 10815 w 10816"/>
                  <a:gd name="T79" fmla="*/ 119 h 3859"/>
                  <a:gd name="T80" fmla="*/ 10816 w 10816"/>
                  <a:gd name="T81" fmla="*/ 59 h 3859"/>
                  <a:gd name="T82" fmla="*/ 10816 w 10816"/>
                  <a:gd name="T83" fmla="*/ 0 h 3859"/>
                  <a:gd name="T84" fmla="*/ 10815 w 10816"/>
                  <a:gd name="T85" fmla="*/ 27 h 3859"/>
                  <a:gd name="T86" fmla="*/ 10801 w 10816"/>
                  <a:gd name="T87" fmla="*/ 82 h 3859"/>
                  <a:gd name="T88" fmla="*/ 10773 w 10816"/>
                  <a:gd name="T89" fmla="*/ 132 h 3859"/>
                  <a:gd name="T90" fmla="*/ 10731 w 10816"/>
                  <a:gd name="T91" fmla="*/ 174 h 3859"/>
                  <a:gd name="T92" fmla="*/ 10706 w 10816"/>
                  <a:gd name="T93" fmla="*/ 191 h 3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16" h="3859">
                    <a:moveTo>
                      <a:pt x="10706" y="191"/>
                    </a:moveTo>
                    <a:lnTo>
                      <a:pt x="5332" y="3295"/>
                    </a:lnTo>
                    <a:lnTo>
                      <a:pt x="5282" y="3322"/>
                    </a:lnTo>
                    <a:lnTo>
                      <a:pt x="5178" y="3364"/>
                    </a:lnTo>
                    <a:lnTo>
                      <a:pt x="5070" y="3393"/>
                    </a:lnTo>
                    <a:lnTo>
                      <a:pt x="4961" y="3407"/>
                    </a:lnTo>
                    <a:lnTo>
                      <a:pt x="4851" y="3407"/>
                    </a:lnTo>
                    <a:lnTo>
                      <a:pt x="4742" y="3393"/>
                    </a:lnTo>
                    <a:lnTo>
                      <a:pt x="4634" y="3364"/>
                    </a:lnTo>
                    <a:lnTo>
                      <a:pt x="4530" y="3322"/>
                    </a:lnTo>
                    <a:lnTo>
                      <a:pt x="4480" y="3295"/>
                    </a:lnTo>
                    <a:lnTo>
                      <a:pt x="0" y="707"/>
                    </a:lnTo>
                    <a:lnTo>
                      <a:pt x="2" y="760"/>
                    </a:lnTo>
                    <a:lnTo>
                      <a:pt x="15" y="862"/>
                    </a:lnTo>
                    <a:lnTo>
                      <a:pt x="42" y="960"/>
                    </a:lnTo>
                    <a:lnTo>
                      <a:pt x="81" y="1054"/>
                    </a:lnTo>
                    <a:lnTo>
                      <a:pt x="131" y="1142"/>
                    </a:lnTo>
                    <a:lnTo>
                      <a:pt x="193" y="1222"/>
                    </a:lnTo>
                    <a:lnTo>
                      <a:pt x="265" y="1294"/>
                    </a:lnTo>
                    <a:lnTo>
                      <a:pt x="346" y="1358"/>
                    </a:lnTo>
                    <a:lnTo>
                      <a:pt x="391" y="1384"/>
                    </a:lnTo>
                    <a:lnTo>
                      <a:pt x="4480" y="3746"/>
                    </a:lnTo>
                    <a:lnTo>
                      <a:pt x="4530" y="3773"/>
                    </a:lnTo>
                    <a:lnTo>
                      <a:pt x="4634" y="3816"/>
                    </a:lnTo>
                    <a:lnTo>
                      <a:pt x="4742" y="3845"/>
                    </a:lnTo>
                    <a:lnTo>
                      <a:pt x="4851" y="3859"/>
                    </a:lnTo>
                    <a:lnTo>
                      <a:pt x="4961" y="3859"/>
                    </a:lnTo>
                    <a:lnTo>
                      <a:pt x="5070" y="3845"/>
                    </a:lnTo>
                    <a:lnTo>
                      <a:pt x="5178" y="3816"/>
                    </a:lnTo>
                    <a:lnTo>
                      <a:pt x="5282" y="3773"/>
                    </a:lnTo>
                    <a:lnTo>
                      <a:pt x="5332" y="3746"/>
                    </a:lnTo>
                    <a:lnTo>
                      <a:pt x="10366" y="838"/>
                    </a:lnTo>
                    <a:lnTo>
                      <a:pt x="10418" y="808"/>
                    </a:lnTo>
                    <a:lnTo>
                      <a:pt x="10511" y="734"/>
                    </a:lnTo>
                    <a:lnTo>
                      <a:pt x="10595" y="652"/>
                    </a:lnTo>
                    <a:lnTo>
                      <a:pt x="10665" y="558"/>
                    </a:lnTo>
                    <a:lnTo>
                      <a:pt x="10723" y="458"/>
                    </a:lnTo>
                    <a:lnTo>
                      <a:pt x="10769" y="350"/>
                    </a:lnTo>
                    <a:lnTo>
                      <a:pt x="10799" y="236"/>
                    </a:lnTo>
                    <a:lnTo>
                      <a:pt x="10815" y="119"/>
                    </a:lnTo>
                    <a:lnTo>
                      <a:pt x="10816" y="59"/>
                    </a:lnTo>
                    <a:lnTo>
                      <a:pt x="10816" y="0"/>
                    </a:lnTo>
                    <a:lnTo>
                      <a:pt x="10815" y="27"/>
                    </a:lnTo>
                    <a:lnTo>
                      <a:pt x="10801" y="82"/>
                    </a:lnTo>
                    <a:lnTo>
                      <a:pt x="10773" y="132"/>
                    </a:lnTo>
                    <a:lnTo>
                      <a:pt x="10731" y="174"/>
                    </a:lnTo>
                    <a:lnTo>
                      <a:pt x="10706" y="191"/>
                    </a:lnTo>
                    <a:close/>
                  </a:path>
                </a:pathLst>
              </a:custGeom>
              <a:solidFill>
                <a:srgbClr val="BBC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2029" y="1277"/>
                <a:ext cx="1413" cy="814"/>
              </a:xfrm>
              <a:custGeom>
                <a:avLst/>
                <a:gdLst>
                  <a:gd name="T0" fmla="*/ 0 w 4237"/>
                  <a:gd name="T1" fmla="*/ 2120 h 2444"/>
                  <a:gd name="T2" fmla="*/ 554 w 4237"/>
                  <a:gd name="T3" fmla="*/ 2444 h 2444"/>
                  <a:gd name="T4" fmla="*/ 4237 w 4237"/>
                  <a:gd name="T5" fmla="*/ 316 h 2444"/>
                  <a:gd name="T6" fmla="*/ 3687 w 4237"/>
                  <a:gd name="T7" fmla="*/ 0 h 2444"/>
                  <a:gd name="T8" fmla="*/ 0 w 4237"/>
                  <a:gd name="T9" fmla="*/ 2120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7" h="2444">
                    <a:moveTo>
                      <a:pt x="0" y="2120"/>
                    </a:moveTo>
                    <a:lnTo>
                      <a:pt x="554" y="2444"/>
                    </a:lnTo>
                    <a:lnTo>
                      <a:pt x="4237" y="316"/>
                    </a:lnTo>
                    <a:lnTo>
                      <a:pt x="3687" y="0"/>
                    </a:lnTo>
                    <a:lnTo>
                      <a:pt x="0" y="2120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2076" y="2158"/>
                <a:ext cx="353" cy="218"/>
              </a:xfrm>
              <a:custGeom>
                <a:avLst/>
                <a:gdLst>
                  <a:gd name="T0" fmla="*/ 766 w 1059"/>
                  <a:gd name="T1" fmla="*/ 0 h 654"/>
                  <a:gd name="T2" fmla="*/ 0 w 1059"/>
                  <a:gd name="T3" fmla="*/ 443 h 654"/>
                  <a:gd name="T4" fmla="*/ 0 w 1059"/>
                  <a:gd name="T5" fmla="*/ 485 h 654"/>
                  <a:gd name="T6" fmla="*/ 292 w 1059"/>
                  <a:gd name="T7" fmla="*/ 654 h 654"/>
                  <a:gd name="T8" fmla="*/ 1059 w 1059"/>
                  <a:gd name="T9" fmla="*/ 213 h 654"/>
                  <a:gd name="T10" fmla="*/ 1059 w 1059"/>
                  <a:gd name="T11" fmla="*/ 168 h 654"/>
                  <a:gd name="T12" fmla="*/ 766 w 1059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654">
                    <a:moveTo>
                      <a:pt x="766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292" y="654"/>
                    </a:lnTo>
                    <a:lnTo>
                      <a:pt x="1059" y="213"/>
                    </a:lnTo>
                    <a:lnTo>
                      <a:pt x="1059" y="168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076" y="2214"/>
                <a:ext cx="353" cy="162"/>
              </a:xfrm>
              <a:custGeom>
                <a:avLst/>
                <a:gdLst>
                  <a:gd name="T0" fmla="*/ 293 w 1059"/>
                  <a:gd name="T1" fmla="*/ 445 h 486"/>
                  <a:gd name="T2" fmla="*/ 0 w 1059"/>
                  <a:gd name="T3" fmla="*/ 275 h 486"/>
                  <a:gd name="T4" fmla="*/ 0 w 1059"/>
                  <a:gd name="T5" fmla="*/ 317 h 486"/>
                  <a:gd name="T6" fmla="*/ 292 w 1059"/>
                  <a:gd name="T7" fmla="*/ 486 h 486"/>
                  <a:gd name="T8" fmla="*/ 1059 w 1059"/>
                  <a:gd name="T9" fmla="*/ 45 h 486"/>
                  <a:gd name="T10" fmla="*/ 1059 w 1059"/>
                  <a:gd name="T11" fmla="*/ 0 h 486"/>
                  <a:gd name="T12" fmla="*/ 293 w 1059"/>
                  <a:gd name="T13" fmla="*/ 44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486">
                    <a:moveTo>
                      <a:pt x="293" y="445"/>
                    </a:moveTo>
                    <a:lnTo>
                      <a:pt x="0" y="275"/>
                    </a:lnTo>
                    <a:lnTo>
                      <a:pt x="0" y="317"/>
                    </a:lnTo>
                    <a:lnTo>
                      <a:pt x="292" y="486"/>
                    </a:lnTo>
                    <a:lnTo>
                      <a:pt x="1059" y="45"/>
                    </a:lnTo>
                    <a:lnTo>
                      <a:pt x="1059" y="0"/>
                    </a:lnTo>
                    <a:lnTo>
                      <a:pt x="293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2206" y="2232"/>
                <a:ext cx="391" cy="240"/>
              </a:xfrm>
              <a:custGeom>
                <a:avLst/>
                <a:gdLst>
                  <a:gd name="T0" fmla="*/ 764 w 1172"/>
                  <a:gd name="T1" fmla="*/ 0 h 722"/>
                  <a:gd name="T2" fmla="*/ 0 w 1172"/>
                  <a:gd name="T3" fmla="*/ 445 h 722"/>
                  <a:gd name="T4" fmla="*/ 0 w 1172"/>
                  <a:gd name="T5" fmla="*/ 485 h 722"/>
                  <a:gd name="T6" fmla="*/ 404 w 1172"/>
                  <a:gd name="T7" fmla="*/ 722 h 722"/>
                  <a:gd name="T8" fmla="*/ 1172 w 1172"/>
                  <a:gd name="T9" fmla="*/ 281 h 722"/>
                  <a:gd name="T10" fmla="*/ 1172 w 1172"/>
                  <a:gd name="T11" fmla="*/ 236 h 722"/>
                  <a:gd name="T12" fmla="*/ 764 w 1172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2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404" y="722"/>
                    </a:lnTo>
                    <a:lnTo>
                      <a:pt x="1172" y="281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206" y="2310"/>
                <a:ext cx="391" cy="162"/>
              </a:xfrm>
              <a:custGeom>
                <a:avLst/>
                <a:gdLst>
                  <a:gd name="T0" fmla="*/ 406 w 1172"/>
                  <a:gd name="T1" fmla="*/ 444 h 486"/>
                  <a:gd name="T2" fmla="*/ 0 w 1172"/>
                  <a:gd name="T3" fmla="*/ 209 h 486"/>
                  <a:gd name="T4" fmla="*/ 0 w 1172"/>
                  <a:gd name="T5" fmla="*/ 249 h 486"/>
                  <a:gd name="T6" fmla="*/ 404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4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492" y="2067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5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2492" y="2146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8 h 484"/>
                  <a:gd name="T4" fmla="*/ 0 w 1172"/>
                  <a:gd name="T5" fmla="*/ 249 h 484"/>
                  <a:gd name="T6" fmla="*/ 405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8"/>
                    </a:lnTo>
                    <a:lnTo>
                      <a:pt x="0" y="249"/>
                    </a:lnTo>
                    <a:lnTo>
                      <a:pt x="405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2759" y="2106"/>
                <a:ext cx="390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3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4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3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4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2759" y="2184"/>
                <a:ext cx="390" cy="162"/>
              </a:xfrm>
              <a:custGeom>
                <a:avLst/>
                <a:gdLst>
                  <a:gd name="T0" fmla="*/ 406 w 1172"/>
                  <a:gd name="T1" fmla="*/ 445 h 486"/>
                  <a:gd name="T2" fmla="*/ 0 w 1172"/>
                  <a:gd name="T3" fmla="*/ 209 h 486"/>
                  <a:gd name="T4" fmla="*/ 0 w 1172"/>
                  <a:gd name="T5" fmla="*/ 250 h 486"/>
                  <a:gd name="T6" fmla="*/ 405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2961" y="218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4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2961" y="2259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8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8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3246" y="2016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6 h 720"/>
                  <a:gd name="T6" fmla="*/ 405 w 1172"/>
                  <a:gd name="T7" fmla="*/ 720 h 720"/>
                  <a:gd name="T8" fmla="*/ 1172 w 1172"/>
                  <a:gd name="T9" fmla="*/ 280 h 720"/>
                  <a:gd name="T10" fmla="*/ 1172 w 1172"/>
                  <a:gd name="T11" fmla="*/ 237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405" y="720"/>
                    </a:lnTo>
                    <a:lnTo>
                      <a:pt x="1172" y="280"/>
                    </a:lnTo>
                    <a:lnTo>
                      <a:pt x="1172" y="237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3246" y="2095"/>
                <a:ext cx="391" cy="161"/>
              </a:xfrm>
              <a:custGeom>
                <a:avLst/>
                <a:gdLst>
                  <a:gd name="T0" fmla="*/ 406 w 1172"/>
                  <a:gd name="T1" fmla="*/ 443 h 483"/>
                  <a:gd name="T2" fmla="*/ 0 w 1172"/>
                  <a:gd name="T3" fmla="*/ 207 h 483"/>
                  <a:gd name="T4" fmla="*/ 0 w 1172"/>
                  <a:gd name="T5" fmla="*/ 249 h 483"/>
                  <a:gd name="T6" fmla="*/ 405 w 1172"/>
                  <a:gd name="T7" fmla="*/ 483 h 483"/>
                  <a:gd name="T8" fmla="*/ 1172 w 1172"/>
                  <a:gd name="T9" fmla="*/ 43 h 483"/>
                  <a:gd name="T10" fmla="*/ 1172 w 1172"/>
                  <a:gd name="T11" fmla="*/ 0 h 483"/>
                  <a:gd name="T12" fmla="*/ 406 w 1172"/>
                  <a:gd name="T13" fmla="*/ 44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3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5" y="483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3537" y="1849"/>
                <a:ext cx="391" cy="241"/>
              </a:xfrm>
              <a:custGeom>
                <a:avLst/>
                <a:gdLst>
                  <a:gd name="T0" fmla="*/ 766 w 1173"/>
                  <a:gd name="T1" fmla="*/ 0 h 722"/>
                  <a:gd name="T2" fmla="*/ 0 w 1173"/>
                  <a:gd name="T3" fmla="*/ 445 h 722"/>
                  <a:gd name="T4" fmla="*/ 0 w 1173"/>
                  <a:gd name="T5" fmla="*/ 486 h 722"/>
                  <a:gd name="T6" fmla="*/ 404 w 1173"/>
                  <a:gd name="T7" fmla="*/ 722 h 722"/>
                  <a:gd name="T8" fmla="*/ 1173 w 1173"/>
                  <a:gd name="T9" fmla="*/ 281 h 722"/>
                  <a:gd name="T10" fmla="*/ 1173 w 1173"/>
                  <a:gd name="T11" fmla="*/ 236 h 722"/>
                  <a:gd name="T12" fmla="*/ 766 w 1173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722">
                    <a:moveTo>
                      <a:pt x="766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404" y="722"/>
                    </a:lnTo>
                    <a:lnTo>
                      <a:pt x="1173" y="281"/>
                    </a:lnTo>
                    <a:lnTo>
                      <a:pt x="1173" y="236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3537" y="1928"/>
                <a:ext cx="391" cy="162"/>
              </a:xfrm>
              <a:custGeom>
                <a:avLst/>
                <a:gdLst>
                  <a:gd name="T0" fmla="*/ 407 w 1173"/>
                  <a:gd name="T1" fmla="*/ 444 h 486"/>
                  <a:gd name="T2" fmla="*/ 0 w 1173"/>
                  <a:gd name="T3" fmla="*/ 209 h 486"/>
                  <a:gd name="T4" fmla="*/ 0 w 1173"/>
                  <a:gd name="T5" fmla="*/ 250 h 486"/>
                  <a:gd name="T6" fmla="*/ 404 w 1173"/>
                  <a:gd name="T7" fmla="*/ 486 h 486"/>
                  <a:gd name="T8" fmla="*/ 1173 w 1173"/>
                  <a:gd name="T9" fmla="*/ 45 h 486"/>
                  <a:gd name="T10" fmla="*/ 1173 w 1173"/>
                  <a:gd name="T11" fmla="*/ 0 h 486"/>
                  <a:gd name="T12" fmla="*/ 407 w 1173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486">
                    <a:moveTo>
                      <a:pt x="407" y="444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4" y="486"/>
                    </a:lnTo>
                    <a:lnTo>
                      <a:pt x="1173" y="45"/>
                    </a:lnTo>
                    <a:lnTo>
                      <a:pt x="1173" y="0"/>
                    </a:lnTo>
                    <a:lnTo>
                      <a:pt x="407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3045" y="194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3045" y="2019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3334" y="1773"/>
                <a:ext cx="390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80 h 720"/>
                  <a:gd name="T10" fmla="*/ 1172 w 1172"/>
                  <a:gd name="T11" fmla="*/ 235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80"/>
                    </a:lnTo>
                    <a:lnTo>
                      <a:pt x="1172" y="23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3334" y="1851"/>
                <a:ext cx="390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5 w 1172"/>
                  <a:gd name="T7" fmla="*/ 485 h 485"/>
                  <a:gd name="T8" fmla="*/ 1172 w 1172"/>
                  <a:gd name="T9" fmla="*/ 45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5" y="485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3623" y="1609"/>
                <a:ext cx="391" cy="240"/>
              </a:xfrm>
              <a:custGeom>
                <a:avLst/>
                <a:gdLst>
                  <a:gd name="T0" fmla="*/ 764 w 1173"/>
                  <a:gd name="T1" fmla="*/ 0 h 721"/>
                  <a:gd name="T2" fmla="*/ 0 w 1173"/>
                  <a:gd name="T3" fmla="*/ 445 h 721"/>
                  <a:gd name="T4" fmla="*/ 0 w 1173"/>
                  <a:gd name="T5" fmla="*/ 485 h 721"/>
                  <a:gd name="T6" fmla="*/ 404 w 1173"/>
                  <a:gd name="T7" fmla="*/ 721 h 721"/>
                  <a:gd name="T8" fmla="*/ 1173 w 1173"/>
                  <a:gd name="T9" fmla="*/ 280 h 721"/>
                  <a:gd name="T10" fmla="*/ 1173 w 1173"/>
                  <a:gd name="T11" fmla="*/ 236 h 721"/>
                  <a:gd name="T12" fmla="*/ 764 w 1173"/>
                  <a:gd name="T1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721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404" y="721"/>
                    </a:lnTo>
                    <a:lnTo>
                      <a:pt x="1173" y="280"/>
                    </a:lnTo>
                    <a:lnTo>
                      <a:pt x="1173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3623" y="1687"/>
                <a:ext cx="391" cy="162"/>
              </a:xfrm>
              <a:custGeom>
                <a:avLst/>
                <a:gdLst>
                  <a:gd name="T0" fmla="*/ 407 w 1173"/>
                  <a:gd name="T1" fmla="*/ 443 h 485"/>
                  <a:gd name="T2" fmla="*/ 0 w 1173"/>
                  <a:gd name="T3" fmla="*/ 209 h 485"/>
                  <a:gd name="T4" fmla="*/ 0 w 1173"/>
                  <a:gd name="T5" fmla="*/ 249 h 485"/>
                  <a:gd name="T6" fmla="*/ 404 w 1173"/>
                  <a:gd name="T7" fmla="*/ 485 h 485"/>
                  <a:gd name="T8" fmla="*/ 1173 w 1173"/>
                  <a:gd name="T9" fmla="*/ 44 h 485"/>
                  <a:gd name="T10" fmla="*/ 1173 w 1173"/>
                  <a:gd name="T11" fmla="*/ 0 h 485"/>
                  <a:gd name="T12" fmla="*/ 407 w 1173"/>
                  <a:gd name="T13" fmla="*/ 443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485">
                    <a:moveTo>
                      <a:pt x="407" y="443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5"/>
                    </a:lnTo>
                    <a:lnTo>
                      <a:pt x="1173" y="44"/>
                    </a:lnTo>
                    <a:lnTo>
                      <a:pt x="1173" y="0"/>
                    </a:lnTo>
                    <a:lnTo>
                      <a:pt x="407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2778" y="1903"/>
                <a:ext cx="391" cy="240"/>
              </a:xfrm>
              <a:custGeom>
                <a:avLst/>
                <a:gdLst>
                  <a:gd name="T0" fmla="*/ 764 w 1172"/>
                  <a:gd name="T1" fmla="*/ 0 h 721"/>
                  <a:gd name="T2" fmla="*/ 0 w 1172"/>
                  <a:gd name="T3" fmla="*/ 444 h 721"/>
                  <a:gd name="T4" fmla="*/ 0 w 1172"/>
                  <a:gd name="T5" fmla="*/ 486 h 721"/>
                  <a:gd name="T6" fmla="*/ 404 w 1172"/>
                  <a:gd name="T7" fmla="*/ 721 h 721"/>
                  <a:gd name="T8" fmla="*/ 1172 w 1172"/>
                  <a:gd name="T9" fmla="*/ 280 h 721"/>
                  <a:gd name="T10" fmla="*/ 1172 w 1172"/>
                  <a:gd name="T11" fmla="*/ 237 h 721"/>
                  <a:gd name="T12" fmla="*/ 764 w 1172"/>
                  <a:gd name="T1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1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404" y="721"/>
                    </a:lnTo>
                    <a:lnTo>
                      <a:pt x="1172" y="280"/>
                    </a:lnTo>
                    <a:lnTo>
                      <a:pt x="1172" y="237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2778" y="1982"/>
                <a:ext cx="391" cy="161"/>
              </a:xfrm>
              <a:custGeom>
                <a:avLst/>
                <a:gdLst>
                  <a:gd name="T0" fmla="*/ 406 w 1172"/>
                  <a:gd name="T1" fmla="*/ 443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3065" y="1736"/>
                <a:ext cx="391" cy="240"/>
              </a:xfrm>
              <a:custGeom>
                <a:avLst/>
                <a:gdLst>
                  <a:gd name="T0" fmla="*/ 765 w 1172"/>
                  <a:gd name="T1" fmla="*/ 0 h 722"/>
                  <a:gd name="T2" fmla="*/ 0 w 1172"/>
                  <a:gd name="T3" fmla="*/ 445 h 722"/>
                  <a:gd name="T4" fmla="*/ 0 w 1172"/>
                  <a:gd name="T5" fmla="*/ 486 h 722"/>
                  <a:gd name="T6" fmla="*/ 405 w 1172"/>
                  <a:gd name="T7" fmla="*/ 722 h 722"/>
                  <a:gd name="T8" fmla="*/ 1172 w 1172"/>
                  <a:gd name="T9" fmla="*/ 281 h 722"/>
                  <a:gd name="T10" fmla="*/ 1172 w 1172"/>
                  <a:gd name="T11" fmla="*/ 236 h 722"/>
                  <a:gd name="T12" fmla="*/ 765 w 1172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2">
                    <a:moveTo>
                      <a:pt x="765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405" y="722"/>
                    </a:lnTo>
                    <a:lnTo>
                      <a:pt x="1172" y="281"/>
                    </a:lnTo>
                    <a:lnTo>
                      <a:pt x="1172" y="236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3065" y="1814"/>
                <a:ext cx="391" cy="162"/>
              </a:xfrm>
              <a:custGeom>
                <a:avLst/>
                <a:gdLst>
                  <a:gd name="T0" fmla="*/ 406 w 1172"/>
                  <a:gd name="T1" fmla="*/ 444 h 486"/>
                  <a:gd name="T2" fmla="*/ 0 w 1172"/>
                  <a:gd name="T3" fmla="*/ 209 h 486"/>
                  <a:gd name="T4" fmla="*/ 0 w 1172"/>
                  <a:gd name="T5" fmla="*/ 250 h 486"/>
                  <a:gd name="T6" fmla="*/ 405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4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3353" y="157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5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5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3353" y="1648"/>
                <a:ext cx="391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4 w 1172"/>
                  <a:gd name="T7" fmla="*/ 485 h 485"/>
                  <a:gd name="T8" fmla="*/ 1172 w 1172"/>
                  <a:gd name="T9" fmla="*/ 44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5"/>
                    </a:lnTo>
                    <a:lnTo>
                      <a:pt x="1172" y="44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3640" y="1405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3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4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3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4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3640" y="1483"/>
                <a:ext cx="391" cy="162"/>
              </a:xfrm>
              <a:custGeom>
                <a:avLst/>
                <a:gdLst>
                  <a:gd name="T0" fmla="*/ 407 w 1172"/>
                  <a:gd name="T1" fmla="*/ 444 h 486"/>
                  <a:gd name="T2" fmla="*/ 0 w 1172"/>
                  <a:gd name="T3" fmla="*/ 209 h 486"/>
                  <a:gd name="T4" fmla="*/ 0 w 1172"/>
                  <a:gd name="T5" fmla="*/ 249 h 486"/>
                  <a:gd name="T6" fmla="*/ 404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7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7" y="444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7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2371" y="2271"/>
                <a:ext cx="491" cy="298"/>
              </a:xfrm>
              <a:custGeom>
                <a:avLst/>
                <a:gdLst>
                  <a:gd name="T0" fmla="*/ 1473 w 1473"/>
                  <a:gd name="T1" fmla="*/ 236 h 893"/>
                  <a:gd name="T2" fmla="*/ 1066 w 1473"/>
                  <a:gd name="T3" fmla="*/ 0 h 893"/>
                  <a:gd name="T4" fmla="*/ 0 w 1473"/>
                  <a:gd name="T5" fmla="*/ 617 h 893"/>
                  <a:gd name="T6" fmla="*/ 0 w 1473"/>
                  <a:gd name="T7" fmla="*/ 657 h 893"/>
                  <a:gd name="T8" fmla="*/ 405 w 1473"/>
                  <a:gd name="T9" fmla="*/ 893 h 893"/>
                  <a:gd name="T10" fmla="*/ 1473 w 1473"/>
                  <a:gd name="T11" fmla="*/ 281 h 893"/>
                  <a:gd name="T12" fmla="*/ 1473 w 1473"/>
                  <a:gd name="T13" fmla="*/ 236 h 893"/>
                  <a:gd name="T14" fmla="*/ 1473 w 1473"/>
                  <a:gd name="T15" fmla="*/ 2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3" h="893">
                    <a:moveTo>
                      <a:pt x="1473" y="236"/>
                    </a:moveTo>
                    <a:lnTo>
                      <a:pt x="1066" y="0"/>
                    </a:lnTo>
                    <a:lnTo>
                      <a:pt x="0" y="617"/>
                    </a:lnTo>
                    <a:lnTo>
                      <a:pt x="0" y="657"/>
                    </a:lnTo>
                    <a:lnTo>
                      <a:pt x="405" y="893"/>
                    </a:lnTo>
                    <a:lnTo>
                      <a:pt x="1473" y="281"/>
                    </a:lnTo>
                    <a:lnTo>
                      <a:pt x="1473" y="236"/>
                    </a:lnTo>
                    <a:lnTo>
                      <a:pt x="1473" y="236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8"/>
              <p:cNvSpPr>
                <a:spLocks/>
              </p:cNvSpPr>
              <p:nvPr/>
            </p:nvSpPr>
            <p:spPr bwMode="auto">
              <a:xfrm>
                <a:off x="2371" y="2350"/>
                <a:ext cx="491" cy="219"/>
              </a:xfrm>
              <a:custGeom>
                <a:avLst/>
                <a:gdLst>
                  <a:gd name="T0" fmla="*/ 0 w 1473"/>
                  <a:gd name="T1" fmla="*/ 381 h 657"/>
                  <a:gd name="T2" fmla="*/ 0 w 1473"/>
                  <a:gd name="T3" fmla="*/ 421 h 657"/>
                  <a:gd name="T4" fmla="*/ 405 w 1473"/>
                  <a:gd name="T5" fmla="*/ 657 h 657"/>
                  <a:gd name="T6" fmla="*/ 1473 w 1473"/>
                  <a:gd name="T7" fmla="*/ 45 h 657"/>
                  <a:gd name="T8" fmla="*/ 1473 w 1473"/>
                  <a:gd name="T9" fmla="*/ 0 h 657"/>
                  <a:gd name="T10" fmla="*/ 406 w 1473"/>
                  <a:gd name="T11" fmla="*/ 617 h 657"/>
                  <a:gd name="T12" fmla="*/ 0 w 1473"/>
                  <a:gd name="T13" fmla="*/ 381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3" h="657">
                    <a:moveTo>
                      <a:pt x="0" y="381"/>
                    </a:moveTo>
                    <a:lnTo>
                      <a:pt x="0" y="421"/>
                    </a:lnTo>
                    <a:lnTo>
                      <a:pt x="405" y="657"/>
                    </a:lnTo>
                    <a:lnTo>
                      <a:pt x="1473" y="45"/>
                    </a:lnTo>
                    <a:lnTo>
                      <a:pt x="1473" y="0"/>
                    </a:lnTo>
                    <a:lnTo>
                      <a:pt x="406" y="617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2539" y="2348"/>
                <a:ext cx="527" cy="319"/>
              </a:xfrm>
              <a:custGeom>
                <a:avLst/>
                <a:gdLst>
                  <a:gd name="T0" fmla="*/ 1579 w 1581"/>
                  <a:gd name="T1" fmla="*/ 235 h 955"/>
                  <a:gd name="T2" fmla="*/ 1173 w 1581"/>
                  <a:gd name="T3" fmla="*/ 0 h 955"/>
                  <a:gd name="T4" fmla="*/ 0 w 1581"/>
                  <a:gd name="T5" fmla="*/ 678 h 955"/>
                  <a:gd name="T6" fmla="*/ 0 w 1581"/>
                  <a:gd name="T7" fmla="*/ 719 h 955"/>
                  <a:gd name="T8" fmla="*/ 406 w 1581"/>
                  <a:gd name="T9" fmla="*/ 955 h 955"/>
                  <a:gd name="T10" fmla="*/ 1581 w 1581"/>
                  <a:gd name="T11" fmla="*/ 278 h 955"/>
                  <a:gd name="T12" fmla="*/ 1581 w 1581"/>
                  <a:gd name="T13" fmla="*/ 235 h 955"/>
                  <a:gd name="T14" fmla="*/ 1579 w 1581"/>
                  <a:gd name="T15" fmla="*/ 235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1" h="955">
                    <a:moveTo>
                      <a:pt x="1579" y="235"/>
                    </a:moveTo>
                    <a:lnTo>
                      <a:pt x="1173" y="0"/>
                    </a:lnTo>
                    <a:lnTo>
                      <a:pt x="0" y="678"/>
                    </a:lnTo>
                    <a:lnTo>
                      <a:pt x="0" y="719"/>
                    </a:lnTo>
                    <a:lnTo>
                      <a:pt x="406" y="955"/>
                    </a:lnTo>
                    <a:lnTo>
                      <a:pt x="1581" y="278"/>
                    </a:lnTo>
                    <a:lnTo>
                      <a:pt x="1581" y="235"/>
                    </a:lnTo>
                    <a:lnTo>
                      <a:pt x="1579" y="235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2539" y="2427"/>
                <a:ext cx="527" cy="240"/>
              </a:xfrm>
              <a:custGeom>
                <a:avLst/>
                <a:gdLst>
                  <a:gd name="T0" fmla="*/ 0 w 1581"/>
                  <a:gd name="T1" fmla="*/ 443 h 720"/>
                  <a:gd name="T2" fmla="*/ 0 w 1581"/>
                  <a:gd name="T3" fmla="*/ 484 h 720"/>
                  <a:gd name="T4" fmla="*/ 406 w 1581"/>
                  <a:gd name="T5" fmla="*/ 720 h 720"/>
                  <a:gd name="T6" fmla="*/ 1581 w 1581"/>
                  <a:gd name="T7" fmla="*/ 43 h 720"/>
                  <a:gd name="T8" fmla="*/ 1581 w 1581"/>
                  <a:gd name="T9" fmla="*/ 0 h 720"/>
                  <a:gd name="T10" fmla="*/ 407 w 1581"/>
                  <a:gd name="T11" fmla="*/ 680 h 720"/>
                  <a:gd name="T12" fmla="*/ 0 w 1581"/>
                  <a:gd name="T13" fmla="*/ 443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1" h="720">
                    <a:moveTo>
                      <a:pt x="0" y="443"/>
                    </a:moveTo>
                    <a:lnTo>
                      <a:pt x="0" y="484"/>
                    </a:lnTo>
                    <a:lnTo>
                      <a:pt x="406" y="720"/>
                    </a:lnTo>
                    <a:lnTo>
                      <a:pt x="1581" y="43"/>
                    </a:lnTo>
                    <a:lnTo>
                      <a:pt x="1581" y="0"/>
                    </a:lnTo>
                    <a:lnTo>
                      <a:pt x="407" y="680"/>
                    </a:lnTo>
                    <a:lnTo>
                      <a:pt x="0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41"/>
              <p:cNvSpPr>
                <a:spLocks noChangeArrowheads="1"/>
              </p:cNvSpPr>
              <p:nvPr/>
            </p:nvSpPr>
            <p:spPr bwMode="auto">
              <a:xfrm>
                <a:off x="3065" y="2427"/>
                <a:ext cx="1" cy="1"/>
              </a:xfrm>
              <a:prstGeom prst="rect">
                <a:avLst/>
              </a:prstGeom>
              <a:solidFill>
                <a:srgbClr val="252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2705" y="2522"/>
                <a:ext cx="392" cy="240"/>
              </a:xfrm>
              <a:custGeom>
                <a:avLst/>
                <a:gdLst>
                  <a:gd name="T0" fmla="*/ 766 w 1174"/>
                  <a:gd name="T1" fmla="*/ 0 h 720"/>
                  <a:gd name="T2" fmla="*/ 0 w 1174"/>
                  <a:gd name="T3" fmla="*/ 444 h 720"/>
                  <a:gd name="T4" fmla="*/ 0 w 1174"/>
                  <a:gd name="T5" fmla="*/ 485 h 720"/>
                  <a:gd name="T6" fmla="*/ 405 w 1174"/>
                  <a:gd name="T7" fmla="*/ 720 h 720"/>
                  <a:gd name="T8" fmla="*/ 1174 w 1174"/>
                  <a:gd name="T9" fmla="*/ 279 h 720"/>
                  <a:gd name="T10" fmla="*/ 1174 w 1174"/>
                  <a:gd name="T11" fmla="*/ 235 h 720"/>
                  <a:gd name="T12" fmla="*/ 766 w 1174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720">
                    <a:moveTo>
                      <a:pt x="766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5" y="720"/>
                    </a:lnTo>
                    <a:lnTo>
                      <a:pt x="1174" y="279"/>
                    </a:lnTo>
                    <a:lnTo>
                      <a:pt x="1174" y="235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2705" y="2600"/>
                <a:ext cx="392" cy="162"/>
              </a:xfrm>
              <a:custGeom>
                <a:avLst/>
                <a:gdLst>
                  <a:gd name="T0" fmla="*/ 408 w 1174"/>
                  <a:gd name="T1" fmla="*/ 445 h 485"/>
                  <a:gd name="T2" fmla="*/ 0 w 1174"/>
                  <a:gd name="T3" fmla="*/ 209 h 485"/>
                  <a:gd name="T4" fmla="*/ 0 w 1174"/>
                  <a:gd name="T5" fmla="*/ 250 h 485"/>
                  <a:gd name="T6" fmla="*/ 405 w 1174"/>
                  <a:gd name="T7" fmla="*/ 485 h 485"/>
                  <a:gd name="T8" fmla="*/ 1174 w 1174"/>
                  <a:gd name="T9" fmla="*/ 44 h 485"/>
                  <a:gd name="T10" fmla="*/ 1174 w 1174"/>
                  <a:gd name="T11" fmla="*/ 0 h 485"/>
                  <a:gd name="T12" fmla="*/ 408 w 1174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485">
                    <a:moveTo>
                      <a:pt x="408" y="445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5"/>
                    </a:lnTo>
                    <a:lnTo>
                      <a:pt x="1174" y="44"/>
                    </a:lnTo>
                    <a:lnTo>
                      <a:pt x="1174" y="0"/>
                    </a:lnTo>
                    <a:lnTo>
                      <a:pt x="408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2992" y="2356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5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5"/>
              <p:cNvSpPr>
                <a:spLocks/>
              </p:cNvSpPr>
              <p:nvPr/>
            </p:nvSpPr>
            <p:spPr bwMode="auto">
              <a:xfrm>
                <a:off x="2992" y="2434"/>
                <a:ext cx="391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5 w 1172"/>
                  <a:gd name="T7" fmla="*/ 485 h 485"/>
                  <a:gd name="T8" fmla="*/ 1172 w 1172"/>
                  <a:gd name="T9" fmla="*/ 44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5" y="485"/>
                    </a:lnTo>
                    <a:lnTo>
                      <a:pt x="1172" y="44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46"/>
              <p:cNvSpPr>
                <a:spLocks/>
              </p:cNvSpPr>
              <p:nvPr/>
            </p:nvSpPr>
            <p:spPr bwMode="auto">
              <a:xfrm>
                <a:off x="3279" y="1858"/>
                <a:ext cx="963" cy="572"/>
              </a:xfrm>
              <a:custGeom>
                <a:avLst/>
                <a:gdLst>
                  <a:gd name="T0" fmla="*/ 2482 w 2889"/>
                  <a:gd name="T1" fmla="*/ 0 h 1716"/>
                  <a:gd name="T2" fmla="*/ 0 w 2889"/>
                  <a:gd name="T3" fmla="*/ 1440 h 1716"/>
                  <a:gd name="T4" fmla="*/ 0 w 2889"/>
                  <a:gd name="T5" fmla="*/ 1482 h 1716"/>
                  <a:gd name="T6" fmla="*/ 404 w 2889"/>
                  <a:gd name="T7" fmla="*/ 1716 h 1716"/>
                  <a:gd name="T8" fmla="*/ 2889 w 2889"/>
                  <a:gd name="T9" fmla="*/ 279 h 1716"/>
                  <a:gd name="T10" fmla="*/ 2889 w 2889"/>
                  <a:gd name="T11" fmla="*/ 234 h 1716"/>
                  <a:gd name="T12" fmla="*/ 2482 w 2889"/>
                  <a:gd name="T13" fmla="*/ 0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9" h="1716">
                    <a:moveTo>
                      <a:pt x="2482" y="0"/>
                    </a:moveTo>
                    <a:lnTo>
                      <a:pt x="0" y="1440"/>
                    </a:lnTo>
                    <a:lnTo>
                      <a:pt x="0" y="1482"/>
                    </a:lnTo>
                    <a:lnTo>
                      <a:pt x="404" y="1716"/>
                    </a:lnTo>
                    <a:lnTo>
                      <a:pt x="2889" y="279"/>
                    </a:lnTo>
                    <a:lnTo>
                      <a:pt x="2889" y="234"/>
                    </a:lnTo>
                    <a:lnTo>
                      <a:pt x="2482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47"/>
              <p:cNvSpPr>
                <a:spLocks/>
              </p:cNvSpPr>
              <p:nvPr/>
            </p:nvSpPr>
            <p:spPr bwMode="auto">
              <a:xfrm>
                <a:off x="3279" y="1936"/>
                <a:ext cx="963" cy="494"/>
              </a:xfrm>
              <a:custGeom>
                <a:avLst/>
                <a:gdLst>
                  <a:gd name="T0" fmla="*/ 406 w 2889"/>
                  <a:gd name="T1" fmla="*/ 1442 h 1482"/>
                  <a:gd name="T2" fmla="*/ 0 w 2889"/>
                  <a:gd name="T3" fmla="*/ 1206 h 1482"/>
                  <a:gd name="T4" fmla="*/ 0 w 2889"/>
                  <a:gd name="T5" fmla="*/ 1248 h 1482"/>
                  <a:gd name="T6" fmla="*/ 404 w 2889"/>
                  <a:gd name="T7" fmla="*/ 1482 h 1482"/>
                  <a:gd name="T8" fmla="*/ 2889 w 2889"/>
                  <a:gd name="T9" fmla="*/ 45 h 1482"/>
                  <a:gd name="T10" fmla="*/ 2889 w 2889"/>
                  <a:gd name="T11" fmla="*/ 0 h 1482"/>
                  <a:gd name="T12" fmla="*/ 406 w 2889"/>
                  <a:gd name="T13" fmla="*/ 1442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9" h="1482">
                    <a:moveTo>
                      <a:pt x="406" y="1442"/>
                    </a:moveTo>
                    <a:lnTo>
                      <a:pt x="0" y="1206"/>
                    </a:lnTo>
                    <a:lnTo>
                      <a:pt x="0" y="1248"/>
                    </a:lnTo>
                    <a:lnTo>
                      <a:pt x="404" y="1482"/>
                    </a:lnTo>
                    <a:lnTo>
                      <a:pt x="2889" y="45"/>
                    </a:lnTo>
                    <a:lnTo>
                      <a:pt x="2889" y="0"/>
                    </a:lnTo>
                    <a:lnTo>
                      <a:pt x="406" y="1442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48"/>
              <p:cNvSpPr>
                <a:spLocks/>
              </p:cNvSpPr>
              <p:nvPr/>
            </p:nvSpPr>
            <p:spPr bwMode="auto">
              <a:xfrm>
                <a:off x="4140" y="1694"/>
                <a:ext cx="390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9"/>
              <p:cNvSpPr>
                <a:spLocks/>
              </p:cNvSpPr>
              <p:nvPr/>
            </p:nvSpPr>
            <p:spPr bwMode="auto">
              <a:xfrm>
                <a:off x="4140" y="1772"/>
                <a:ext cx="390" cy="162"/>
              </a:xfrm>
              <a:custGeom>
                <a:avLst/>
                <a:gdLst>
                  <a:gd name="T0" fmla="*/ 406 w 1172"/>
                  <a:gd name="T1" fmla="*/ 443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0"/>
              <p:cNvSpPr>
                <a:spLocks/>
              </p:cNvSpPr>
              <p:nvPr/>
            </p:nvSpPr>
            <p:spPr bwMode="auto">
              <a:xfrm>
                <a:off x="2362" y="1993"/>
                <a:ext cx="353" cy="218"/>
              </a:xfrm>
              <a:custGeom>
                <a:avLst/>
                <a:gdLst>
                  <a:gd name="T0" fmla="*/ 766 w 1060"/>
                  <a:gd name="T1" fmla="*/ 0 h 654"/>
                  <a:gd name="T2" fmla="*/ 0 w 1060"/>
                  <a:gd name="T3" fmla="*/ 444 h 654"/>
                  <a:gd name="T4" fmla="*/ 0 w 1060"/>
                  <a:gd name="T5" fmla="*/ 484 h 654"/>
                  <a:gd name="T6" fmla="*/ 293 w 1060"/>
                  <a:gd name="T7" fmla="*/ 654 h 654"/>
                  <a:gd name="T8" fmla="*/ 1060 w 1060"/>
                  <a:gd name="T9" fmla="*/ 213 h 654"/>
                  <a:gd name="T10" fmla="*/ 1060 w 1060"/>
                  <a:gd name="T11" fmla="*/ 169 h 654"/>
                  <a:gd name="T12" fmla="*/ 766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6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293" y="654"/>
                    </a:lnTo>
                    <a:lnTo>
                      <a:pt x="1060" y="213"/>
                    </a:lnTo>
                    <a:lnTo>
                      <a:pt x="1060" y="169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1"/>
              <p:cNvSpPr>
                <a:spLocks/>
              </p:cNvSpPr>
              <p:nvPr/>
            </p:nvSpPr>
            <p:spPr bwMode="auto">
              <a:xfrm>
                <a:off x="2362" y="2049"/>
                <a:ext cx="353" cy="162"/>
              </a:xfrm>
              <a:custGeom>
                <a:avLst/>
                <a:gdLst>
                  <a:gd name="T0" fmla="*/ 294 w 1060"/>
                  <a:gd name="T1" fmla="*/ 445 h 485"/>
                  <a:gd name="T2" fmla="*/ 0 w 1060"/>
                  <a:gd name="T3" fmla="*/ 275 h 485"/>
                  <a:gd name="T4" fmla="*/ 0 w 1060"/>
                  <a:gd name="T5" fmla="*/ 315 h 485"/>
                  <a:gd name="T6" fmla="*/ 293 w 1060"/>
                  <a:gd name="T7" fmla="*/ 485 h 485"/>
                  <a:gd name="T8" fmla="*/ 1060 w 1060"/>
                  <a:gd name="T9" fmla="*/ 44 h 485"/>
                  <a:gd name="T10" fmla="*/ 1060 w 1060"/>
                  <a:gd name="T11" fmla="*/ 0 h 485"/>
                  <a:gd name="T12" fmla="*/ 294 w 1060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5">
                    <a:moveTo>
                      <a:pt x="294" y="445"/>
                    </a:moveTo>
                    <a:lnTo>
                      <a:pt x="0" y="275"/>
                    </a:lnTo>
                    <a:lnTo>
                      <a:pt x="0" y="315"/>
                    </a:lnTo>
                    <a:lnTo>
                      <a:pt x="293" y="485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2"/>
              <p:cNvSpPr>
                <a:spLocks/>
              </p:cNvSpPr>
              <p:nvPr/>
            </p:nvSpPr>
            <p:spPr bwMode="auto">
              <a:xfrm>
                <a:off x="2650" y="1826"/>
                <a:ext cx="354" cy="218"/>
              </a:xfrm>
              <a:custGeom>
                <a:avLst/>
                <a:gdLst>
                  <a:gd name="T0" fmla="*/ 764 w 1060"/>
                  <a:gd name="T1" fmla="*/ 0 h 654"/>
                  <a:gd name="T2" fmla="*/ 0 w 1060"/>
                  <a:gd name="T3" fmla="*/ 446 h 654"/>
                  <a:gd name="T4" fmla="*/ 0 w 1060"/>
                  <a:gd name="T5" fmla="*/ 486 h 654"/>
                  <a:gd name="T6" fmla="*/ 292 w 1060"/>
                  <a:gd name="T7" fmla="*/ 654 h 654"/>
                  <a:gd name="T8" fmla="*/ 1060 w 1060"/>
                  <a:gd name="T9" fmla="*/ 214 h 654"/>
                  <a:gd name="T10" fmla="*/ 1060 w 1060"/>
                  <a:gd name="T11" fmla="*/ 170 h 654"/>
                  <a:gd name="T12" fmla="*/ 764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4" y="0"/>
                    </a:moveTo>
                    <a:lnTo>
                      <a:pt x="0" y="446"/>
                    </a:lnTo>
                    <a:lnTo>
                      <a:pt x="0" y="486"/>
                    </a:lnTo>
                    <a:lnTo>
                      <a:pt x="292" y="654"/>
                    </a:lnTo>
                    <a:lnTo>
                      <a:pt x="1060" y="214"/>
                    </a:lnTo>
                    <a:lnTo>
                      <a:pt x="1060" y="170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3"/>
              <p:cNvSpPr>
                <a:spLocks/>
              </p:cNvSpPr>
              <p:nvPr/>
            </p:nvSpPr>
            <p:spPr bwMode="auto">
              <a:xfrm>
                <a:off x="2650" y="1883"/>
                <a:ext cx="354" cy="161"/>
              </a:xfrm>
              <a:custGeom>
                <a:avLst/>
                <a:gdLst>
                  <a:gd name="T0" fmla="*/ 294 w 1060"/>
                  <a:gd name="T1" fmla="*/ 444 h 484"/>
                  <a:gd name="T2" fmla="*/ 0 w 1060"/>
                  <a:gd name="T3" fmla="*/ 276 h 484"/>
                  <a:gd name="T4" fmla="*/ 0 w 1060"/>
                  <a:gd name="T5" fmla="*/ 316 h 484"/>
                  <a:gd name="T6" fmla="*/ 292 w 1060"/>
                  <a:gd name="T7" fmla="*/ 484 h 484"/>
                  <a:gd name="T8" fmla="*/ 1060 w 1060"/>
                  <a:gd name="T9" fmla="*/ 44 h 484"/>
                  <a:gd name="T10" fmla="*/ 1060 w 1060"/>
                  <a:gd name="T11" fmla="*/ 0 h 484"/>
                  <a:gd name="T12" fmla="*/ 294 w 1060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4">
                    <a:moveTo>
                      <a:pt x="294" y="444"/>
                    </a:moveTo>
                    <a:lnTo>
                      <a:pt x="0" y="276"/>
                    </a:lnTo>
                    <a:lnTo>
                      <a:pt x="0" y="316"/>
                    </a:lnTo>
                    <a:lnTo>
                      <a:pt x="292" y="484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4"/>
              <p:cNvSpPr>
                <a:spLocks/>
              </p:cNvSpPr>
              <p:nvPr/>
            </p:nvSpPr>
            <p:spPr bwMode="auto">
              <a:xfrm>
                <a:off x="2938" y="1660"/>
                <a:ext cx="353" cy="218"/>
              </a:xfrm>
              <a:custGeom>
                <a:avLst/>
                <a:gdLst>
                  <a:gd name="T0" fmla="*/ 765 w 1060"/>
                  <a:gd name="T1" fmla="*/ 0 h 654"/>
                  <a:gd name="T2" fmla="*/ 0 w 1060"/>
                  <a:gd name="T3" fmla="*/ 444 h 654"/>
                  <a:gd name="T4" fmla="*/ 0 w 1060"/>
                  <a:gd name="T5" fmla="*/ 486 h 654"/>
                  <a:gd name="T6" fmla="*/ 293 w 1060"/>
                  <a:gd name="T7" fmla="*/ 654 h 654"/>
                  <a:gd name="T8" fmla="*/ 1060 w 1060"/>
                  <a:gd name="T9" fmla="*/ 213 h 654"/>
                  <a:gd name="T10" fmla="*/ 1060 w 1060"/>
                  <a:gd name="T11" fmla="*/ 169 h 654"/>
                  <a:gd name="T12" fmla="*/ 765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293" y="654"/>
                    </a:lnTo>
                    <a:lnTo>
                      <a:pt x="1060" y="213"/>
                    </a:lnTo>
                    <a:lnTo>
                      <a:pt x="1060" y="169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55"/>
              <p:cNvSpPr>
                <a:spLocks/>
              </p:cNvSpPr>
              <p:nvPr/>
            </p:nvSpPr>
            <p:spPr bwMode="auto">
              <a:xfrm>
                <a:off x="2938" y="1717"/>
                <a:ext cx="353" cy="161"/>
              </a:xfrm>
              <a:custGeom>
                <a:avLst/>
                <a:gdLst>
                  <a:gd name="T0" fmla="*/ 294 w 1060"/>
                  <a:gd name="T1" fmla="*/ 445 h 485"/>
                  <a:gd name="T2" fmla="*/ 0 w 1060"/>
                  <a:gd name="T3" fmla="*/ 275 h 485"/>
                  <a:gd name="T4" fmla="*/ 0 w 1060"/>
                  <a:gd name="T5" fmla="*/ 317 h 485"/>
                  <a:gd name="T6" fmla="*/ 293 w 1060"/>
                  <a:gd name="T7" fmla="*/ 485 h 485"/>
                  <a:gd name="T8" fmla="*/ 1060 w 1060"/>
                  <a:gd name="T9" fmla="*/ 44 h 485"/>
                  <a:gd name="T10" fmla="*/ 1060 w 1060"/>
                  <a:gd name="T11" fmla="*/ 0 h 485"/>
                  <a:gd name="T12" fmla="*/ 294 w 1060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5">
                    <a:moveTo>
                      <a:pt x="294" y="445"/>
                    </a:moveTo>
                    <a:lnTo>
                      <a:pt x="0" y="275"/>
                    </a:lnTo>
                    <a:lnTo>
                      <a:pt x="0" y="317"/>
                    </a:lnTo>
                    <a:lnTo>
                      <a:pt x="293" y="485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56"/>
              <p:cNvSpPr>
                <a:spLocks/>
              </p:cNvSpPr>
              <p:nvPr/>
            </p:nvSpPr>
            <p:spPr bwMode="auto">
              <a:xfrm>
                <a:off x="3223" y="1495"/>
                <a:ext cx="353" cy="218"/>
              </a:xfrm>
              <a:custGeom>
                <a:avLst/>
                <a:gdLst>
                  <a:gd name="T0" fmla="*/ 764 w 1059"/>
                  <a:gd name="T1" fmla="*/ 0 h 654"/>
                  <a:gd name="T2" fmla="*/ 0 w 1059"/>
                  <a:gd name="T3" fmla="*/ 445 h 654"/>
                  <a:gd name="T4" fmla="*/ 0 w 1059"/>
                  <a:gd name="T5" fmla="*/ 486 h 654"/>
                  <a:gd name="T6" fmla="*/ 292 w 1059"/>
                  <a:gd name="T7" fmla="*/ 654 h 654"/>
                  <a:gd name="T8" fmla="*/ 1059 w 1059"/>
                  <a:gd name="T9" fmla="*/ 213 h 654"/>
                  <a:gd name="T10" fmla="*/ 1059 w 1059"/>
                  <a:gd name="T11" fmla="*/ 170 h 654"/>
                  <a:gd name="T12" fmla="*/ 764 w 1059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654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292" y="654"/>
                    </a:lnTo>
                    <a:lnTo>
                      <a:pt x="1059" y="213"/>
                    </a:lnTo>
                    <a:lnTo>
                      <a:pt x="1059" y="170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57"/>
              <p:cNvSpPr>
                <a:spLocks/>
              </p:cNvSpPr>
              <p:nvPr/>
            </p:nvSpPr>
            <p:spPr bwMode="auto">
              <a:xfrm>
                <a:off x="3223" y="1551"/>
                <a:ext cx="353" cy="162"/>
              </a:xfrm>
              <a:custGeom>
                <a:avLst/>
                <a:gdLst>
                  <a:gd name="T0" fmla="*/ 293 w 1059"/>
                  <a:gd name="T1" fmla="*/ 444 h 484"/>
                  <a:gd name="T2" fmla="*/ 0 w 1059"/>
                  <a:gd name="T3" fmla="*/ 275 h 484"/>
                  <a:gd name="T4" fmla="*/ 0 w 1059"/>
                  <a:gd name="T5" fmla="*/ 316 h 484"/>
                  <a:gd name="T6" fmla="*/ 292 w 1059"/>
                  <a:gd name="T7" fmla="*/ 484 h 484"/>
                  <a:gd name="T8" fmla="*/ 1059 w 1059"/>
                  <a:gd name="T9" fmla="*/ 43 h 484"/>
                  <a:gd name="T10" fmla="*/ 1059 w 1059"/>
                  <a:gd name="T11" fmla="*/ 0 h 484"/>
                  <a:gd name="T12" fmla="*/ 293 w 1059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484">
                    <a:moveTo>
                      <a:pt x="293" y="444"/>
                    </a:moveTo>
                    <a:lnTo>
                      <a:pt x="0" y="275"/>
                    </a:lnTo>
                    <a:lnTo>
                      <a:pt x="0" y="316"/>
                    </a:lnTo>
                    <a:lnTo>
                      <a:pt x="292" y="484"/>
                    </a:lnTo>
                    <a:lnTo>
                      <a:pt x="1059" y="43"/>
                    </a:lnTo>
                    <a:lnTo>
                      <a:pt x="1059" y="0"/>
                    </a:lnTo>
                    <a:lnTo>
                      <a:pt x="293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58"/>
              <p:cNvSpPr>
                <a:spLocks/>
              </p:cNvSpPr>
              <p:nvPr/>
            </p:nvSpPr>
            <p:spPr bwMode="auto">
              <a:xfrm>
                <a:off x="3510" y="1330"/>
                <a:ext cx="354" cy="218"/>
              </a:xfrm>
              <a:custGeom>
                <a:avLst/>
                <a:gdLst>
                  <a:gd name="T0" fmla="*/ 765 w 1060"/>
                  <a:gd name="T1" fmla="*/ 0 h 654"/>
                  <a:gd name="T2" fmla="*/ 0 w 1060"/>
                  <a:gd name="T3" fmla="*/ 445 h 654"/>
                  <a:gd name="T4" fmla="*/ 0 w 1060"/>
                  <a:gd name="T5" fmla="*/ 485 h 654"/>
                  <a:gd name="T6" fmla="*/ 292 w 1060"/>
                  <a:gd name="T7" fmla="*/ 654 h 654"/>
                  <a:gd name="T8" fmla="*/ 1060 w 1060"/>
                  <a:gd name="T9" fmla="*/ 214 h 654"/>
                  <a:gd name="T10" fmla="*/ 1060 w 1060"/>
                  <a:gd name="T11" fmla="*/ 170 h 654"/>
                  <a:gd name="T12" fmla="*/ 765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5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292" y="654"/>
                    </a:lnTo>
                    <a:lnTo>
                      <a:pt x="1060" y="214"/>
                    </a:lnTo>
                    <a:lnTo>
                      <a:pt x="1060" y="170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9"/>
              <p:cNvSpPr>
                <a:spLocks/>
              </p:cNvSpPr>
              <p:nvPr/>
            </p:nvSpPr>
            <p:spPr bwMode="auto">
              <a:xfrm>
                <a:off x="3510" y="1386"/>
                <a:ext cx="354" cy="162"/>
              </a:xfrm>
              <a:custGeom>
                <a:avLst/>
                <a:gdLst>
                  <a:gd name="T0" fmla="*/ 294 w 1060"/>
                  <a:gd name="T1" fmla="*/ 443 h 484"/>
                  <a:gd name="T2" fmla="*/ 0 w 1060"/>
                  <a:gd name="T3" fmla="*/ 275 h 484"/>
                  <a:gd name="T4" fmla="*/ 0 w 1060"/>
                  <a:gd name="T5" fmla="*/ 315 h 484"/>
                  <a:gd name="T6" fmla="*/ 292 w 1060"/>
                  <a:gd name="T7" fmla="*/ 484 h 484"/>
                  <a:gd name="T8" fmla="*/ 1060 w 1060"/>
                  <a:gd name="T9" fmla="*/ 44 h 484"/>
                  <a:gd name="T10" fmla="*/ 1060 w 1060"/>
                  <a:gd name="T11" fmla="*/ 0 h 484"/>
                  <a:gd name="T12" fmla="*/ 294 w 1060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4">
                    <a:moveTo>
                      <a:pt x="294" y="443"/>
                    </a:moveTo>
                    <a:lnTo>
                      <a:pt x="0" y="275"/>
                    </a:lnTo>
                    <a:lnTo>
                      <a:pt x="0" y="315"/>
                    </a:lnTo>
                    <a:lnTo>
                      <a:pt x="292" y="484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0"/>
              <p:cNvSpPr>
                <a:spLocks/>
              </p:cNvSpPr>
              <p:nvPr/>
            </p:nvSpPr>
            <p:spPr bwMode="auto">
              <a:xfrm>
                <a:off x="3822" y="1500"/>
                <a:ext cx="542" cy="424"/>
              </a:xfrm>
              <a:custGeom>
                <a:avLst/>
                <a:gdLst>
                  <a:gd name="T0" fmla="*/ 1627 w 1627"/>
                  <a:gd name="T1" fmla="*/ 527 h 1273"/>
                  <a:gd name="T2" fmla="*/ 722 w 1627"/>
                  <a:gd name="T3" fmla="*/ 0 h 1273"/>
                  <a:gd name="T4" fmla="*/ 255 w 1627"/>
                  <a:gd name="T5" fmla="*/ 275 h 1273"/>
                  <a:gd name="T6" fmla="*/ 255 w 1627"/>
                  <a:gd name="T7" fmla="*/ 316 h 1273"/>
                  <a:gd name="T8" fmla="*/ 712 w 1627"/>
                  <a:gd name="T9" fmla="*/ 585 h 1273"/>
                  <a:gd name="T10" fmla="*/ 0 w 1627"/>
                  <a:gd name="T11" fmla="*/ 997 h 1273"/>
                  <a:gd name="T12" fmla="*/ 2 w 1627"/>
                  <a:gd name="T13" fmla="*/ 997 h 1273"/>
                  <a:gd name="T14" fmla="*/ 2 w 1627"/>
                  <a:gd name="T15" fmla="*/ 1039 h 1273"/>
                  <a:gd name="T16" fmla="*/ 406 w 1627"/>
                  <a:gd name="T17" fmla="*/ 1273 h 1273"/>
                  <a:gd name="T18" fmla="*/ 1627 w 1627"/>
                  <a:gd name="T19" fmla="*/ 572 h 1273"/>
                  <a:gd name="T20" fmla="*/ 1627 w 1627"/>
                  <a:gd name="T21" fmla="*/ 529 h 1273"/>
                  <a:gd name="T22" fmla="*/ 1627 w 1627"/>
                  <a:gd name="T23" fmla="*/ 527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7" h="1273">
                    <a:moveTo>
                      <a:pt x="1627" y="527"/>
                    </a:moveTo>
                    <a:lnTo>
                      <a:pt x="722" y="0"/>
                    </a:lnTo>
                    <a:lnTo>
                      <a:pt x="255" y="275"/>
                    </a:lnTo>
                    <a:lnTo>
                      <a:pt x="255" y="316"/>
                    </a:lnTo>
                    <a:lnTo>
                      <a:pt x="712" y="585"/>
                    </a:lnTo>
                    <a:lnTo>
                      <a:pt x="0" y="997"/>
                    </a:lnTo>
                    <a:lnTo>
                      <a:pt x="2" y="997"/>
                    </a:lnTo>
                    <a:lnTo>
                      <a:pt x="2" y="1039"/>
                    </a:lnTo>
                    <a:lnTo>
                      <a:pt x="406" y="1273"/>
                    </a:lnTo>
                    <a:lnTo>
                      <a:pt x="1627" y="572"/>
                    </a:lnTo>
                    <a:lnTo>
                      <a:pt x="1627" y="529"/>
                    </a:lnTo>
                    <a:lnTo>
                      <a:pt x="1627" y="527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1"/>
              <p:cNvSpPr>
                <a:spLocks/>
              </p:cNvSpPr>
              <p:nvPr/>
            </p:nvSpPr>
            <p:spPr bwMode="auto">
              <a:xfrm>
                <a:off x="3436" y="2091"/>
                <a:ext cx="1075" cy="621"/>
              </a:xfrm>
              <a:custGeom>
                <a:avLst/>
                <a:gdLst>
                  <a:gd name="T0" fmla="*/ 0 w 3226"/>
                  <a:gd name="T1" fmla="*/ 1277 h 1861"/>
                  <a:gd name="T2" fmla="*/ 2217 w 3226"/>
                  <a:gd name="T3" fmla="*/ 0 h 1861"/>
                  <a:gd name="T4" fmla="*/ 3226 w 3226"/>
                  <a:gd name="T5" fmla="*/ 579 h 1861"/>
                  <a:gd name="T6" fmla="*/ 1011 w 3226"/>
                  <a:gd name="T7" fmla="*/ 1861 h 1861"/>
                  <a:gd name="T8" fmla="*/ 0 w 3226"/>
                  <a:gd name="T9" fmla="*/ 1277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6" h="1861">
                    <a:moveTo>
                      <a:pt x="0" y="1277"/>
                    </a:moveTo>
                    <a:lnTo>
                      <a:pt x="2217" y="0"/>
                    </a:lnTo>
                    <a:lnTo>
                      <a:pt x="3226" y="579"/>
                    </a:lnTo>
                    <a:lnTo>
                      <a:pt x="1011" y="1861"/>
                    </a:lnTo>
                    <a:lnTo>
                      <a:pt x="0" y="1277"/>
                    </a:lnTo>
                    <a:close/>
                  </a:path>
                </a:pathLst>
              </a:custGeom>
              <a:solidFill>
                <a:srgbClr val="BBC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2"/>
              <p:cNvSpPr>
                <a:spLocks/>
              </p:cNvSpPr>
              <p:nvPr/>
            </p:nvSpPr>
            <p:spPr bwMode="auto">
              <a:xfrm>
                <a:off x="3907" y="1592"/>
                <a:ext cx="164" cy="103"/>
              </a:xfrm>
              <a:custGeom>
                <a:avLst/>
                <a:gdLst>
                  <a:gd name="T0" fmla="*/ 494 w 494"/>
                  <a:gd name="T1" fmla="*/ 288 h 310"/>
                  <a:gd name="T2" fmla="*/ 0 w 494"/>
                  <a:gd name="T3" fmla="*/ 0 h 310"/>
                  <a:gd name="T4" fmla="*/ 0 w 494"/>
                  <a:gd name="T5" fmla="*/ 41 h 310"/>
                  <a:gd name="T6" fmla="*/ 457 w 494"/>
                  <a:gd name="T7" fmla="*/ 310 h 310"/>
                  <a:gd name="T8" fmla="*/ 494 w 494"/>
                  <a:gd name="T9" fmla="*/ 28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310">
                    <a:moveTo>
                      <a:pt x="494" y="288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457" y="310"/>
                    </a:lnTo>
                    <a:lnTo>
                      <a:pt x="494" y="288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3"/>
              <p:cNvSpPr>
                <a:spLocks/>
              </p:cNvSpPr>
              <p:nvPr/>
            </p:nvSpPr>
            <p:spPr bwMode="auto">
              <a:xfrm>
                <a:off x="3822" y="1676"/>
                <a:ext cx="542" cy="248"/>
              </a:xfrm>
              <a:custGeom>
                <a:avLst/>
                <a:gdLst>
                  <a:gd name="T0" fmla="*/ 407 w 1625"/>
                  <a:gd name="T1" fmla="*/ 705 h 744"/>
                  <a:gd name="T2" fmla="*/ 406 w 1625"/>
                  <a:gd name="T3" fmla="*/ 704 h 744"/>
                  <a:gd name="T4" fmla="*/ 406 w 1625"/>
                  <a:gd name="T5" fmla="*/ 704 h 744"/>
                  <a:gd name="T6" fmla="*/ 0 w 1625"/>
                  <a:gd name="T7" fmla="*/ 468 h 744"/>
                  <a:gd name="T8" fmla="*/ 0 w 1625"/>
                  <a:gd name="T9" fmla="*/ 510 h 744"/>
                  <a:gd name="T10" fmla="*/ 404 w 1625"/>
                  <a:gd name="T11" fmla="*/ 744 h 744"/>
                  <a:gd name="T12" fmla="*/ 1625 w 1625"/>
                  <a:gd name="T13" fmla="*/ 43 h 744"/>
                  <a:gd name="T14" fmla="*/ 1625 w 1625"/>
                  <a:gd name="T15" fmla="*/ 0 h 744"/>
                  <a:gd name="T16" fmla="*/ 1303 w 1625"/>
                  <a:gd name="T17" fmla="*/ 185 h 744"/>
                  <a:gd name="T18" fmla="*/ 407 w 1625"/>
                  <a:gd name="T19" fmla="*/ 705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5" h="744">
                    <a:moveTo>
                      <a:pt x="407" y="705"/>
                    </a:moveTo>
                    <a:lnTo>
                      <a:pt x="406" y="704"/>
                    </a:lnTo>
                    <a:lnTo>
                      <a:pt x="406" y="704"/>
                    </a:lnTo>
                    <a:lnTo>
                      <a:pt x="0" y="468"/>
                    </a:lnTo>
                    <a:lnTo>
                      <a:pt x="0" y="510"/>
                    </a:lnTo>
                    <a:lnTo>
                      <a:pt x="404" y="744"/>
                    </a:lnTo>
                    <a:lnTo>
                      <a:pt x="1625" y="43"/>
                    </a:lnTo>
                    <a:lnTo>
                      <a:pt x="1625" y="0"/>
                    </a:lnTo>
                    <a:lnTo>
                      <a:pt x="1303" y="185"/>
                    </a:lnTo>
                    <a:lnTo>
                      <a:pt x="407" y="70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1556" y="-824"/>
                <a:ext cx="2113" cy="3046"/>
              </a:xfrm>
              <a:custGeom>
                <a:avLst/>
                <a:gdLst>
                  <a:gd name="T0" fmla="*/ 6220 w 6340"/>
                  <a:gd name="T1" fmla="*/ 117 h 9137"/>
                  <a:gd name="T2" fmla="*/ 6221 w 6340"/>
                  <a:gd name="T3" fmla="*/ 117 h 9137"/>
                  <a:gd name="T4" fmla="*/ 6114 w 6340"/>
                  <a:gd name="T5" fmla="*/ 55 h 9137"/>
                  <a:gd name="T6" fmla="*/ 6090 w 6340"/>
                  <a:gd name="T7" fmla="*/ 42 h 9137"/>
                  <a:gd name="T8" fmla="*/ 6040 w 6340"/>
                  <a:gd name="T9" fmla="*/ 22 h 9137"/>
                  <a:gd name="T10" fmla="*/ 5990 w 6340"/>
                  <a:gd name="T11" fmla="*/ 7 h 9137"/>
                  <a:gd name="T12" fmla="*/ 5936 w 6340"/>
                  <a:gd name="T13" fmla="*/ 0 h 9137"/>
                  <a:gd name="T14" fmla="*/ 5885 w 6340"/>
                  <a:gd name="T15" fmla="*/ 0 h 9137"/>
                  <a:gd name="T16" fmla="*/ 5831 w 6340"/>
                  <a:gd name="T17" fmla="*/ 7 h 9137"/>
                  <a:gd name="T18" fmla="*/ 5781 w 6340"/>
                  <a:gd name="T19" fmla="*/ 22 h 9137"/>
                  <a:gd name="T20" fmla="*/ 5731 w 6340"/>
                  <a:gd name="T21" fmla="*/ 42 h 9137"/>
                  <a:gd name="T22" fmla="*/ 5706 w 6340"/>
                  <a:gd name="T23" fmla="*/ 55 h 9137"/>
                  <a:gd name="T24" fmla="*/ 431 w 6340"/>
                  <a:gd name="T25" fmla="*/ 3102 h 9137"/>
                  <a:gd name="T26" fmla="*/ 382 w 6340"/>
                  <a:gd name="T27" fmla="*/ 3132 h 9137"/>
                  <a:gd name="T28" fmla="*/ 291 w 6340"/>
                  <a:gd name="T29" fmla="*/ 3202 h 9137"/>
                  <a:gd name="T30" fmla="*/ 212 w 6340"/>
                  <a:gd name="T31" fmla="*/ 3281 h 9137"/>
                  <a:gd name="T32" fmla="*/ 144 w 6340"/>
                  <a:gd name="T33" fmla="*/ 3370 h 9137"/>
                  <a:gd name="T34" fmla="*/ 88 w 6340"/>
                  <a:gd name="T35" fmla="*/ 3467 h 9137"/>
                  <a:gd name="T36" fmla="*/ 46 w 6340"/>
                  <a:gd name="T37" fmla="*/ 3570 h 9137"/>
                  <a:gd name="T38" fmla="*/ 16 w 6340"/>
                  <a:gd name="T39" fmla="*/ 3678 h 9137"/>
                  <a:gd name="T40" fmla="*/ 1 w 6340"/>
                  <a:gd name="T41" fmla="*/ 3791 h 9137"/>
                  <a:gd name="T42" fmla="*/ 0 w 6340"/>
                  <a:gd name="T43" fmla="*/ 3848 h 9137"/>
                  <a:gd name="T44" fmla="*/ 0 w 6340"/>
                  <a:gd name="T45" fmla="*/ 8784 h 9137"/>
                  <a:gd name="T46" fmla="*/ 0 w 6340"/>
                  <a:gd name="T47" fmla="*/ 8811 h 9137"/>
                  <a:gd name="T48" fmla="*/ 7 w 6340"/>
                  <a:gd name="T49" fmla="*/ 8865 h 9137"/>
                  <a:gd name="T50" fmla="*/ 22 w 6340"/>
                  <a:gd name="T51" fmla="*/ 8916 h 9137"/>
                  <a:gd name="T52" fmla="*/ 42 w 6340"/>
                  <a:gd name="T53" fmla="*/ 8965 h 9137"/>
                  <a:gd name="T54" fmla="*/ 69 w 6340"/>
                  <a:gd name="T55" fmla="*/ 9011 h 9137"/>
                  <a:gd name="T56" fmla="*/ 101 w 6340"/>
                  <a:gd name="T57" fmla="*/ 9053 h 9137"/>
                  <a:gd name="T58" fmla="*/ 138 w 6340"/>
                  <a:gd name="T59" fmla="*/ 9091 h 9137"/>
                  <a:gd name="T60" fmla="*/ 181 w 6340"/>
                  <a:gd name="T61" fmla="*/ 9124 h 9137"/>
                  <a:gd name="T62" fmla="*/ 204 w 6340"/>
                  <a:gd name="T63" fmla="*/ 9137 h 9137"/>
                  <a:gd name="T64" fmla="*/ 6340 w 6340"/>
                  <a:gd name="T65" fmla="*/ 5597 h 9137"/>
                  <a:gd name="T66" fmla="*/ 6340 w 6340"/>
                  <a:gd name="T67" fmla="*/ 313 h 9137"/>
                  <a:gd name="T68" fmla="*/ 6338 w 6340"/>
                  <a:gd name="T69" fmla="*/ 281 h 9137"/>
                  <a:gd name="T70" fmla="*/ 6321 w 6340"/>
                  <a:gd name="T71" fmla="*/ 222 h 9137"/>
                  <a:gd name="T72" fmla="*/ 6289 w 6340"/>
                  <a:gd name="T73" fmla="*/ 171 h 9137"/>
                  <a:gd name="T74" fmla="*/ 6246 w 6340"/>
                  <a:gd name="T75" fmla="*/ 131 h 9137"/>
                  <a:gd name="T76" fmla="*/ 6220 w 6340"/>
                  <a:gd name="T77" fmla="*/ 117 h 9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40" h="9137">
                    <a:moveTo>
                      <a:pt x="6220" y="117"/>
                    </a:moveTo>
                    <a:lnTo>
                      <a:pt x="6221" y="117"/>
                    </a:lnTo>
                    <a:lnTo>
                      <a:pt x="6114" y="55"/>
                    </a:lnTo>
                    <a:lnTo>
                      <a:pt x="6090" y="42"/>
                    </a:lnTo>
                    <a:lnTo>
                      <a:pt x="6040" y="22"/>
                    </a:lnTo>
                    <a:lnTo>
                      <a:pt x="5990" y="7"/>
                    </a:lnTo>
                    <a:lnTo>
                      <a:pt x="5936" y="0"/>
                    </a:lnTo>
                    <a:lnTo>
                      <a:pt x="5885" y="0"/>
                    </a:lnTo>
                    <a:lnTo>
                      <a:pt x="5831" y="7"/>
                    </a:lnTo>
                    <a:lnTo>
                      <a:pt x="5781" y="22"/>
                    </a:lnTo>
                    <a:lnTo>
                      <a:pt x="5731" y="42"/>
                    </a:lnTo>
                    <a:lnTo>
                      <a:pt x="5706" y="55"/>
                    </a:lnTo>
                    <a:lnTo>
                      <a:pt x="431" y="3102"/>
                    </a:lnTo>
                    <a:lnTo>
                      <a:pt x="382" y="3132"/>
                    </a:lnTo>
                    <a:lnTo>
                      <a:pt x="291" y="3202"/>
                    </a:lnTo>
                    <a:lnTo>
                      <a:pt x="212" y="3281"/>
                    </a:lnTo>
                    <a:lnTo>
                      <a:pt x="144" y="3370"/>
                    </a:lnTo>
                    <a:lnTo>
                      <a:pt x="88" y="3467"/>
                    </a:lnTo>
                    <a:lnTo>
                      <a:pt x="46" y="3570"/>
                    </a:lnTo>
                    <a:lnTo>
                      <a:pt x="16" y="3678"/>
                    </a:lnTo>
                    <a:lnTo>
                      <a:pt x="1" y="3791"/>
                    </a:lnTo>
                    <a:lnTo>
                      <a:pt x="0" y="3848"/>
                    </a:lnTo>
                    <a:lnTo>
                      <a:pt x="0" y="8784"/>
                    </a:lnTo>
                    <a:lnTo>
                      <a:pt x="0" y="8811"/>
                    </a:lnTo>
                    <a:lnTo>
                      <a:pt x="7" y="8865"/>
                    </a:lnTo>
                    <a:lnTo>
                      <a:pt x="22" y="8916"/>
                    </a:lnTo>
                    <a:lnTo>
                      <a:pt x="42" y="8965"/>
                    </a:lnTo>
                    <a:lnTo>
                      <a:pt x="69" y="9011"/>
                    </a:lnTo>
                    <a:lnTo>
                      <a:pt x="101" y="9053"/>
                    </a:lnTo>
                    <a:lnTo>
                      <a:pt x="138" y="9091"/>
                    </a:lnTo>
                    <a:lnTo>
                      <a:pt x="181" y="9124"/>
                    </a:lnTo>
                    <a:lnTo>
                      <a:pt x="204" y="9137"/>
                    </a:lnTo>
                    <a:lnTo>
                      <a:pt x="6340" y="5597"/>
                    </a:lnTo>
                    <a:lnTo>
                      <a:pt x="6340" y="313"/>
                    </a:lnTo>
                    <a:lnTo>
                      <a:pt x="6338" y="281"/>
                    </a:lnTo>
                    <a:lnTo>
                      <a:pt x="6321" y="222"/>
                    </a:lnTo>
                    <a:lnTo>
                      <a:pt x="6289" y="171"/>
                    </a:lnTo>
                    <a:lnTo>
                      <a:pt x="6246" y="131"/>
                    </a:lnTo>
                    <a:lnTo>
                      <a:pt x="6220" y="117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auto">
              <a:xfrm>
                <a:off x="1556" y="-824"/>
                <a:ext cx="2074" cy="3046"/>
              </a:xfrm>
              <a:custGeom>
                <a:avLst/>
                <a:gdLst>
                  <a:gd name="T0" fmla="*/ 204 w 6221"/>
                  <a:gd name="T1" fmla="*/ 3962 h 9137"/>
                  <a:gd name="T2" fmla="*/ 206 w 6221"/>
                  <a:gd name="T3" fmla="*/ 3906 h 9137"/>
                  <a:gd name="T4" fmla="*/ 220 w 6221"/>
                  <a:gd name="T5" fmla="*/ 3795 h 9137"/>
                  <a:gd name="T6" fmla="*/ 249 w 6221"/>
                  <a:gd name="T7" fmla="*/ 3687 h 9137"/>
                  <a:gd name="T8" fmla="*/ 292 w 6221"/>
                  <a:gd name="T9" fmla="*/ 3585 h 9137"/>
                  <a:gd name="T10" fmla="*/ 347 w 6221"/>
                  <a:gd name="T11" fmla="*/ 3490 h 9137"/>
                  <a:gd name="T12" fmla="*/ 415 w 6221"/>
                  <a:gd name="T13" fmla="*/ 3402 h 9137"/>
                  <a:gd name="T14" fmla="*/ 492 w 6221"/>
                  <a:gd name="T15" fmla="*/ 3323 h 9137"/>
                  <a:gd name="T16" fmla="*/ 582 w 6221"/>
                  <a:gd name="T17" fmla="*/ 3255 h 9137"/>
                  <a:gd name="T18" fmla="*/ 629 w 6221"/>
                  <a:gd name="T19" fmla="*/ 3225 h 9137"/>
                  <a:gd name="T20" fmla="*/ 635 w 6221"/>
                  <a:gd name="T21" fmla="*/ 3222 h 9137"/>
                  <a:gd name="T22" fmla="*/ 6006 w 6221"/>
                  <a:gd name="T23" fmla="*/ 121 h 9137"/>
                  <a:gd name="T24" fmla="*/ 6033 w 6221"/>
                  <a:gd name="T25" fmla="*/ 107 h 9137"/>
                  <a:gd name="T26" fmla="*/ 6089 w 6221"/>
                  <a:gd name="T27" fmla="*/ 92 h 9137"/>
                  <a:gd name="T28" fmla="*/ 6144 w 6221"/>
                  <a:gd name="T29" fmla="*/ 92 h 9137"/>
                  <a:gd name="T30" fmla="*/ 6197 w 6221"/>
                  <a:gd name="T31" fmla="*/ 105 h 9137"/>
                  <a:gd name="T32" fmla="*/ 6220 w 6221"/>
                  <a:gd name="T33" fmla="*/ 117 h 9137"/>
                  <a:gd name="T34" fmla="*/ 6221 w 6221"/>
                  <a:gd name="T35" fmla="*/ 117 h 9137"/>
                  <a:gd name="T36" fmla="*/ 6114 w 6221"/>
                  <a:gd name="T37" fmla="*/ 55 h 9137"/>
                  <a:gd name="T38" fmla="*/ 6090 w 6221"/>
                  <a:gd name="T39" fmla="*/ 42 h 9137"/>
                  <a:gd name="T40" fmla="*/ 6040 w 6221"/>
                  <a:gd name="T41" fmla="*/ 22 h 9137"/>
                  <a:gd name="T42" fmla="*/ 5990 w 6221"/>
                  <a:gd name="T43" fmla="*/ 7 h 9137"/>
                  <a:gd name="T44" fmla="*/ 5936 w 6221"/>
                  <a:gd name="T45" fmla="*/ 0 h 9137"/>
                  <a:gd name="T46" fmla="*/ 5885 w 6221"/>
                  <a:gd name="T47" fmla="*/ 0 h 9137"/>
                  <a:gd name="T48" fmla="*/ 5831 w 6221"/>
                  <a:gd name="T49" fmla="*/ 7 h 9137"/>
                  <a:gd name="T50" fmla="*/ 5781 w 6221"/>
                  <a:gd name="T51" fmla="*/ 22 h 9137"/>
                  <a:gd name="T52" fmla="*/ 5731 w 6221"/>
                  <a:gd name="T53" fmla="*/ 42 h 9137"/>
                  <a:gd name="T54" fmla="*/ 5706 w 6221"/>
                  <a:gd name="T55" fmla="*/ 55 h 9137"/>
                  <a:gd name="T56" fmla="*/ 431 w 6221"/>
                  <a:gd name="T57" fmla="*/ 3102 h 9137"/>
                  <a:gd name="T58" fmla="*/ 382 w 6221"/>
                  <a:gd name="T59" fmla="*/ 3132 h 9137"/>
                  <a:gd name="T60" fmla="*/ 291 w 6221"/>
                  <a:gd name="T61" fmla="*/ 3202 h 9137"/>
                  <a:gd name="T62" fmla="*/ 212 w 6221"/>
                  <a:gd name="T63" fmla="*/ 3281 h 9137"/>
                  <a:gd name="T64" fmla="*/ 144 w 6221"/>
                  <a:gd name="T65" fmla="*/ 3370 h 9137"/>
                  <a:gd name="T66" fmla="*/ 88 w 6221"/>
                  <a:gd name="T67" fmla="*/ 3467 h 9137"/>
                  <a:gd name="T68" fmla="*/ 46 w 6221"/>
                  <a:gd name="T69" fmla="*/ 3570 h 9137"/>
                  <a:gd name="T70" fmla="*/ 16 w 6221"/>
                  <a:gd name="T71" fmla="*/ 3678 h 9137"/>
                  <a:gd name="T72" fmla="*/ 1 w 6221"/>
                  <a:gd name="T73" fmla="*/ 3791 h 9137"/>
                  <a:gd name="T74" fmla="*/ 0 w 6221"/>
                  <a:gd name="T75" fmla="*/ 3848 h 9137"/>
                  <a:gd name="T76" fmla="*/ 0 w 6221"/>
                  <a:gd name="T77" fmla="*/ 8784 h 9137"/>
                  <a:gd name="T78" fmla="*/ 0 w 6221"/>
                  <a:gd name="T79" fmla="*/ 8811 h 9137"/>
                  <a:gd name="T80" fmla="*/ 7 w 6221"/>
                  <a:gd name="T81" fmla="*/ 8865 h 9137"/>
                  <a:gd name="T82" fmla="*/ 22 w 6221"/>
                  <a:gd name="T83" fmla="*/ 8916 h 9137"/>
                  <a:gd name="T84" fmla="*/ 42 w 6221"/>
                  <a:gd name="T85" fmla="*/ 8965 h 9137"/>
                  <a:gd name="T86" fmla="*/ 69 w 6221"/>
                  <a:gd name="T87" fmla="*/ 9011 h 9137"/>
                  <a:gd name="T88" fmla="*/ 101 w 6221"/>
                  <a:gd name="T89" fmla="*/ 9053 h 9137"/>
                  <a:gd name="T90" fmla="*/ 138 w 6221"/>
                  <a:gd name="T91" fmla="*/ 9091 h 9137"/>
                  <a:gd name="T92" fmla="*/ 181 w 6221"/>
                  <a:gd name="T93" fmla="*/ 9124 h 9137"/>
                  <a:gd name="T94" fmla="*/ 204 w 6221"/>
                  <a:gd name="T95" fmla="*/ 9137 h 9137"/>
                  <a:gd name="T96" fmla="*/ 204 w 6221"/>
                  <a:gd name="T97" fmla="*/ 3968 h 9137"/>
                  <a:gd name="T98" fmla="*/ 204 w 6221"/>
                  <a:gd name="T99" fmla="*/ 3962 h 9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21" h="9137">
                    <a:moveTo>
                      <a:pt x="204" y="3962"/>
                    </a:moveTo>
                    <a:lnTo>
                      <a:pt x="206" y="3906"/>
                    </a:lnTo>
                    <a:lnTo>
                      <a:pt x="220" y="3795"/>
                    </a:lnTo>
                    <a:lnTo>
                      <a:pt x="249" y="3687"/>
                    </a:lnTo>
                    <a:lnTo>
                      <a:pt x="292" y="3585"/>
                    </a:lnTo>
                    <a:lnTo>
                      <a:pt x="347" y="3490"/>
                    </a:lnTo>
                    <a:lnTo>
                      <a:pt x="415" y="3402"/>
                    </a:lnTo>
                    <a:lnTo>
                      <a:pt x="492" y="3323"/>
                    </a:lnTo>
                    <a:lnTo>
                      <a:pt x="582" y="3255"/>
                    </a:lnTo>
                    <a:lnTo>
                      <a:pt x="629" y="3225"/>
                    </a:lnTo>
                    <a:lnTo>
                      <a:pt x="635" y="3222"/>
                    </a:lnTo>
                    <a:lnTo>
                      <a:pt x="6006" y="121"/>
                    </a:lnTo>
                    <a:lnTo>
                      <a:pt x="6033" y="107"/>
                    </a:lnTo>
                    <a:lnTo>
                      <a:pt x="6089" y="92"/>
                    </a:lnTo>
                    <a:lnTo>
                      <a:pt x="6144" y="92"/>
                    </a:lnTo>
                    <a:lnTo>
                      <a:pt x="6197" y="105"/>
                    </a:lnTo>
                    <a:lnTo>
                      <a:pt x="6220" y="117"/>
                    </a:lnTo>
                    <a:lnTo>
                      <a:pt x="6221" y="117"/>
                    </a:lnTo>
                    <a:lnTo>
                      <a:pt x="6114" y="55"/>
                    </a:lnTo>
                    <a:lnTo>
                      <a:pt x="6090" y="42"/>
                    </a:lnTo>
                    <a:lnTo>
                      <a:pt x="6040" y="22"/>
                    </a:lnTo>
                    <a:lnTo>
                      <a:pt x="5990" y="7"/>
                    </a:lnTo>
                    <a:lnTo>
                      <a:pt x="5936" y="0"/>
                    </a:lnTo>
                    <a:lnTo>
                      <a:pt x="5885" y="0"/>
                    </a:lnTo>
                    <a:lnTo>
                      <a:pt x="5831" y="7"/>
                    </a:lnTo>
                    <a:lnTo>
                      <a:pt x="5781" y="22"/>
                    </a:lnTo>
                    <a:lnTo>
                      <a:pt x="5731" y="42"/>
                    </a:lnTo>
                    <a:lnTo>
                      <a:pt x="5706" y="55"/>
                    </a:lnTo>
                    <a:lnTo>
                      <a:pt x="431" y="3102"/>
                    </a:lnTo>
                    <a:lnTo>
                      <a:pt x="382" y="3132"/>
                    </a:lnTo>
                    <a:lnTo>
                      <a:pt x="291" y="3202"/>
                    </a:lnTo>
                    <a:lnTo>
                      <a:pt x="212" y="3281"/>
                    </a:lnTo>
                    <a:lnTo>
                      <a:pt x="144" y="3370"/>
                    </a:lnTo>
                    <a:lnTo>
                      <a:pt x="88" y="3467"/>
                    </a:lnTo>
                    <a:lnTo>
                      <a:pt x="46" y="3570"/>
                    </a:lnTo>
                    <a:lnTo>
                      <a:pt x="16" y="3678"/>
                    </a:lnTo>
                    <a:lnTo>
                      <a:pt x="1" y="3791"/>
                    </a:lnTo>
                    <a:lnTo>
                      <a:pt x="0" y="3848"/>
                    </a:lnTo>
                    <a:lnTo>
                      <a:pt x="0" y="8784"/>
                    </a:lnTo>
                    <a:lnTo>
                      <a:pt x="0" y="8811"/>
                    </a:lnTo>
                    <a:lnTo>
                      <a:pt x="7" y="8865"/>
                    </a:lnTo>
                    <a:lnTo>
                      <a:pt x="22" y="8916"/>
                    </a:lnTo>
                    <a:lnTo>
                      <a:pt x="42" y="8965"/>
                    </a:lnTo>
                    <a:lnTo>
                      <a:pt x="69" y="9011"/>
                    </a:lnTo>
                    <a:lnTo>
                      <a:pt x="101" y="9053"/>
                    </a:lnTo>
                    <a:lnTo>
                      <a:pt x="138" y="9091"/>
                    </a:lnTo>
                    <a:lnTo>
                      <a:pt x="181" y="9124"/>
                    </a:lnTo>
                    <a:lnTo>
                      <a:pt x="204" y="9137"/>
                    </a:lnTo>
                    <a:lnTo>
                      <a:pt x="204" y="3968"/>
                    </a:lnTo>
                    <a:lnTo>
                      <a:pt x="204" y="3962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auto">
              <a:xfrm>
                <a:off x="1692" y="-692"/>
                <a:ext cx="1910" cy="2756"/>
              </a:xfrm>
              <a:custGeom>
                <a:avLst/>
                <a:gdLst>
                  <a:gd name="T0" fmla="*/ 0 w 5730"/>
                  <a:gd name="T1" fmla="*/ 3310 h 8268"/>
                  <a:gd name="T2" fmla="*/ 0 w 5730"/>
                  <a:gd name="T3" fmla="*/ 8268 h 8268"/>
                  <a:gd name="T4" fmla="*/ 5730 w 5730"/>
                  <a:gd name="T5" fmla="*/ 4962 h 8268"/>
                  <a:gd name="T6" fmla="*/ 5730 w 5730"/>
                  <a:gd name="T7" fmla="*/ 0 h 8268"/>
                  <a:gd name="T8" fmla="*/ 0 w 5730"/>
                  <a:gd name="T9" fmla="*/ 3310 h 8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30" h="8268">
                    <a:moveTo>
                      <a:pt x="0" y="3310"/>
                    </a:moveTo>
                    <a:lnTo>
                      <a:pt x="0" y="8268"/>
                    </a:lnTo>
                    <a:lnTo>
                      <a:pt x="5730" y="4962"/>
                    </a:lnTo>
                    <a:lnTo>
                      <a:pt x="5730" y="0"/>
                    </a:lnTo>
                    <a:lnTo>
                      <a:pt x="0" y="3310"/>
                    </a:lnTo>
                    <a:close/>
                  </a:path>
                </a:pathLst>
              </a:custGeom>
              <a:solidFill>
                <a:srgbClr val="20A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auto">
              <a:xfrm>
                <a:off x="3275" y="-692"/>
                <a:ext cx="327" cy="189"/>
              </a:xfrm>
              <a:custGeom>
                <a:avLst/>
                <a:gdLst>
                  <a:gd name="T0" fmla="*/ 0 w 981"/>
                  <a:gd name="T1" fmla="*/ 566 h 566"/>
                  <a:gd name="T2" fmla="*/ 0 w 981"/>
                  <a:gd name="T3" fmla="*/ 566 h 566"/>
                  <a:gd name="T4" fmla="*/ 981 w 981"/>
                  <a:gd name="T5" fmla="*/ 0 h 566"/>
                  <a:gd name="T6" fmla="*/ 0 w 981"/>
                  <a:gd name="T7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1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981" y="0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446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68"/>
              <p:cNvSpPr>
                <a:spLocks/>
              </p:cNvSpPr>
              <p:nvPr/>
            </p:nvSpPr>
            <p:spPr bwMode="auto">
              <a:xfrm>
                <a:off x="2526" y="-692"/>
                <a:ext cx="1076" cy="2275"/>
              </a:xfrm>
              <a:custGeom>
                <a:avLst/>
                <a:gdLst>
                  <a:gd name="T0" fmla="*/ 0 w 3227"/>
                  <a:gd name="T1" fmla="*/ 6824 h 6824"/>
                  <a:gd name="T2" fmla="*/ 2246 w 3227"/>
                  <a:gd name="T3" fmla="*/ 566 h 6824"/>
                  <a:gd name="T4" fmla="*/ 3227 w 3227"/>
                  <a:gd name="T5" fmla="*/ 0 h 6824"/>
                  <a:gd name="T6" fmla="*/ 3227 w 3227"/>
                  <a:gd name="T7" fmla="*/ 4074 h 6824"/>
                  <a:gd name="T8" fmla="*/ 2825 w 3227"/>
                  <a:gd name="T9" fmla="*/ 5195 h 6824"/>
                  <a:gd name="T10" fmla="*/ 0 w 3227"/>
                  <a:gd name="T11" fmla="*/ 6824 h 6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7" h="6824">
                    <a:moveTo>
                      <a:pt x="0" y="6824"/>
                    </a:moveTo>
                    <a:lnTo>
                      <a:pt x="2246" y="566"/>
                    </a:lnTo>
                    <a:lnTo>
                      <a:pt x="3227" y="0"/>
                    </a:lnTo>
                    <a:lnTo>
                      <a:pt x="3227" y="4074"/>
                    </a:lnTo>
                    <a:lnTo>
                      <a:pt x="2825" y="5195"/>
                    </a:lnTo>
                    <a:lnTo>
                      <a:pt x="0" y="6824"/>
                    </a:lnTo>
                    <a:close/>
                  </a:path>
                </a:pathLst>
              </a:custGeom>
              <a:solidFill>
                <a:srgbClr val="2EB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9"/>
              <p:cNvSpPr>
                <a:spLocks/>
              </p:cNvSpPr>
              <p:nvPr/>
            </p:nvSpPr>
            <p:spPr bwMode="auto">
              <a:xfrm>
                <a:off x="2053" y="-273"/>
                <a:ext cx="824" cy="475"/>
              </a:xfrm>
              <a:custGeom>
                <a:avLst/>
                <a:gdLst>
                  <a:gd name="T0" fmla="*/ 0 w 2472"/>
                  <a:gd name="T1" fmla="*/ 1427 h 1427"/>
                  <a:gd name="T2" fmla="*/ 0 w 2472"/>
                  <a:gd name="T3" fmla="*/ 1427 h 1427"/>
                  <a:gd name="T4" fmla="*/ 2472 w 2472"/>
                  <a:gd name="T5" fmla="*/ 0 h 1427"/>
                  <a:gd name="T6" fmla="*/ 0 w 2472"/>
                  <a:gd name="T7" fmla="*/ 1427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2" h="1427">
                    <a:moveTo>
                      <a:pt x="0" y="1427"/>
                    </a:moveTo>
                    <a:lnTo>
                      <a:pt x="0" y="1427"/>
                    </a:lnTo>
                    <a:lnTo>
                      <a:pt x="2472" y="0"/>
                    </a:lnTo>
                    <a:lnTo>
                      <a:pt x="0" y="1427"/>
                    </a:lnTo>
                    <a:close/>
                  </a:path>
                </a:pathLst>
              </a:custGeom>
              <a:solidFill>
                <a:srgbClr val="446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0"/>
              <p:cNvSpPr>
                <a:spLocks/>
              </p:cNvSpPr>
              <p:nvPr/>
            </p:nvSpPr>
            <p:spPr bwMode="auto">
              <a:xfrm>
                <a:off x="1692" y="-273"/>
                <a:ext cx="1185" cy="2337"/>
              </a:xfrm>
              <a:custGeom>
                <a:avLst/>
                <a:gdLst>
                  <a:gd name="T0" fmla="*/ 0 w 3555"/>
                  <a:gd name="T1" fmla="*/ 7012 h 7012"/>
                  <a:gd name="T2" fmla="*/ 0 w 3555"/>
                  <a:gd name="T3" fmla="*/ 4444 h 7012"/>
                  <a:gd name="T4" fmla="*/ 1083 w 3555"/>
                  <a:gd name="T5" fmla="*/ 1427 h 7012"/>
                  <a:gd name="T6" fmla="*/ 3555 w 3555"/>
                  <a:gd name="T7" fmla="*/ 0 h 7012"/>
                  <a:gd name="T8" fmla="*/ 1309 w 3555"/>
                  <a:gd name="T9" fmla="*/ 6256 h 7012"/>
                  <a:gd name="T10" fmla="*/ 0 w 3555"/>
                  <a:gd name="T11" fmla="*/ 7012 h 7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5" h="7012">
                    <a:moveTo>
                      <a:pt x="0" y="7012"/>
                    </a:moveTo>
                    <a:lnTo>
                      <a:pt x="0" y="4444"/>
                    </a:lnTo>
                    <a:lnTo>
                      <a:pt x="1083" y="1427"/>
                    </a:lnTo>
                    <a:lnTo>
                      <a:pt x="3555" y="0"/>
                    </a:lnTo>
                    <a:lnTo>
                      <a:pt x="1309" y="6256"/>
                    </a:lnTo>
                    <a:lnTo>
                      <a:pt x="0" y="7012"/>
                    </a:lnTo>
                    <a:close/>
                  </a:path>
                </a:pathLst>
              </a:custGeom>
              <a:solidFill>
                <a:srgbClr val="2EB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58" name="그림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296" y="2408456"/>
              <a:ext cx="543401" cy="543401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9" name="그림 1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59" y="2647246"/>
              <a:ext cx="1071841" cy="1071841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0" name="그림 1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56" y="2805315"/>
              <a:ext cx="617715" cy="617715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88" name="直線接點 87"/>
          <p:cNvCxnSpPr/>
          <p:nvPr/>
        </p:nvCxnSpPr>
        <p:spPr>
          <a:xfrm>
            <a:off x="2070839" y="2521089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직각 삼각형 78"/>
          <p:cNvSpPr/>
          <p:nvPr/>
        </p:nvSpPr>
        <p:spPr>
          <a:xfrm rot="10800000" flipV="1">
            <a:off x="10782926" y="6032665"/>
            <a:ext cx="1409073" cy="825335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dist="292100" dir="16200000">
              <a:srgbClr val="8754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113167" y="1521237"/>
            <a:ext cx="1504536" cy="703586"/>
            <a:chOff x="2101237" y="1883584"/>
            <a:chExt cx="1504536" cy="703586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422293">
              <a:off x="2380371" y="2038482"/>
              <a:ext cx="1225402" cy="548688"/>
            </a:xfrm>
            <a:prstGeom prst="rect">
              <a:avLst/>
            </a:prstGeom>
          </p:spPr>
        </p:pic>
        <p:sp>
          <p:nvSpPr>
            <p:cNvPr id="112" name="직사각형 3"/>
            <p:cNvSpPr/>
            <p:nvPr/>
          </p:nvSpPr>
          <p:spPr>
            <a:xfrm flipH="1">
              <a:off x="2101237" y="1883584"/>
              <a:ext cx="1447699" cy="558403"/>
            </a:xfrm>
            <a:custGeom>
              <a:avLst/>
              <a:gdLst>
                <a:gd name="connsiteX0" fmla="*/ 0 w 1221973"/>
                <a:gd name="connsiteY0" fmla="*/ 0 h 461818"/>
                <a:gd name="connsiteX1" fmla="*/ 1221973 w 1221973"/>
                <a:gd name="connsiteY1" fmla="*/ 0 h 461818"/>
                <a:gd name="connsiteX2" fmla="*/ 1221973 w 1221973"/>
                <a:gd name="connsiteY2" fmla="*/ 461818 h 461818"/>
                <a:gd name="connsiteX3" fmla="*/ 0 w 1221973"/>
                <a:gd name="connsiteY3" fmla="*/ 461818 h 461818"/>
                <a:gd name="connsiteX4" fmla="*/ 0 w 1221973"/>
                <a:gd name="connsiteY4" fmla="*/ 0 h 461818"/>
                <a:gd name="connsiteX0" fmla="*/ 0 w 1221973"/>
                <a:gd name="connsiteY0" fmla="*/ 0 h 461818"/>
                <a:gd name="connsiteX1" fmla="*/ 1221973 w 1221973"/>
                <a:gd name="connsiteY1" fmla="*/ 0 h 461818"/>
                <a:gd name="connsiteX2" fmla="*/ 1221973 w 1221973"/>
                <a:gd name="connsiteY2" fmla="*/ 461818 h 461818"/>
                <a:gd name="connsiteX3" fmla="*/ 0 w 1221973"/>
                <a:gd name="connsiteY3" fmla="*/ 461818 h 461818"/>
                <a:gd name="connsiteX4" fmla="*/ 0 w 1221973"/>
                <a:gd name="connsiteY4" fmla="*/ 0 h 461818"/>
                <a:gd name="connsiteX0" fmla="*/ 0 w 1221973"/>
                <a:gd name="connsiteY0" fmla="*/ 0 h 519288"/>
                <a:gd name="connsiteX1" fmla="*/ 1221973 w 1221973"/>
                <a:gd name="connsiteY1" fmla="*/ 0 h 519288"/>
                <a:gd name="connsiteX2" fmla="*/ 1221973 w 1221973"/>
                <a:gd name="connsiteY2" fmla="*/ 461818 h 519288"/>
                <a:gd name="connsiteX3" fmla="*/ 0 w 1221973"/>
                <a:gd name="connsiteY3" fmla="*/ 461818 h 519288"/>
                <a:gd name="connsiteX4" fmla="*/ 0 w 1221973"/>
                <a:gd name="connsiteY4" fmla="*/ 0 h 519288"/>
                <a:gd name="connsiteX0" fmla="*/ 0 w 1221973"/>
                <a:gd name="connsiteY0" fmla="*/ 0 h 494658"/>
                <a:gd name="connsiteX1" fmla="*/ 1221973 w 1221973"/>
                <a:gd name="connsiteY1" fmla="*/ 0 h 494658"/>
                <a:gd name="connsiteX2" fmla="*/ 1221973 w 1221973"/>
                <a:gd name="connsiteY2" fmla="*/ 461818 h 494658"/>
                <a:gd name="connsiteX3" fmla="*/ 0 w 1221973"/>
                <a:gd name="connsiteY3" fmla="*/ 461818 h 494658"/>
                <a:gd name="connsiteX4" fmla="*/ 0 w 1221973"/>
                <a:gd name="connsiteY4" fmla="*/ 0 h 494658"/>
                <a:gd name="connsiteX0" fmla="*/ 0 w 1221973"/>
                <a:gd name="connsiteY0" fmla="*/ 0 h 531603"/>
                <a:gd name="connsiteX1" fmla="*/ 1221973 w 1221973"/>
                <a:gd name="connsiteY1" fmla="*/ 36945 h 531603"/>
                <a:gd name="connsiteX2" fmla="*/ 1221973 w 1221973"/>
                <a:gd name="connsiteY2" fmla="*/ 498763 h 531603"/>
                <a:gd name="connsiteX3" fmla="*/ 0 w 1221973"/>
                <a:gd name="connsiteY3" fmla="*/ 498763 h 531603"/>
                <a:gd name="connsiteX4" fmla="*/ 0 w 1221973"/>
                <a:gd name="connsiteY4" fmla="*/ 0 h 531603"/>
                <a:gd name="connsiteX0" fmla="*/ 0 w 1221973"/>
                <a:gd name="connsiteY0" fmla="*/ 0 h 498763"/>
                <a:gd name="connsiteX1" fmla="*/ 1221973 w 1221973"/>
                <a:gd name="connsiteY1" fmla="*/ 36945 h 498763"/>
                <a:gd name="connsiteX2" fmla="*/ 1221973 w 1221973"/>
                <a:gd name="connsiteY2" fmla="*/ 498763 h 498763"/>
                <a:gd name="connsiteX3" fmla="*/ 9236 w 1221973"/>
                <a:gd name="connsiteY3" fmla="*/ 424872 h 498763"/>
                <a:gd name="connsiteX4" fmla="*/ 0 w 1221973"/>
                <a:gd name="connsiteY4" fmla="*/ 0 h 498763"/>
                <a:gd name="connsiteX0" fmla="*/ 0 w 1221973"/>
                <a:gd name="connsiteY0" fmla="*/ 0 h 535708"/>
                <a:gd name="connsiteX1" fmla="*/ 1221973 w 1221973"/>
                <a:gd name="connsiteY1" fmla="*/ 73890 h 535708"/>
                <a:gd name="connsiteX2" fmla="*/ 1221973 w 1221973"/>
                <a:gd name="connsiteY2" fmla="*/ 535708 h 535708"/>
                <a:gd name="connsiteX3" fmla="*/ 9236 w 1221973"/>
                <a:gd name="connsiteY3" fmla="*/ 461817 h 535708"/>
                <a:gd name="connsiteX4" fmla="*/ 0 w 1221973"/>
                <a:gd name="connsiteY4" fmla="*/ 0 h 5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3" h="535708">
                  <a:moveTo>
                    <a:pt x="0" y="0"/>
                  </a:moveTo>
                  <a:cubicBezTo>
                    <a:pt x="601288" y="92364"/>
                    <a:pt x="814649" y="73890"/>
                    <a:pt x="1221973" y="73890"/>
                  </a:cubicBezTo>
                  <a:lnTo>
                    <a:pt x="1221973" y="535708"/>
                  </a:lnTo>
                  <a:cubicBezTo>
                    <a:pt x="814649" y="535708"/>
                    <a:pt x="619760" y="535708"/>
                    <a:pt x="9236" y="461817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DB4D50"/>
                </a:gs>
                <a:gs pos="59000">
                  <a:srgbClr val="FF7C8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zh-TW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赴陸前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</p:grpSp>
      <p:sp>
        <p:nvSpPr>
          <p:cNvPr id="113" name="Rectangle 14">
            <a:extLst>
              <a:ext uri="{FF2B5EF4-FFF2-40B4-BE49-F238E27FC236}">
                <a16:creationId xmlns:a16="http://schemas.microsoft.com/office/drawing/2014/main" id="{C4764500-2214-4430-B440-EC615A3A1658}"/>
              </a:ext>
            </a:extLst>
          </p:cNvPr>
          <p:cNvSpPr/>
          <p:nvPr/>
        </p:nvSpPr>
        <p:spPr>
          <a:xfrm>
            <a:off x="211958" y="2866541"/>
            <a:ext cx="3806369" cy="37691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200" dirty="0" smtClean="0">
              <a:solidFill>
                <a:srgbClr val="262626"/>
              </a:solidFill>
            </a:endParaRPr>
          </a:p>
          <a:p>
            <a:endParaRPr lang="en-US" altLang="zh-TW" sz="1200" dirty="0">
              <a:solidFill>
                <a:srgbClr val="262626"/>
              </a:solidFill>
            </a:endParaRPr>
          </a:p>
          <a:p>
            <a:endParaRPr lang="en-US" altLang="zh-TW" sz="1200" dirty="0" smtClean="0">
              <a:solidFill>
                <a:srgbClr val="262626"/>
              </a:solidFill>
            </a:endParaRPr>
          </a:p>
          <a:p>
            <a:endParaRPr lang="en-US" altLang="zh-TW" sz="100" dirty="0">
              <a:solidFill>
                <a:srgbClr val="262626"/>
              </a:solidFill>
            </a:endParaRPr>
          </a:p>
          <a:p>
            <a:endParaRPr lang="en-US" altLang="zh-TW" sz="700" dirty="0" smtClean="0">
              <a:solidFill>
                <a:srgbClr val="262626"/>
              </a:solidFill>
            </a:endParaRPr>
          </a:p>
          <a:p>
            <a:r>
              <a:rPr lang="zh-TW" altLang="en-US" sz="1200" dirty="0" smtClean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適用法規：</a:t>
            </a:r>
            <a:r>
              <a:rPr lang="en-US" altLang="zh-TW" sz="1200" dirty="0" smtClean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2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簡任第十職等</a:t>
            </a:r>
            <a:r>
              <a:rPr lang="zh-TW" altLang="en-US" sz="1200" dirty="0" smtClean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及警</a:t>
            </a:r>
            <a:r>
              <a:rPr lang="zh-TW" altLang="en-US" sz="12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監四階以下未</a:t>
            </a:r>
            <a:r>
              <a:rPr lang="zh-TW" altLang="en-US" sz="1200" dirty="0" smtClean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涉及</a:t>
            </a:r>
            <a:r>
              <a:rPr lang="zh-TW" altLang="en-US" sz="12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r>
              <a:rPr lang="zh-TW" altLang="en-US" sz="1200" dirty="0" smtClean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家安全機密</a:t>
            </a:r>
            <a:r>
              <a:rPr lang="zh-TW" altLang="en-US" sz="12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1200" dirty="0" smtClean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公務員</a:t>
            </a:r>
            <a:r>
              <a:rPr lang="zh-TW" altLang="en-US" sz="12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及警察人員赴</a:t>
            </a:r>
            <a:r>
              <a:rPr lang="zh-TW" altLang="en-US" sz="1200" dirty="0" smtClean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大陸地區</a:t>
            </a:r>
            <a:r>
              <a:rPr lang="zh-TW" altLang="en-US" sz="12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作業要點</a:t>
            </a:r>
            <a:r>
              <a:rPr lang="en-US" altLang="zh-TW" sz="1200" dirty="0" smtClean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endParaRPr lang="en-US" altLang="zh-TW" sz="1000" dirty="0" smtClean="0">
              <a:solidFill>
                <a:srgbClr val="262626"/>
              </a:solidFill>
            </a:endParaRPr>
          </a:p>
          <a:p>
            <a:pPr>
              <a:lnSpc>
                <a:spcPts val="2400"/>
              </a:lnSpc>
            </a:pPr>
            <a:r>
              <a:rPr lang="zh-TW" altLang="en-US" sz="16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現職</a:t>
            </a:r>
            <a:r>
              <a:rPr lang="zh-TW" altLang="en-US" sz="16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的</a:t>
            </a:r>
            <a:r>
              <a:rPr lang="zh-TW" altLang="en-US" sz="16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基層公務員</a:t>
            </a:r>
            <a:r>
              <a:rPr lang="zh-TW" altLang="en-US" sz="1600" dirty="0">
                <a:solidFill>
                  <a:srgbClr val="262626"/>
                </a:solidFill>
                <a:latin typeface="+mj-ea"/>
                <a:ea typeface="+mj-ea"/>
              </a:rPr>
              <a:t>，</a:t>
            </a:r>
            <a:endParaRPr lang="en-US" altLang="zh-TW" sz="1600" dirty="0" smtClean="0">
              <a:solidFill>
                <a:srgbClr val="262626"/>
              </a:solidFill>
              <a:latin typeface="+mj-ea"/>
              <a:ea typeface="+mj-ea"/>
            </a:endParaRPr>
          </a:p>
          <a:p>
            <a:pPr>
              <a:lnSpc>
                <a:spcPts val="2400"/>
              </a:lnSpc>
            </a:pPr>
            <a:r>
              <a:rPr lang="zh-TW" altLang="en-US" sz="16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如果</a:t>
            </a:r>
            <a:r>
              <a:rPr lang="zh-TW" altLang="en-US" sz="16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是因非公務行程（如觀光</a:t>
            </a:r>
            <a:r>
              <a:rPr lang="zh-TW" altLang="en-US" sz="16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）赴</a:t>
            </a:r>
            <a:r>
              <a:rPr lang="zh-TW" altLang="en-US" sz="16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陸</a:t>
            </a:r>
            <a:r>
              <a:rPr lang="zh-TW" altLang="en-US" sz="1600" dirty="0">
                <a:solidFill>
                  <a:srgbClr val="262626"/>
                </a:solidFill>
                <a:latin typeface="+mj-ea"/>
                <a:ea typeface="+mj-ea"/>
              </a:rPr>
              <a:t>，</a:t>
            </a:r>
            <a:r>
              <a:rPr lang="zh-TW" altLang="en-US" sz="16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只要報經服務機關同意即可</a:t>
            </a:r>
            <a:r>
              <a:rPr lang="zh-TW" altLang="en-US" sz="1600" dirty="0" smtClean="0">
                <a:solidFill>
                  <a:srgbClr val="262626"/>
                </a:solidFill>
                <a:latin typeface="+mj-ea"/>
                <a:ea typeface="+mj-ea"/>
              </a:rPr>
              <a:t>；</a:t>
            </a:r>
            <a:endParaRPr lang="en-US" altLang="zh-TW" sz="1600" dirty="0">
              <a:solidFill>
                <a:srgbClr val="262626"/>
              </a:solidFill>
              <a:latin typeface="+mj-ea"/>
              <a:ea typeface="+mj-ea"/>
            </a:endParaRPr>
          </a:p>
          <a:p>
            <a:pPr>
              <a:lnSpc>
                <a:spcPts val="2400"/>
              </a:lnSpc>
              <a:spcAft>
                <a:spcPts val="3000"/>
              </a:spcAft>
            </a:pPr>
            <a:r>
              <a:rPr lang="zh-TW" altLang="en-US" sz="16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但如果</a:t>
            </a:r>
            <a:r>
              <a:rPr lang="zh-TW" altLang="en-US" sz="16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是公務行程（如業務相關交流活動）</a:t>
            </a:r>
            <a:r>
              <a:rPr lang="zh-TW" altLang="en-US" sz="1600" dirty="0" smtClean="0">
                <a:solidFill>
                  <a:srgbClr val="262626"/>
                </a:solidFill>
                <a:latin typeface="+mj-ea"/>
                <a:ea typeface="+mj-ea"/>
              </a:rPr>
              <a:t>，</a:t>
            </a:r>
            <a:r>
              <a:rPr lang="zh-TW" altLang="en-US" sz="16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在</a:t>
            </a:r>
            <a:r>
              <a:rPr lang="zh-TW" altLang="en-US" sz="16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中央機關服務者</a:t>
            </a:r>
            <a:r>
              <a:rPr lang="zh-TW" altLang="en-US" sz="1600" dirty="0">
                <a:solidFill>
                  <a:srgbClr val="262626"/>
                </a:solidFill>
                <a:latin typeface="+mj-ea"/>
                <a:ea typeface="+mj-ea"/>
              </a:rPr>
              <a:t>，</a:t>
            </a:r>
            <a:r>
              <a:rPr lang="zh-TW" altLang="en-US" sz="16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要報經所屬中央</a:t>
            </a:r>
            <a:r>
              <a:rPr lang="zh-TW" altLang="en-US" sz="16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部會或</a:t>
            </a:r>
            <a:r>
              <a:rPr lang="zh-TW" altLang="en-US" sz="16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其授權機關同意</a:t>
            </a:r>
            <a:r>
              <a:rPr lang="zh-TW" altLang="en-US" sz="1600" dirty="0">
                <a:solidFill>
                  <a:srgbClr val="262626"/>
                </a:solidFill>
                <a:latin typeface="+mj-ea"/>
                <a:ea typeface="+mj-ea"/>
              </a:rPr>
              <a:t>，</a:t>
            </a:r>
            <a:r>
              <a:rPr lang="zh-TW" altLang="en-US" sz="16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在地方機關服務者</a:t>
            </a:r>
            <a:r>
              <a:rPr lang="zh-TW" altLang="en-US" sz="1600" dirty="0" smtClean="0">
                <a:solidFill>
                  <a:srgbClr val="262626"/>
                </a:solidFill>
                <a:latin typeface="+mj-ea"/>
                <a:ea typeface="+mj-ea"/>
              </a:rPr>
              <a:t>，</a:t>
            </a:r>
            <a:r>
              <a:rPr lang="zh-TW" altLang="en-US" sz="16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則</a:t>
            </a:r>
            <a:r>
              <a:rPr lang="zh-TW" altLang="en-US" sz="16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要報經所屬直轄市</a:t>
            </a:r>
            <a:r>
              <a:rPr lang="zh-TW" altLang="en-US" sz="1600" dirty="0">
                <a:solidFill>
                  <a:srgbClr val="262626"/>
                </a:solidFill>
                <a:latin typeface="+mj-ea"/>
                <a:ea typeface="+mj-ea"/>
              </a:rPr>
              <a:t>、</a:t>
            </a:r>
            <a:r>
              <a:rPr lang="zh-TW" altLang="en-US" sz="16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縣（市）政府或</a:t>
            </a:r>
            <a:r>
              <a:rPr lang="zh-TW" altLang="en-US" sz="16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其授權</a:t>
            </a:r>
            <a:r>
              <a:rPr lang="zh-TW" altLang="en-US" sz="16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機關同意。</a:t>
            </a:r>
          </a:p>
          <a:p>
            <a:endParaRPr lang="ko-KR" altLang="en-US" sz="1200" dirty="0">
              <a:solidFill>
                <a:srgbClr val="262626"/>
              </a:solidFill>
            </a:endParaRPr>
          </a:p>
        </p:txBody>
      </p:sp>
      <p:sp>
        <p:nvSpPr>
          <p:cNvPr id="114" name="Rounded Rectangle 17">
            <a:extLst>
              <a:ext uri="{FF2B5EF4-FFF2-40B4-BE49-F238E27FC236}">
                <a16:creationId xmlns:a16="http://schemas.microsoft.com/office/drawing/2014/main" id="{52BC6E8B-AD4E-4E2E-82AF-63ED16A39DF0}"/>
              </a:ext>
            </a:extLst>
          </p:cNvPr>
          <p:cNvSpPr/>
          <p:nvPr/>
        </p:nvSpPr>
        <p:spPr>
          <a:xfrm>
            <a:off x="472454" y="2637954"/>
            <a:ext cx="3189820" cy="5927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10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職等（含）以下未涉密人員</a:t>
            </a:r>
            <a:endParaRPr lang="ko-KR" altLang="en-US" sz="1600" b="1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Yuan" panose="02010509060101010101" pitchFamily="49" charset="-122"/>
            </a:endParaRPr>
          </a:p>
        </p:txBody>
      </p:sp>
      <p:sp>
        <p:nvSpPr>
          <p:cNvPr id="117" name="Rectangle 14">
            <a:extLst>
              <a:ext uri="{FF2B5EF4-FFF2-40B4-BE49-F238E27FC236}">
                <a16:creationId xmlns:a16="http://schemas.microsoft.com/office/drawing/2014/main" id="{C4764500-2214-4430-B440-EC615A3A1658}"/>
              </a:ext>
            </a:extLst>
          </p:cNvPr>
          <p:cNvSpPr/>
          <p:nvPr/>
        </p:nvSpPr>
        <p:spPr>
          <a:xfrm>
            <a:off x="4243592" y="2866541"/>
            <a:ext cx="3806369" cy="376915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200" dirty="0" smtClean="0">
              <a:solidFill>
                <a:srgbClr val="262626"/>
              </a:solidFill>
            </a:endParaRPr>
          </a:p>
          <a:p>
            <a:r>
              <a:rPr lang="zh-TW" altLang="en-US" sz="1200" dirty="0" smtClean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適用法規：</a:t>
            </a:r>
            <a:r>
              <a:rPr lang="en-US" altLang="zh-TW" sz="12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2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臺灣地區公務員及</a:t>
            </a:r>
            <a:r>
              <a:rPr lang="zh-TW" altLang="en-US" sz="1200" dirty="0" smtClean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特定身分</a:t>
            </a:r>
            <a:r>
              <a:rPr lang="zh-TW" altLang="en-US" sz="12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人員進入</a:t>
            </a:r>
            <a:r>
              <a:rPr lang="zh-TW" altLang="en-US" sz="1200" dirty="0" smtClean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endParaRPr lang="en-US" altLang="zh-TW" sz="1200" dirty="0" smtClean="0">
              <a:solidFill>
                <a:srgbClr val="26262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200" dirty="0" smtClean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陸地</a:t>
            </a:r>
            <a:r>
              <a:rPr lang="zh-TW" altLang="en-US" sz="12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區許可辦法</a:t>
            </a:r>
            <a:r>
              <a:rPr lang="en-US" altLang="zh-TW" sz="1200" dirty="0" smtClean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endParaRPr lang="en-US" altLang="zh-TW" sz="1200" dirty="0" smtClean="0">
              <a:solidFill>
                <a:srgbClr val="26262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00" dirty="0" smtClean="0">
              <a:solidFill>
                <a:srgbClr val="262626"/>
              </a:solidFill>
            </a:endParaRPr>
          </a:p>
          <a:p>
            <a:pPr>
              <a:lnSpc>
                <a:spcPts val="2400"/>
              </a:lnSpc>
            </a:pPr>
            <a:r>
              <a:rPr lang="zh-TW" altLang="en-US" sz="14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此</a:t>
            </a:r>
            <a:r>
              <a:rPr lang="zh-TW" altLang="en-US" sz="14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類</a:t>
            </a:r>
            <a:r>
              <a:rPr lang="zh-TW" altLang="en-US" sz="14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現職公務員</a:t>
            </a:r>
            <a:r>
              <a:rPr lang="zh-TW" altLang="en-US" sz="14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及特定身分人員要赴陸，需經由服務</a:t>
            </a:r>
            <a:r>
              <a:rPr lang="zh-TW" altLang="en-US" sz="14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機關</a:t>
            </a:r>
            <a:r>
              <a:rPr lang="zh-TW" altLang="en-US" sz="14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的申請赴陸窗口（通常是人事單位）</a:t>
            </a:r>
            <a:r>
              <a:rPr lang="zh-TW" altLang="en-US" sz="14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透過</a:t>
            </a:r>
            <a:r>
              <a:rPr lang="zh-TW" altLang="en-US" sz="14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線上申請系統將資料傳送移民署提出</a:t>
            </a:r>
            <a:r>
              <a:rPr lang="zh-TW" altLang="en-US" sz="14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申請</a:t>
            </a:r>
            <a:r>
              <a:rPr lang="zh-TW" altLang="en-US" sz="14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，且除緊急事由外要在 </a:t>
            </a:r>
            <a:r>
              <a:rPr lang="en-US" altLang="zh-TW" sz="14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2 </a:t>
            </a:r>
            <a:r>
              <a:rPr lang="zh-TW" altLang="en-US" sz="14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個工作日前</a:t>
            </a:r>
            <a:r>
              <a:rPr lang="zh-TW" altLang="en-US" sz="14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上傳，在收到</a:t>
            </a:r>
            <a:r>
              <a:rPr lang="zh-TW" altLang="en-US" sz="14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移民署的許可通知後才可以</a:t>
            </a:r>
            <a:r>
              <a:rPr lang="zh-TW" altLang="en-US" sz="14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前往</a:t>
            </a:r>
            <a:r>
              <a:rPr lang="zh-TW" altLang="en-US" sz="14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中國大陸。此外，此類人員在赴陸的</a:t>
            </a:r>
            <a:r>
              <a:rPr lang="zh-TW" altLang="en-US" sz="14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事由</a:t>
            </a:r>
            <a:r>
              <a:rPr lang="zh-TW" altLang="en-US" sz="14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，也沒有特別限制，無論是公務</a:t>
            </a:r>
            <a:r>
              <a:rPr lang="zh-TW" altLang="en-US" sz="14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行程</a:t>
            </a:r>
            <a:r>
              <a:rPr lang="zh-TW" altLang="en-US" sz="14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、</a:t>
            </a:r>
            <a:r>
              <a:rPr lang="zh-TW" altLang="en-US" sz="1400" dirty="0" smtClean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非</a:t>
            </a:r>
            <a:r>
              <a:rPr lang="zh-TW" altLang="en-US" sz="1400" dirty="0">
                <a:solidFill>
                  <a:srgbClr val="262626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公務行程或觀光旅遊，都可以提出申請。</a:t>
            </a:r>
            <a:endParaRPr lang="ko-KR" altLang="en-US" sz="1400" dirty="0">
              <a:solidFill>
                <a:srgbClr val="262626"/>
              </a:solidFill>
            </a:endParaRPr>
          </a:p>
        </p:txBody>
      </p:sp>
      <p:sp>
        <p:nvSpPr>
          <p:cNvPr id="118" name="Rectangle 14">
            <a:extLst>
              <a:ext uri="{FF2B5EF4-FFF2-40B4-BE49-F238E27FC236}">
                <a16:creationId xmlns:a16="http://schemas.microsoft.com/office/drawing/2014/main" id="{C4764500-2214-4430-B440-EC615A3A1658}"/>
              </a:ext>
            </a:extLst>
          </p:cNvPr>
          <p:cNvSpPr/>
          <p:nvPr/>
        </p:nvSpPr>
        <p:spPr>
          <a:xfrm>
            <a:off x="8275226" y="2866541"/>
            <a:ext cx="3806369" cy="376915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200" dirty="0" smtClean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</a:pP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400"/>
              </a:lnSpc>
            </a:pP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這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一種類型人員職務具有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重要性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或機敏性，因此，其赴陸程序與其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他兩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種類型人員有幾個面向的不同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：</a:t>
            </a: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400"/>
              </a:lnSpc>
            </a:pPr>
            <a:endParaRPr lang="en-US" altLang="zh-TW" sz="4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 marL="228600" indent="-228600">
              <a:lnSpc>
                <a:spcPts val="1600"/>
              </a:lnSpc>
              <a:buAutoNum type="arabicPeriod"/>
            </a:pP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申請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赴陸除緊急事由外，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必須</a:t>
            </a:r>
            <a:r>
              <a:rPr lang="en-US" altLang="zh-TW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7 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個工作日前於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移民   </a:t>
            </a: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600"/>
              </a:lnSpc>
            </a:pP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  署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線上系統提出申請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，內政部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（移民署）會同國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安  </a:t>
            </a: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6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 局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、法務部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及陸委會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等機關聯合審查同意，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申請人 </a:t>
            </a: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6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 收到移民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署的許可通知後才可以前往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中國大陸。</a:t>
            </a: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600"/>
              </a:lnSpc>
            </a:pPr>
            <a:r>
              <a:rPr lang="en-US" altLang="zh-TW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2.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除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已退離職人員外，這一種類型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的現職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人員赴陸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只</a:t>
            </a: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6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 限於 </a:t>
            </a:r>
            <a:r>
              <a:rPr lang="en-US" altLang="zh-TW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4 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種事由，包括</a:t>
            </a:r>
            <a:r>
              <a:rPr lang="zh-TW" altLang="en-US" sz="1200" u="sng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業務相關</a:t>
            </a:r>
            <a:r>
              <a:rPr lang="zh-TW" altLang="en-US" sz="1200" u="sng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交流活動或</a:t>
            </a:r>
            <a:r>
              <a:rPr lang="zh-TW" altLang="en-US" sz="1200" u="sng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會議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、  </a:t>
            </a: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6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 </a:t>
            </a:r>
            <a:r>
              <a:rPr lang="zh-TW" altLang="en-US" sz="1200" u="sng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經</a:t>
            </a:r>
            <a:r>
              <a:rPr lang="zh-TW" altLang="en-US" sz="1200" u="sng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機關遴派或</a:t>
            </a:r>
            <a:r>
              <a:rPr lang="zh-TW" altLang="en-US" sz="1200" u="sng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同意出席</a:t>
            </a:r>
            <a:r>
              <a:rPr lang="zh-TW" altLang="en-US" sz="1200" u="sng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專案活動或會議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、</a:t>
            </a:r>
            <a:r>
              <a:rPr lang="zh-TW" altLang="en-US" sz="1200" u="sng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探視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（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有  </a:t>
            </a: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6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 臺灣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的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配偶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或四親等內親屬赴陸罹患傷病、生命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危</a:t>
            </a: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6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 急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或亡故未滿一年）及</a:t>
            </a:r>
            <a:r>
              <a:rPr lang="zh-TW" altLang="en-US" sz="1200" u="sng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探親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（有大陸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戶籍之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配偶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或</a:t>
            </a: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6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 四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親等內親屬）等 </a:t>
            </a:r>
            <a:r>
              <a:rPr lang="en-US" altLang="zh-TW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4 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種。</a:t>
            </a: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600"/>
              </a:lnSpc>
            </a:pPr>
            <a:r>
              <a:rPr lang="en-US" altLang="zh-TW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3.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此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類人員在國境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線上會有管制措施，也就是如果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還</a:t>
            </a: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6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 沒取得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移民署的許可通知就去機場搭機，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航空公司</a:t>
            </a: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6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 及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移民署國境管理人員會告知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當事人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，赴陸許可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程</a:t>
            </a:r>
            <a:endParaRPr lang="en-US" altLang="zh-TW" sz="1200" dirty="0" smtClean="0">
              <a:solidFill>
                <a:schemeClr val="tx1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ts val="1600"/>
              </a:lnSpc>
            </a:pP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 序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還沒完成，無法出境</a:t>
            </a:r>
            <a:r>
              <a:rPr lang="zh-TW" altLang="en-US" sz="1200" dirty="0" smtClean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赴陸</a:t>
            </a:r>
            <a:r>
              <a:rPr lang="zh-TW" altLang="en-US" sz="1200" dirty="0">
                <a:solidFill>
                  <a:schemeClr val="tx1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。</a:t>
            </a:r>
            <a:endParaRPr lang="ko-KR" altLang="en-US" sz="1200" dirty="0">
              <a:solidFill>
                <a:schemeClr val="tx1"/>
              </a:solidFill>
              <a:latin typeface="YouYuan" panose="02010509060101010101" pitchFamily="49" charset="-122"/>
            </a:endParaRPr>
          </a:p>
        </p:txBody>
      </p:sp>
      <p:sp>
        <p:nvSpPr>
          <p:cNvPr id="119" name="Rounded Rectangle 17">
            <a:extLst>
              <a:ext uri="{FF2B5EF4-FFF2-40B4-BE49-F238E27FC236}">
                <a16:creationId xmlns:a16="http://schemas.microsoft.com/office/drawing/2014/main" id="{52BC6E8B-AD4E-4E2E-82AF-63ED16A39DF0}"/>
              </a:ext>
            </a:extLst>
          </p:cNvPr>
          <p:cNvSpPr/>
          <p:nvPr/>
        </p:nvSpPr>
        <p:spPr>
          <a:xfrm>
            <a:off x="4596170" y="2621440"/>
            <a:ext cx="3189820" cy="62574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11 </a:t>
            </a:r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職等（含）以上</a:t>
            </a:r>
            <a:r>
              <a:rPr lang="zh-TW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未涉</a:t>
            </a:r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密人員、國安局、國防部、調查局及</a:t>
            </a:r>
            <a:r>
              <a:rPr lang="zh-TW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其所屬</a:t>
            </a:r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機關未具公務員身分之人員</a:t>
            </a:r>
            <a:endParaRPr lang="ko-KR" altLang="en-US" sz="1200" b="1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Yuan" panose="02010509060101010101" pitchFamily="49" charset="-122"/>
            </a:endParaRPr>
          </a:p>
        </p:txBody>
      </p:sp>
      <p:sp>
        <p:nvSpPr>
          <p:cNvPr id="120" name="Rounded Rectangle 17">
            <a:extLst>
              <a:ext uri="{FF2B5EF4-FFF2-40B4-BE49-F238E27FC236}">
                <a16:creationId xmlns:a16="http://schemas.microsoft.com/office/drawing/2014/main" id="{52BC6E8B-AD4E-4E2E-82AF-63ED16A39DF0}"/>
              </a:ext>
            </a:extLst>
          </p:cNvPr>
          <p:cNvSpPr/>
          <p:nvPr/>
        </p:nvSpPr>
        <p:spPr>
          <a:xfrm>
            <a:off x="8583500" y="2621440"/>
            <a:ext cx="3189820" cy="62574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政務人員（含中央</a:t>
            </a:r>
            <a:r>
              <a:rPr lang="zh-TW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及地方</a:t>
            </a:r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）、涉密人員、直轄市長、上開三</a:t>
            </a:r>
            <a:r>
              <a:rPr lang="zh-TW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種身分</a:t>
            </a:r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人員退離職後尚在</a:t>
            </a:r>
            <a:r>
              <a:rPr lang="zh-TW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管制期間</a:t>
            </a:r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者</a:t>
            </a:r>
            <a:r>
              <a:rPr lang="zh-TW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、以</a:t>
            </a:r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及</a:t>
            </a:r>
            <a:r>
              <a:rPr lang="zh-TW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縣</a:t>
            </a:r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（市）長</a:t>
            </a:r>
            <a:endParaRPr lang="ko-KR" altLang="en-US" sz="1200" b="1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ouYuan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38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-1" y="0"/>
            <a:ext cx="2946401" cy="2739137"/>
            <a:chOff x="-1" y="0"/>
            <a:chExt cx="4000501" cy="3719087"/>
          </a:xfrm>
        </p:grpSpPr>
        <p:pic>
          <p:nvPicPr>
            <p:cNvPr id="161" name="그림 1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541" y="1007504"/>
              <a:ext cx="999079" cy="999080"/>
            </a:xfrm>
            <a:prstGeom prst="rect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" name="직각 삼각형 4"/>
            <p:cNvSpPr/>
            <p:nvPr/>
          </p:nvSpPr>
          <p:spPr>
            <a:xfrm flipV="1">
              <a:off x="-1" y="0"/>
              <a:ext cx="4000501" cy="23432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539385" y="0"/>
              <a:ext cx="2757273" cy="3074813"/>
              <a:chOff x="1556" y="-824"/>
              <a:chExt cx="3673" cy="4096"/>
            </a:xfr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624" y="1042"/>
                <a:ext cx="2045" cy="1180"/>
              </a:xfrm>
              <a:custGeom>
                <a:avLst/>
                <a:gdLst>
                  <a:gd name="T0" fmla="*/ 6136 w 6136"/>
                  <a:gd name="T1" fmla="*/ 0 h 3540"/>
                  <a:gd name="T2" fmla="*/ 6048 w 6136"/>
                  <a:gd name="T3" fmla="*/ 236 h 3540"/>
                  <a:gd name="T4" fmla="*/ 457 w 6136"/>
                  <a:gd name="T5" fmla="*/ 3508 h 3540"/>
                  <a:gd name="T6" fmla="*/ 0 w 6136"/>
                  <a:gd name="T7" fmla="*/ 3540 h 3540"/>
                  <a:gd name="T8" fmla="*/ 203 w 6136"/>
                  <a:gd name="T9" fmla="*/ 3283 h 3540"/>
                  <a:gd name="T10" fmla="*/ 5933 w 6136"/>
                  <a:gd name="T11" fmla="*/ 0 h 3540"/>
                  <a:gd name="T12" fmla="*/ 6136 w 6136"/>
                  <a:gd name="T13" fmla="*/ 0 h 3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36" h="3540">
                    <a:moveTo>
                      <a:pt x="6136" y="0"/>
                    </a:moveTo>
                    <a:lnTo>
                      <a:pt x="6048" y="236"/>
                    </a:lnTo>
                    <a:lnTo>
                      <a:pt x="457" y="3508"/>
                    </a:lnTo>
                    <a:lnTo>
                      <a:pt x="0" y="3540"/>
                    </a:lnTo>
                    <a:lnTo>
                      <a:pt x="203" y="3283"/>
                    </a:lnTo>
                    <a:lnTo>
                      <a:pt x="5933" y="0"/>
                    </a:lnTo>
                    <a:lnTo>
                      <a:pt x="6136" y="0"/>
                    </a:lnTo>
                    <a:close/>
                  </a:path>
                </a:pathLst>
              </a:custGeom>
              <a:solidFill>
                <a:srgbClr val="3B3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624" y="1042"/>
                <a:ext cx="3605" cy="2230"/>
              </a:xfrm>
              <a:custGeom>
                <a:avLst/>
                <a:gdLst>
                  <a:gd name="T0" fmla="*/ 10815 w 10816"/>
                  <a:gd name="T1" fmla="*/ 2827 h 6692"/>
                  <a:gd name="T2" fmla="*/ 10814 w 10816"/>
                  <a:gd name="T3" fmla="*/ 2800 h 6692"/>
                  <a:gd name="T4" fmla="*/ 10799 w 10816"/>
                  <a:gd name="T5" fmla="*/ 2746 h 6692"/>
                  <a:gd name="T6" fmla="*/ 10772 w 10816"/>
                  <a:gd name="T7" fmla="*/ 2699 h 6692"/>
                  <a:gd name="T8" fmla="*/ 10731 w 10816"/>
                  <a:gd name="T9" fmla="*/ 2657 h 6692"/>
                  <a:gd name="T10" fmla="*/ 10706 w 10816"/>
                  <a:gd name="T11" fmla="*/ 2640 h 6692"/>
                  <a:gd name="T12" fmla="*/ 6133 w 10816"/>
                  <a:gd name="T13" fmla="*/ 0 h 6692"/>
                  <a:gd name="T14" fmla="*/ 0 w 10816"/>
                  <a:gd name="T15" fmla="*/ 3540 h 6692"/>
                  <a:gd name="T16" fmla="*/ 2 w 10816"/>
                  <a:gd name="T17" fmla="*/ 3593 h 6692"/>
                  <a:gd name="T18" fmla="*/ 15 w 10816"/>
                  <a:gd name="T19" fmla="*/ 3695 h 6692"/>
                  <a:gd name="T20" fmla="*/ 42 w 10816"/>
                  <a:gd name="T21" fmla="*/ 3793 h 6692"/>
                  <a:gd name="T22" fmla="*/ 81 w 10816"/>
                  <a:gd name="T23" fmla="*/ 3887 h 6692"/>
                  <a:gd name="T24" fmla="*/ 131 w 10816"/>
                  <a:gd name="T25" fmla="*/ 3975 h 6692"/>
                  <a:gd name="T26" fmla="*/ 193 w 10816"/>
                  <a:gd name="T27" fmla="*/ 4055 h 6692"/>
                  <a:gd name="T28" fmla="*/ 265 w 10816"/>
                  <a:gd name="T29" fmla="*/ 4127 h 6692"/>
                  <a:gd name="T30" fmla="*/ 346 w 10816"/>
                  <a:gd name="T31" fmla="*/ 4191 h 6692"/>
                  <a:gd name="T32" fmla="*/ 391 w 10816"/>
                  <a:gd name="T33" fmla="*/ 4217 h 6692"/>
                  <a:gd name="T34" fmla="*/ 4480 w 10816"/>
                  <a:gd name="T35" fmla="*/ 6579 h 6692"/>
                  <a:gd name="T36" fmla="*/ 4530 w 10816"/>
                  <a:gd name="T37" fmla="*/ 6606 h 6692"/>
                  <a:gd name="T38" fmla="*/ 4634 w 10816"/>
                  <a:gd name="T39" fmla="*/ 6649 h 6692"/>
                  <a:gd name="T40" fmla="*/ 4742 w 10816"/>
                  <a:gd name="T41" fmla="*/ 6678 h 6692"/>
                  <a:gd name="T42" fmla="*/ 4851 w 10816"/>
                  <a:gd name="T43" fmla="*/ 6692 h 6692"/>
                  <a:gd name="T44" fmla="*/ 4961 w 10816"/>
                  <a:gd name="T45" fmla="*/ 6692 h 6692"/>
                  <a:gd name="T46" fmla="*/ 5070 w 10816"/>
                  <a:gd name="T47" fmla="*/ 6678 h 6692"/>
                  <a:gd name="T48" fmla="*/ 5178 w 10816"/>
                  <a:gd name="T49" fmla="*/ 6649 h 6692"/>
                  <a:gd name="T50" fmla="*/ 5282 w 10816"/>
                  <a:gd name="T51" fmla="*/ 6606 h 6692"/>
                  <a:gd name="T52" fmla="*/ 5332 w 10816"/>
                  <a:gd name="T53" fmla="*/ 6579 h 6692"/>
                  <a:gd name="T54" fmla="*/ 10366 w 10816"/>
                  <a:gd name="T55" fmla="*/ 3671 h 6692"/>
                  <a:gd name="T56" fmla="*/ 10418 w 10816"/>
                  <a:gd name="T57" fmla="*/ 3641 h 6692"/>
                  <a:gd name="T58" fmla="*/ 10511 w 10816"/>
                  <a:gd name="T59" fmla="*/ 3567 h 6692"/>
                  <a:gd name="T60" fmla="*/ 10595 w 10816"/>
                  <a:gd name="T61" fmla="*/ 3485 h 6692"/>
                  <a:gd name="T62" fmla="*/ 10665 w 10816"/>
                  <a:gd name="T63" fmla="*/ 3391 h 6692"/>
                  <a:gd name="T64" fmla="*/ 10723 w 10816"/>
                  <a:gd name="T65" fmla="*/ 3291 h 6692"/>
                  <a:gd name="T66" fmla="*/ 10769 w 10816"/>
                  <a:gd name="T67" fmla="*/ 3183 h 6692"/>
                  <a:gd name="T68" fmla="*/ 10799 w 10816"/>
                  <a:gd name="T69" fmla="*/ 3069 h 6692"/>
                  <a:gd name="T70" fmla="*/ 10815 w 10816"/>
                  <a:gd name="T71" fmla="*/ 2952 h 6692"/>
                  <a:gd name="T72" fmla="*/ 10816 w 10816"/>
                  <a:gd name="T73" fmla="*/ 2892 h 6692"/>
                  <a:gd name="T74" fmla="*/ 10816 w 10816"/>
                  <a:gd name="T75" fmla="*/ 2827 h 6692"/>
                  <a:gd name="T76" fmla="*/ 10815 w 10816"/>
                  <a:gd name="T77" fmla="*/ 2827 h 6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16" h="6692">
                    <a:moveTo>
                      <a:pt x="10815" y="2827"/>
                    </a:moveTo>
                    <a:lnTo>
                      <a:pt x="10814" y="2800"/>
                    </a:lnTo>
                    <a:lnTo>
                      <a:pt x="10799" y="2746"/>
                    </a:lnTo>
                    <a:lnTo>
                      <a:pt x="10772" y="2699"/>
                    </a:lnTo>
                    <a:lnTo>
                      <a:pt x="10731" y="2657"/>
                    </a:lnTo>
                    <a:lnTo>
                      <a:pt x="10706" y="2640"/>
                    </a:lnTo>
                    <a:lnTo>
                      <a:pt x="6133" y="0"/>
                    </a:lnTo>
                    <a:lnTo>
                      <a:pt x="0" y="3540"/>
                    </a:lnTo>
                    <a:lnTo>
                      <a:pt x="2" y="3593"/>
                    </a:lnTo>
                    <a:lnTo>
                      <a:pt x="15" y="3695"/>
                    </a:lnTo>
                    <a:lnTo>
                      <a:pt x="42" y="3793"/>
                    </a:lnTo>
                    <a:lnTo>
                      <a:pt x="81" y="3887"/>
                    </a:lnTo>
                    <a:lnTo>
                      <a:pt x="131" y="3975"/>
                    </a:lnTo>
                    <a:lnTo>
                      <a:pt x="193" y="4055"/>
                    </a:lnTo>
                    <a:lnTo>
                      <a:pt x="265" y="4127"/>
                    </a:lnTo>
                    <a:lnTo>
                      <a:pt x="346" y="4191"/>
                    </a:lnTo>
                    <a:lnTo>
                      <a:pt x="391" y="4217"/>
                    </a:lnTo>
                    <a:lnTo>
                      <a:pt x="4480" y="6579"/>
                    </a:lnTo>
                    <a:lnTo>
                      <a:pt x="4530" y="6606"/>
                    </a:lnTo>
                    <a:lnTo>
                      <a:pt x="4634" y="6649"/>
                    </a:lnTo>
                    <a:lnTo>
                      <a:pt x="4742" y="6678"/>
                    </a:lnTo>
                    <a:lnTo>
                      <a:pt x="4851" y="6692"/>
                    </a:lnTo>
                    <a:lnTo>
                      <a:pt x="4961" y="6692"/>
                    </a:lnTo>
                    <a:lnTo>
                      <a:pt x="5070" y="6678"/>
                    </a:lnTo>
                    <a:lnTo>
                      <a:pt x="5178" y="6649"/>
                    </a:lnTo>
                    <a:lnTo>
                      <a:pt x="5282" y="6606"/>
                    </a:lnTo>
                    <a:lnTo>
                      <a:pt x="5332" y="6579"/>
                    </a:lnTo>
                    <a:lnTo>
                      <a:pt x="10366" y="3671"/>
                    </a:lnTo>
                    <a:lnTo>
                      <a:pt x="10418" y="3641"/>
                    </a:lnTo>
                    <a:lnTo>
                      <a:pt x="10511" y="3567"/>
                    </a:lnTo>
                    <a:lnTo>
                      <a:pt x="10595" y="3485"/>
                    </a:lnTo>
                    <a:lnTo>
                      <a:pt x="10665" y="3391"/>
                    </a:lnTo>
                    <a:lnTo>
                      <a:pt x="10723" y="3291"/>
                    </a:lnTo>
                    <a:lnTo>
                      <a:pt x="10769" y="3183"/>
                    </a:lnTo>
                    <a:lnTo>
                      <a:pt x="10799" y="3069"/>
                    </a:lnTo>
                    <a:lnTo>
                      <a:pt x="10815" y="2952"/>
                    </a:lnTo>
                    <a:lnTo>
                      <a:pt x="10816" y="2892"/>
                    </a:lnTo>
                    <a:lnTo>
                      <a:pt x="10816" y="2827"/>
                    </a:lnTo>
                    <a:lnTo>
                      <a:pt x="10815" y="2827"/>
                    </a:lnTo>
                    <a:close/>
                  </a:path>
                </a:pathLst>
              </a:custGeom>
              <a:solidFill>
                <a:srgbClr val="DE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624" y="1986"/>
                <a:ext cx="3605" cy="1286"/>
              </a:xfrm>
              <a:custGeom>
                <a:avLst/>
                <a:gdLst>
                  <a:gd name="T0" fmla="*/ 10706 w 10816"/>
                  <a:gd name="T1" fmla="*/ 191 h 3859"/>
                  <a:gd name="T2" fmla="*/ 5332 w 10816"/>
                  <a:gd name="T3" fmla="*/ 3295 h 3859"/>
                  <a:gd name="T4" fmla="*/ 5282 w 10816"/>
                  <a:gd name="T5" fmla="*/ 3322 h 3859"/>
                  <a:gd name="T6" fmla="*/ 5178 w 10816"/>
                  <a:gd name="T7" fmla="*/ 3364 h 3859"/>
                  <a:gd name="T8" fmla="*/ 5070 w 10816"/>
                  <a:gd name="T9" fmla="*/ 3393 h 3859"/>
                  <a:gd name="T10" fmla="*/ 4961 w 10816"/>
                  <a:gd name="T11" fmla="*/ 3407 h 3859"/>
                  <a:gd name="T12" fmla="*/ 4851 w 10816"/>
                  <a:gd name="T13" fmla="*/ 3407 h 3859"/>
                  <a:gd name="T14" fmla="*/ 4742 w 10816"/>
                  <a:gd name="T15" fmla="*/ 3393 h 3859"/>
                  <a:gd name="T16" fmla="*/ 4634 w 10816"/>
                  <a:gd name="T17" fmla="*/ 3364 h 3859"/>
                  <a:gd name="T18" fmla="*/ 4530 w 10816"/>
                  <a:gd name="T19" fmla="*/ 3322 h 3859"/>
                  <a:gd name="T20" fmla="*/ 4480 w 10816"/>
                  <a:gd name="T21" fmla="*/ 3295 h 3859"/>
                  <a:gd name="T22" fmla="*/ 0 w 10816"/>
                  <a:gd name="T23" fmla="*/ 707 h 3859"/>
                  <a:gd name="T24" fmla="*/ 2 w 10816"/>
                  <a:gd name="T25" fmla="*/ 760 h 3859"/>
                  <a:gd name="T26" fmla="*/ 15 w 10816"/>
                  <a:gd name="T27" fmla="*/ 862 h 3859"/>
                  <a:gd name="T28" fmla="*/ 42 w 10816"/>
                  <a:gd name="T29" fmla="*/ 960 h 3859"/>
                  <a:gd name="T30" fmla="*/ 81 w 10816"/>
                  <a:gd name="T31" fmla="*/ 1054 h 3859"/>
                  <a:gd name="T32" fmla="*/ 131 w 10816"/>
                  <a:gd name="T33" fmla="*/ 1142 h 3859"/>
                  <a:gd name="T34" fmla="*/ 193 w 10816"/>
                  <a:gd name="T35" fmla="*/ 1222 h 3859"/>
                  <a:gd name="T36" fmla="*/ 265 w 10816"/>
                  <a:gd name="T37" fmla="*/ 1294 h 3859"/>
                  <a:gd name="T38" fmla="*/ 346 w 10816"/>
                  <a:gd name="T39" fmla="*/ 1358 h 3859"/>
                  <a:gd name="T40" fmla="*/ 391 w 10816"/>
                  <a:gd name="T41" fmla="*/ 1384 h 3859"/>
                  <a:gd name="T42" fmla="*/ 4480 w 10816"/>
                  <a:gd name="T43" fmla="*/ 3746 h 3859"/>
                  <a:gd name="T44" fmla="*/ 4530 w 10816"/>
                  <a:gd name="T45" fmla="*/ 3773 h 3859"/>
                  <a:gd name="T46" fmla="*/ 4634 w 10816"/>
                  <a:gd name="T47" fmla="*/ 3816 h 3859"/>
                  <a:gd name="T48" fmla="*/ 4742 w 10816"/>
                  <a:gd name="T49" fmla="*/ 3845 h 3859"/>
                  <a:gd name="T50" fmla="*/ 4851 w 10816"/>
                  <a:gd name="T51" fmla="*/ 3859 h 3859"/>
                  <a:gd name="T52" fmla="*/ 4961 w 10816"/>
                  <a:gd name="T53" fmla="*/ 3859 h 3859"/>
                  <a:gd name="T54" fmla="*/ 5070 w 10816"/>
                  <a:gd name="T55" fmla="*/ 3845 h 3859"/>
                  <a:gd name="T56" fmla="*/ 5178 w 10816"/>
                  <a:gd name="T57" fmla="*/ 3816 h 3859"/>
                  <a:gd name="T58" fmla="*/ 5282 w 10816"/>
                  <a:gd name="T59" fmla="*/ 3773 h 3859"/>
                  <a:gd name="T60" fmla="*/ 5332 w 10816"/>
                  <a:gd name="T61" fmla="*/ 3746 h 3859"/>
                  <a:gd name="T62" fmla="*/ 10366 w 10816"/>
                  <a:gd name="T63" fmla="*/ 838 h 3859"/>
                  <a:gd name="T64" fmla="*/ 10418 w 10816"/>
                  <a:gd name="T65" fmla="*/ 808 h 3859"/>
                  <a:gd name="T66" fmla="*/ 10511 w 10816"/>
                  <a:gd name="T67" fmla="*/ 734 h 3859"/>
                  <a:gd name="T68" fmla="*/ 10595 w 10816"/>
                  <a:gd name="T69" fmla="*/ 652 h 3859"/>
                  <a:gd name="T70" fmla="*/ 10665 w 10816"/>
                  <a:gd name="T71" fmla="*/ 558 h 3859"/>
                  <a:gd name="T72" fmla="*/ 10723 w 10816"/>
                  <a:gd name="T73" fmla="*/ 458 h 3859"/>
                  <a:gd name="T74" fmla="*/ 10769 w 10816"/>
                  <a:gd name="T75" fmla="*/ 350 h 3859"/>
                  <a:gd name="T76" fmla="*/ 10799 w 10816"/>
                  <a:gd name="T77" fmla="*/ 236 h 3859"/>
                  <a:gd name="T78" fmla="*/ 10815 w 10816"/>
                  <a:gd name="T79" fmla="*/ 119 h 3859"/>
                  <a:gd name="T80" fmla="*/ 10816 w 10816"/>
                  <a:gd name="T81" fmla="*/ 59 h 3859"/>
                  <a:gd name="T82" fmla="*/ 10816 w 10816"/>
                  <a:gd name="T83" fmla="*/ 0 h 3859"/>
                  <a:gd name="T84" fmla="*/ 10815 w 10816"/>
                  <a:gd name="T85" fmla="*/ 27 h 3859"/>
                  <a:gd name="T86" fmla="*/ 10801 w 10816"/>
                  <a:gd name="T87" fmla="*/ 82 h 3859"/>
                  <a:gd name="T88" fmla="*/ 10773 w 10816"/>
                  <a:gd name="T89" fmla="*/ 132 h 3859"/>
                  <a:gd name="T90" fmla="*/ 10731 w 10816"/>
                  <a:gd name="T91" fmla="*/ 174 h 3859"/>
                  <a:gd name="T92" fmla="*/ 10706 w 10816"/>
                  <a:gd name="T93" fmla="*/ 191 h 3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16" h="3859">
                    <a:moveTo>
                      <a:pt x="10706" y="191"/>
                    </a:moveTo>
                    <a:lnTo>
                      <a:pt x="5332" y="3295"/>
                    </a:lnTo>
                    <a:lnTo>
                      <a:pt x="5282" y="3322"/>
                    </a:lnTo>
                    <a:lnTo>
                      <a:pt x="5178" y="3364"/>
                    </a:lnTo>
                    <a:lnTo>
                      <a:pt x="5070" y="3393"/>
                    </a:lnTo>
                    <a:lnTo>
                      <a:pt x="4961" y="3407"/>
                    </a:lnTo>
                    <a:lnTo>
                      <a:pt x="4851" y="3407"/>
                    </a:lnTo>
                    <a:lnTo>
                      <a:pt x="4742" y="3393"/>
                    </a:lnTo>
                    <a:lnTo>
                      <a:pt x="4634" y="3364"/>
                    </a:lnTo>
                    <a:lnTo>
                      <a:pt x="4530" y="3322"/>
                    </a:lnTo>
                    <a:lnTo>
                      <a:pt x="4480" y="3295"/>
                    </a:lnTo>
                    <a:lnTo>
                      <a:pt x="0" y="707"/>
                    </a:lnTo>
                    <a:lnTo>
                      <a:pt x="2" y="760"/>
                    </a:lnTo>
                    <a:lnTo>
                      <a:pt x="15" y="862"/>
                    </a:lnTo>
                    <a:lnTo>
                      <a:pt x="42" y="960"/>
                    </a:lnTo>
                    <a:lnTo>
                      <a:pt x="81" y="1054"/>
                    </a:lnTo>
                    <a:lnTo>
                      <a:pt x="131" y="1142"/>
                    </a:lnTo>
                    <a:lnTo>
                      <a:pt x="193" y="1222"/>
                    </a:lnTo>
                    <a:lnTo>
                      <a:pt x="265" y="1294"/>
                    </a:lnTo>
                    <a:lnTo>
                      <a:pt x="346" y="1358"/>
                    </a:lnTo>
                    <a:lnTo>
                      <a:pt x="391" y="1384"/>
                    </a:lnTo>
                    <a:lnTo>
                      <a:pt x="4480" y="3746"/>
                    </a:lnTo>
                    <a:lnTo>
                      <a:pt x="4530" y="3773"/>
                    </a:lnTo>
                    <a:lnTo>
                      <a:pt x="4634" y="3816"/>
                    </a:lnTo>
                    <a:lnTo>
                      <a:pt x="4742" y="3845"/>
                    </a:lnTo>
                    <a:lnTo>
                      <a:pt x="4851" y="3859"/>
                    </a:lnTo>
                    <a:lnTo>
                      <a:pt x="4961" y="3859"/>
                    </a:lnTo>
                    <a:lnTo>
                      <a:pt x="5070" y="3845"/>
                    </a:lnTo>
                    <a:lnTo>
                      <a:pt x="5178" y="3816"/>
                    </a:lnTo>
                    <a:lnTo>
                      <a:pt x="5282" y="3773"/>
                    </a:lnTo>
                    <a:lnTo>
                      <a:pt x="5332" y="3746"/>
                    </a:lnTo>
                    <a:lnTo>
                      <a:pt x="10366" y="838"/>
                    </a:lnTo>
                    <a:lnTo>
                      <a:pt x="10418" y="808"/>
                    </a:lnTo>
                    <a:lnTo>
                      <a:pt x="10511" y="734"/>
                    </a:lnTo>
                    <a:lnTo>
                      <a:pt x="10595" y="652"/>
                    </a:lnTo>
                    <a:lnTo>
                      <a:pt x="10665" y="558"/>
                    </a:lnTo>
                    <a:lnTo>
                      <a:pt x="10723" y="458"/>
                    </a:lnTo>
                    <a:lnTo>
                      <a:pt x="10769" y="350"/>
                    </a:lnTo>
                    <a:lnTo>
                      <a:pt x="10799" y="236"/>
                    </a:lnTo>
                    <a:lnTo>
                      <a:pt x="10815" y="119"/>
                    </a:lnTo>
                    <a:lnTo>
                      <a:pt x="10816" y="59"/>
                    </a:lnTo>
                    <a:lnTo>
                      <a:pt x="10816" y="0"/>
                    </a:lnTo>
                    <a:lnTo>
                      <a:pt x="10815" y="27"/>
                    </a:lnTo>
                    <a:lnTo>
                      <a:pt x="10801" y="82"/>
                    </a:lnTo>
                    <a:lnTo>
                      <a:pt x="10773" y="132"/>
                    </a:lnTo>
                    <a:lnTo>
                      <a:pt x="10731" y="174"/>
                    </a:lnTo>
                    <a:lnTo>
                      <a:pt x="10706" y="191"/>
                    </a:lnTo>
                    <a:close/>
                  </a:path>
                </a:pathLst>
              </a:custGeom>
              <a:solidFill>
                <a:srgbClr val="BBC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2029" y="1277"/>
                <a:ext cx="1413" cy="814"/>
              </a:xfrm>
              <a:custGeom>
                <a:avLst/>
                <a:gdLst>
                  <a:gd name="T0" fmla="*/ 0 w 4237"/>
                  <a:gd name="T1" fmla="*/ 2120 h 2444"/>
                  <a:gd name="T2" fmla="*/ 554 w 4237"/>
                  <a:gd name="T3" fmla="*/ 2444 h 2444"/>
                  <a:gd name="T4" fmla="*/ 4237 w 4237"/>
                  <a:gd name="T5" fmla="*/ 316 h 2444"/>
                  <a:gd name="T6" fmla="*/ 3687 w 4237"/>
                  <a:gd name="T7" fmla="*/ 0 h 2444"/>
                  <a:gd name="T8" fmla="*/ 0 w 4237"/>
                  <a:gd name="T9" fmla="*/ 2120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7" h="2444">
                    <a:moveTo>
                      <a:pt x="0" y="2120"/>
                    </a:moveTo>
                    <a:lnTo>
                      <a:pt x="554" y="2444"/>
                    </a:lnTo>
                    <a:lnTo>
                      <a:pt x="4237" y="316"/>
                    </a:lnTo>
                    <a:lnTo>
                      <a:pt x="3687" y="0"/>
                    </a:lnTo>
                    <a:lnTo>
                      <a:pt x="0" y="2120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2076" y="2158"/>
                <a:ext cx="353" cy="218"/>
              </a:xfrm>
              <a:custGeom>
                <a:avLst/>
                <a:gdLst>
                  <a:gd name="T0" fmla="*/ 766 w 1059"/>
                  <a:gd name="T1" fmla="*/ 0 h 654"/>
                  <a:gd name="T2" fmla="*/ 0 w 1059"/>
                  <a:gd name="T3" fmla="*/ 443 h 654"/>
                  <a:gd name="T4" fmla="*/ 0 w 1059"/>
                  <a:gd name="T5" fmla="*/ 485 h 654"/>
                  <a:gd name="T6" fmla="*/ 292 w 1059"/>
                  <a:gd name="T7" fmla="*/ 654 h 654"/>
                  <a:gd name="T8" fmla="*/ 1059 w 1059"/>
                  <a:gd name="T9" fmla="*/ 213 h 654"/>
                  <a:gd name="T10" fmla="*/ 1059 w 1059"/>
                  <a:gd name="T11" fmla="*/ 168 h 654"/>
                  <a:gd name="T12" fmla="*/ 766 w 1059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654">
                    <a:moveTo>
                      <a:pt x="766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292" y="654"/>
                    </a:lnTo>
                    <a:lnTo>
                      <a:pt x="1059" y="213"/>
                    </a:lnTo>
                    <a:lnTo>
                      <a:pt x="1059" y="168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076" y="2214"/>
                <a:ext cx="353" cy="162"/>
              </a:xfrm>
              <a:custGeom>
                <a:avLst/>
                <a:gdLst>
                  <a:gd name="T0" fmla="*/ 293 w 1059"/>
                  <a:gd name="T1" fmla="*/ 445 h 486"/>
                  <a:gd name="T2" fmla="*/ 0 w 1059"/>
                  <a:gd name="T3" fmla="*/ 275 h 486"/>
                  <a:gd name="T4" fmla="*/ 0 w 1059"/>
                  <a:gd name="T5" fmla="*/ 317 h 486"/>
                  <a:gd name="T6" fmla="*/ 292 w 1059"/>
                  <a:gd name="T7" fmla="*/ 486 h 486"/>
                  <a:gd name="T8" fmla="*/ 1059 w 1059"/>
                  <a:gd name="T9" fmla="*/ 45 h 486"/>
                  <a:gd name="T10" fmla="*/ 1059 w 1059"/>
                  <a:gd name="T11" fmla="*/ 0 h 486"/>
                  <a:gd name="T12" fmla="*/ 293 w 1059"/>
                  <a:gd name="T13" fmla="*/ 44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486">
                    <a:moveTo>
                      <a:pt x="293" y="445"/>
                    </a:moveTo>
                    <a:lnTo>
                      <a:pt x="0" y="275"/>
                    </a:lnTo>
                    <a:lnTo>
                      <a:pt x="0" y="317"/>
                    </a:lnTo>
                    <a:lnTo>
                      <a:pt x="292" y="486"/>
                    </a:lnTo>
                    <a:lnTo>
                      <a:pt x="1059" y="45"/>
                    </a:lnTo>
                    <a:lnTo>
                      <a:pt x="1059" y="0"/>
                    </a:lnTo>
                    <a:lnTo>
                      <a:pt x="293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2206" y="2232"/>
                <a:ext cx="391" cy="240"/>
              </a:xfrm>
              <a:custGeom>
                <a:avLst/>
                <a:gdLst>
                  <a:gd name="T0" fmla="*/ 764 w 1172"/>
                  <a:gd name="T1" fmla="*/ 0 h 722"/>
                  <a:gd name="T2" fmla="*/ 0 w 1172"/>
                  <a:gd name="T3" fmla="*/ 445 h 722"/>
                  <a:gd name="T4" fmla="*/ 0 w 1172"/>
                  <a:gd name="T5" fmla="*/ 485 h 722"/>
                  <a:gd name="T6" fmla="*/ 404 w 1172"/>
                  <a:gd name="T7" fmla="*/ 722 h 722"/>
                  <a:gd name="T8" fmla="*/ 1172 w 1172"/>
                  <a:gd name="T9" fmla="*/ 281 h 722"/>
                  <a:gd name="T10" fmla="*/ 1172 w 1172"/>
                  <a:gd name="T11" fmla="*/ 236 h 722"/>
                  <a:gd name="T12" fmla="*/ 764 w 1172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2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404" y="722"/>
                    </a:lnTo>
                    <a:lnTo>
                      <a:pt x="1172" y="281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206" y="2310"/>
                <a:ext cx="391" cy="162"/>
              </a:xfrm>
              <a:custGeom>
                <a:avLst/>
                <a:gdLst>
                  <a:gd name="T0" fmla="*/ 406 w 1172"/>
                  <a:gd name="T1" fmla="*/ 444 h 486"/>
                  <a:gd name="T2" fmla="*/ 0 w 1172"/>
                  <a:gd name="T3" fmla="*/ 209 h 486"/>
                  <a:gd name="T4" fmla="*/ 0 w 1172"/>
                  <a:gd name="T5" fmla="*/ 249 h 486"/>
                  <a:gd name="T6" fmla="*/ 404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4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492" y="2067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5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2492" y="2146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8 h 484"/>
                  <a:gd name="T4" fmla="*/ 0 w 1172"/>
                  <a:gd name="T5" fmla="*/ 249 h 484"/>
                  <a:gd name="T6" fmla="*/ 405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8"/>
                    </a:lnTo>
                    <a:lnTo>
                      <a:pt x="0" y="249"/>
                    </a:lnTo>
                    <a:lnTo>
                      <a:pt x="405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2759" y="2106"/>
                <a:ext cx="390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3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4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3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4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2759" y="2184"/>
                <a:ext cx="390" cy="162"/>
              </a:xfrm>
              <a:custGeom>
                <a:avLst/>
                <a:gdLst>
                  <a:gd name="T0" fmla="*/ 406 w 1172"/>
                  <a:gd name="T1" fmla="*/ 445 h 486"/>
                  <a:gd name="T2" fmla="*/ 0 w 1172"/>
                  <a:gd name="T3" fmla="*/ 209 h 486"/>
                  <a:gd name="T4" fmla="*/ 0 w 1172"/>
                  <a:gd name="T5" fmla="*/ 250 h 486"/>
                  <a:gd name="T6" fmla="*/ 405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2961" y="218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4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2961" y="2259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8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8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3246" y="2016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6 h 720"/>
                  <a:gd name="T6" fmla="*/ 405 w 1172"/>
                  <a:gd name="T7" fmla="*/ 720 h 720"/>
                  <a:gd name="T8" fmla="*/ 1172 w 1172"/>
                  <a:gd name="T9" fmla="*/ 280 h 720"/>
                  <a:gd name="T10" fmla="*/ 1172 w 1172"/>
                  <a:gd name="T11" fmla="*/ 237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405" y="720"/>
                    </a:lnTo>
                    <a:lnTo>
                      <a:pt x="1172" y="280"/>
                    </a:lnTo>
                    <a:lnTo>
                      <a:pt x="1172" y="237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3246" y="2095"/>
                <a:ext cx="391" cy="161"/>
              </a:xfrm>
              <a:custGeom>
                <a:avLst/>
                <a:gdLst>
                  <a:gd name="T0" fmla="*/ 406 w 1172"/>
                  <a:gd name="T1" fmla="*/ 443 h 483"/>
                  <a:gd name="T2" fmla="*/ 0 w 1172"/>
                  <a:gd name="T3" fmla="*/ 207 h 483"/>
                  <a:gd name="T4" fmla="*/ 0 w 1172"/>
                  <a:gd name="T5" fmla="*/ 249 h 483"/>
                  <a:gd name="T6" fmla="*/ 405 w 1172"/>
                  <a:gd name="T7" fmla="*/ 483 h 483"/>
                  <a:gd name="T8" fmla="*/ 1172 w 1172"/>
                  <a:gd name="T9" fmla="*/ 43 h 483"/>
                  <a:gd name="T10" fmla="*/ 1172 w 1172"/>
                  <a:gd name="T11" fmla="*/ 0 h 483"/>
                  <a:gd name="T12" fmla="*/ 406 w 1172"/>
                  <a:gd name="T13" fmla="*/ 44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3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5" y="483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3537" y="1849"/>
                <a:ext cx="391" cy="241"/>
              </a:xfrm>
              <a:custGeom>
                <a:avLst/>
                <a:gdLst>
                  <a:gd name="T0" fmla="*/ 766 w 1173"/>
                  <a:gd name="T1" fmla="*/ 0 h 722"/>
                  <a:gd name="T2" fmla="*/ 0 w 1173"/>
                  <a:gd name="T3" fmla="*/ 445 h 722"/>
                  <a:gd name="T4" fmla="*/ 0 w 1173"/>
                  <a:gd name="T5" fmla="*/ 486 h 722"/>
                  <a:gd name="T6" fmla="*/ 404 w 1173"/>
                  <a:gd name="T7" fmla="*/ 722 h 722"/>
                  <a:gd name="T8" fmla="*/ 1173 w 1173"/>
                  <a:gd name="T9" fmla="*/ 281 h 722"/>
                  <a:gd name="T10" fmla="*/ 1173 w 1173"/>
                  <a:gd name="T11" fmla="*/ 236 h 722"/>
                  <a:gd name="T12" fmla="*/ 766 w 1173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722">
                    <a:moveTo>
                      <a:pt x="766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404" y="722"/>
                    </a:lnTo>
                    <a:lnTo>
                      <a:pt x="1173" y="281"/>
                    </a:lnTo>
                    <a:lnTo>
                      <a:pt x="1173" y="236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3537" y="1928"/>
                <a:ext cx="391" cy="162"/>
              </a:xfrm>
              <a:custGeom>
                <a:avLst/>
                <a:gdLst>
                  <a:gd name="T0" fmla="*/ 407 w 1173"/>
                  <a:gd name="T1" fmla="*/ 444 h 486"/>
                  <a:gd name="T2" fmla="*/ 0 w 1173"/>
                  <a:gd name="T3" fmla="*/ 209 h 486"/>
                  <a:gd name="T4" fmla="*/ 0 w 1173"/>
                  <a:gd name="T5" fmla="*/ 250 h 486"/>
                  <a:gd name="T6" fmla="*/ 404 w 1173"/>
                  <a:gd name="T7" fmla="*/ 486 h 486"/>
                  <a:gd name="T8" fmla="*/ 1173 w 1173"/>
                  <a:gd name="T9" fmla="*/ 45 h 486"/>
                  <a:gd name="T10" fmla="*/ 1173 w 1173"/>
                  <a:gd name="T11" fmla="*/ 0 h 486"/>
                  <a:gd name="T12" fmla="*/ 407 w 1173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486">
                    <a:moveTo>
                      <a:pt x="407" y="444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4" y="486"/>
                    </a:lnTo>
                    <a:lnTo>
                      <a:pt x="1173" y="45"/>
                    </a:lnTo>
                    <a:lnTo>
                      <a:pt x="1173" y="0"/>
                    </a:lnTo>
                    <a:lnTo>
                      <a:pt x="407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3045" y="194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3045" y="2019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3334" y="1773"/>
                <a:ext cx="390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80 h 720"/>
                  <a:gd name="T10" fmla="*/ 1172 w 1172"/>
                  <a:gd name="T11" fmla="*/ 235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80"/>
                    </a:lnTo>
                    <a:lnTo>
                      <a:pt x="1172" y="23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3334" y="1851"/>
                <a:ext cx="390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5 w 1172"/>
                  <a:gd name="T7" fmla="*/ 485 h 485"/>
                  <a:gd name="T8" fmla="*/ 1172 w 1172"/>
                  <a:gd name="T9" fmla="*/ 45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5" y="485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3623" y="1609"/>
                <a:ext cx="391" cy="240"/>
              </a:xfrm>
              <a:custGeom>
                <a:avLst/>
                <a:gdLst>
                  <a:gd name="T0" fmla="*/ 764 w 1173"/>
                  <a:gd name="T1" fmla="*/ 0 h 721"/>
                  <a:gd name="T2" fmla="*/ 0 w 1173"/>
                  <a:gd name="T3" fmla="*/ 445 h 721"/>
                  <a:gd name="T4" fmla="*/ 0 w 1173"/>
                  <a:gd name="T5" fmla="*/ 485 h 721"/>
                  <a:gd name="T6" fmla="*/ 404 w 1173"/>
                  <a:gd name="T7" fmla="*/ 721 h 721"/>
                  <a:gd name="T8" fmla="*/ 1173 w 1173"/>
                  <a:gd name="T9" fmla="*/ 280 h 721"/>
                  <a:gd name="T10" fmla="*/ 1173 w 1173"/>
                  <a:gd name="T11" fmla="*/ 236 h 721"/>
                  <a:gd name="T12" fmla="*/ 764 w 1173"/>
                  <a:gd name="T1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721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404" y="721"/>
                    </a:lnTo>
                    <a:lnTo>
                      <a:pt x="1173" y="280"/>
                    </a:lnTo>
                    <a:lnTo>
                      <a:pt x="1173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3623" y="1687"/>
                <a:ext cx="391" cy="162"/>
              </a:xfrm>
              <a:custGeom>
                <a:avLst/>
                <a:gdLst>
                  <a:gd name="T0" fmla="*/ 407 w 1173"/>
                  <a:gd name="T1" fmla="*/ 443 h 485"/>
                  <a:gd name="T2" fmla="*/ 0 w 1173"/>
                  <a:gd name="T3" fmla="*/ 209 h 485"/>
                  <a:gd name="T4" fmla="*/ 0 w 1173"/>
                  <a:gd name="T5" fmla="*/ 249 h 485"/>
                  <a:gd name="T6" fmla="*/ 404 w 1173"/>
                  <a:gd name="T7" fmla="*/ 485 h 485"/>
                  <a:gd name="T8" fmla="*/ 1173 w 1173"/>
                  <a:gd name="T9" fmla="*/ 44 h 485"/>
                  <a:gd name="T10" fmla="*/ 1173 w 1173"/>
                  <a:gd name="T11" fmla="*/ 0 h 485"/>
                  <a:gd name="T12" fmla="*/ 407 w 1173"/>
                  <a:gd name="T13" fmla="*/ 443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485">
                    <a:moveTo>
                      <a:pt x="407" y="443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5"/>
                    </a:lnTo>
                    <a:lnTo>
                      <a:pt x="1173" y="44"/>
                    </a:lnTo>
                    <a:lnTo>
                      <a:pt x="1173" y="0"/>
                    </a:lnTo>
                    <a:lnTo>
                      <a:pt x="407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2778" y="1903"/>
                <a:ext cx="391" cy="240"/>
              </a:xfrm>
              <a:custGeom>
                <a:avLst/>
                <a:gdLst>
                  <a:gd name="T0" fmla="*/ 764 w 1172"/>
                  <a:gd name="T1" fmla="*/ 0 h 721"/>
                  <a:gd name="T2" fmla="*/ 0 w 1172"/>
                  <a:gd name="T3" fmla="*/ 444 h 721"/>
                  <a:gd name="T4" fmla="*/ 0 w 1172"/>
                  <a:gd name="T5" fmla="*/ 486 h 721"/>
                  <a:gd name="T6" fmla="*/ 404 w 1172"/>
                  <a:gd name="T7" fmla="*/ 721 h 721"/>
                  <a:gd name="T8" fmla="*/ 1172 w 1172"/>
                  <a:gd name="T9" fmla="*/ 280 h 721"/>
                  <a:gd name="T10" fmla="*/ 1172 w 1172"/>
                  <a:gd name="T11" fmla="*/ 237 h 721"/>
                  <a:gd name="T12" fmla="*/ 764 w 1172"/>
                  <a:gd name="T1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1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404" y="721"/>
                    </a:lnTo>
                    <a:lnTo>
                      <a:pt x="1172" y="280"/>
                    </a:lnTo>
                    <a:lnTo>
                      <a:pt x="1172" y="237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2778" y="1982"/>
                <a:ext cx="391" cy="161"/>
              </a:xfrm>
              <a:custGeom>
                <a:avLst/>
                <a:gdLst>
                  <a:gd name="T0" fmla="*/ 406 w 1172"/>
                  <a:gd name="T1" fmla="*/ 443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3065" y="1736"/>
                <a:ext cx="391" cy="240"/>
              </a:xfrm>
              <a:custGeom>
                <a:avLst/>
                <a:gdLst>
                  <a:gd name="T0" fmla="*/ 765 w 1172"/>
                  <a:gd name="T1" fmla="*/ 0 h 722"/>
                  <a:gd name="T2" fmla="*/ 0 w 1172"/>
                  <a:gd name="T3" fmla="*/ 445 h 722"/>
                  <a:gd name="T4" fmla="*/ 0 w 1172"/>
                  <a:gd name="T5" fmla="*/ 486 h 722"/>
                  <a:gd name="T6" fmla="*/ 405 w 1172"/>
                  <a:gd name="T7" fmla="*/ 722 h 722"/>
                  <a:gd name="T8" fmla="*/ 1172 w 1172"/>
                  <a:gd name="T9" fmla="*/ 281 h 722"/>
                  <a:gd name="T10" fmla="*/ 1172 w 1172"/>
                  <a:gd name="T11" fmla="*/ 236 h 722"/>
                  <a:gd name="T12" fmla="*/ 765 w 1172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2">
                    <a:moveTo>
                      <a:pt x="765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405" y="722"/>
                    </a:lnTo>
                    <a:lnTo>
                      <a:pt x="1172" y="281"/>
                    </a:lnTo>
                    <a:lnTo>
                      <a:pt x="1172" y="236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3065" y="1814"/>
                <a:ext cx="391" cy="162"/>
              </a:xfrm>
              <a:custGeom>
                <a:avLst/>
                <a:gdLst>
                  <a:gd name="T0" fmla="*/ 406 w 1172"/>
                  <a:gd name="T1" fmla="*/ 444 h 486"/>
                  <a:gd name="T2" fmla="*/ 0 w 1172"/>
                  <a:gd name="T3" fmla="*/ 209 h 486"/>
                  <a:gd name="T4" fmla="*/ 0 w 1172"/>
                  <a:gd name="T5" fmla="*/ 250 h 486"/>
                  <a:gd name="T6" fmla="*/ 405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4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3353" y="157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5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5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3353" y="1648"/>
                <a:ext cx="391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4 w 1172"/>
                  <a:gd name="T7" fmla="*/ 485 h 485"/>
                  <a:gd name="T8" fmla="*/ 1172 w 1172"/>
                  <a:gd name="T9" fmla="*/ 44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5"/>
                    </a:lnTo>
                    <a:lnTo>
                      <a:pt x="1172" y="44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3640" y="1405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3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4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3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4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3640" y="1483"/>
                <a:ext cx="391" cy="162"/>
              </a:xfrm>
              <a:custGeom>
                <a:avLst/>
                <a:gdLst>
                  <a:gd name="T0" fmla="*/ 407 w 1172"/>
                  <a:gd name="T1" fmla="*/ 444 h 486"/>
                  <a:gd name="T2" fmla="*/ 0 w 1172"/>
                  <a:gd name="T3" fmla="*/ 209 h 486"/>
                  <a:gd name="T4" fmla="*/ 0 w 1172"/>
                  <a:gd name="T5" fmla="*/ 249 h 486"/>
                  <a:gd name="T6" fmla="*/ 404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7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7" y="444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7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2371" y="2271"/>
                <a:ext cx="491" cy="298"/>
              </a:xfrm>
              <a:custGeom>
                <a:avLst/>
                <a:gdLst>
                  <a:gd name="T0" fmla="*/ 1473 w 1473"/>
                  <a:gd name="T1" fmla="*/ 236 h 893"/>
                  <a:gd name="T2" fmla="*/ 1066 w 1473"/>
                  <a:gd name="T3" fmla="*/ 0 h 893"/>
                  <a:gd name="T4" fmla="*/ 0 w 1473"/>
                  <a:gd name="T5" fmla="*/ 617 h 893"/>
                  <a:gd name="T6" fmla="*/ 0 w 1473"/>
                  <a:gd name="T7" fmla="*/ 657 h 893"/>
                  <a:gd name="T8" fmla="*/ 405 w 1473"/>
                  <a:gd name="T9" fmla="*/ 893 h 893"/>
                  <a:gd name="T10" fmla="*/ 1473 w 1473"/>
                  <a:gd name="T11" fmla="*/ 281 h 893"/>
                  <a:gd name="T12" fmla="*/ 1473 w 1473"/>
                  <a:gd name="T13" fmla="*/ 236 h 893"/>
                  <a:gd name="T14" fmla="*/ 1473 w 1473"/>
                  <a:gd name="T15" fmla="*/ 2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3" h="893">
                    <a:moveTo>
                      <a:pt x="1473" y="236"/>
                    </a:moveTo>
                    <a:lnTo>
                      <a:pt x="1066" y="0"/>
                    </a:lnTo>
                    <a:lnTo>
                      <a:pt x="0" y="617"/>
                    </a:lnTo>
                    <a:lnTo>
                      <a:pt x="0" y="657"/>
                    </a:lnTo>
                    <a:lnTo>
                      <a:pt x="405" y="893"/>
                    </a:lnTo>
                    <a:lnTo>
                      <a:pt x="1473" y="281"/>
                    </a:lnTo>
                    <a:lnTo>
                      <a:pt x="1473" y="236"/>
                    </a:lnTo>
                    <a:lnTo>
                      <a:pt x="1473" y="236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8"/>
              <p:cNvSpPr>
                <a:spLocks/>
              </p:cNvSpPr>
              <p:nvPr/>
            </p:nvSpPr>
            <p:spPr bwMode="auto">
              <a:xfrm>
                <a:off x="2371" y="2350"/>
                <a:ext cx="491" cy="219"/>
              </a:xfrm>
              <a:custGeom>
                <a:avLst/>
                <a:gdLst>
                  <a:gd name="T0" fmla="*/ 0 w 1473"/>
                  <a:gd name="T1" fmla="*/ 381 h 657"/>
                  <a:gd name="T2" fmla="*/ 0 w 1473"/>
                  <a:gd name="T3" fmla="*/ 421 h 657"/>
                  <a:gd name="T4" fmla="*/ 405 w 1473"/>
                  <a:gd name="T5" fmla="*/ 657 h 657"/>
                  <a:gd name="T6" fmla="*/ 1473 w 1473"/>
                  <a:gd name="T7" fmla="*/ 45 h 657"/>
                  <a:gd name="T8" fmla="*/ 1473 w 1473"/>
                  <a:gd name="T9" fmla="*/ 0 h 657"/>
                  <a:gd name="T10" fmla="*/ 406 w 1473"/>
                  <a:gd name="T11" fmla="*/ 617 h 657"/>
                  <a:gd name="T12" fmla="*/ 0 w 1473"/>
                  <a:gd name="T13" fmla="*/ 381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3" h="657">
                    <a:moveTo>
                      <a:pt x="0" y="381"/>
                    </a:moveTo>
                    <a:lnTo>
                      <a:pt x="0" y="421"/>
                    </a:lnTo>
                    <a:lnTo>
                      <a:pt x="405" y="657"/>
                    </a:lnTo>
                    <a:lnTo>
                      <a:pt x="1473" y="45"/>
                    </a:lnTo>
                    <a:lnTo>
                      <a:pt x="1473" y="0"/>
                    </a:lnTo>
                    <a:lnTo>
                      <a:pt x="406" y="617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2539" y="2348"/>
                <a:ext cx="527" cy="319"/>
              </a:xfrm>
              <a:custGeom>
                <a:avLst/>
                <a:gdLst>
                  <a:gd name="T0" fmla="*/ 1579 w 1581"/>
                  <a:gd name="T1" fmla="*/ 235 h 955"/>
                  <a:gd name="T2" fmla="*/ 1173 w 1581"/>
                  <a:gd name="T3" fmla="*/ 0 h 955"/>
                  <a:gd name="T4" fmla="*/ 0 w 1581"/>
                  <a:gd name="T5" fmla="*/ 678 h 955"/>
                  <a:gd name="T6" fmla="*/ 0 w 1581"/>
                  <a:gd name="T7" fmla="*/ 719 h 955"/>
                  <a:gd name="T8" fmla="*/ 406 w 1581"/>
                  <a:gd name="T9" fmla="*/ 955 h 955"/>
                  <a:gd name="T10" fmla="*/ 1581 w 1581"/>
                  <a:gd name="T11" fmla="*/ 278 h 955"/>
                  <a:gd name="T12" fmla="*/ 1581 w 1581"/>
                  <a:gd name="T13" fmla="*/ 235 h 955"/>
                  <a:gd name="T14" fmla="*/ 1579 w 1581"/>
                  <a:gd name="T15" fmla="*/ 235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1" h="955">
                    <a:moveTo>
                      <a:pt x="1579" y="235"/>
                    </a:moveTo>
                    <a:lnTo>
                      <a:pt x="1173" y="0"/>
                    </a:lnTo>
                    <a:lnTo>
                      <a:pt x="0" y="678"/>
                    </a:lnTo>
                    <a:lnTo>
                      <a:pt x="0" y="719"/>
                    </a:lnTo>
                    <a:lnTo>
                      <a:pt x="406" y="955"/>
                    </a:lnTo>
                    <a:lnTo>
                      <a:pt x="1581" y="278"/>
                    </a:lnTo>
                    <a:lnTo>
                      <a:pt x="1581" y="235"/>
                    </a:lnTo>
                    <a:lnTo>
                      <a:pt x="1579" y="235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2539" y="2427"/>
                <a:ext cx="527" cy="240"/>
              </a:xfrm>
              <a:custGeom>
                <a:avLst/>
                <a:gdLst>
                  <a:gd name="T0" fmla="*/ 0 w 1581"/>
                  <a:gd name="T1" fmla="*/ 443 h 720"/>
                  <a:gd name="T2" fmla="*/ 0 w 1581"/>
                  <a:gd name="T3" fmla="*/ 484 h 720"/>
                  <a:gd name="T4" fmla="*/ 406 w 1581"/>
                  <a:gd name="T5" fmla="*/ 720 h 720"/>
                  <a:gd name="T6" fmla="*/ 1581 w 1581"/>
                  <a:gd name="T7" fmla="*/ 43 h 720"/>
                  <a:gd name="T8" fmla="*/ 1581 w 1581"/>
                  <a:gd name="T9" fmla="*/ 0 h 720"/>
                  <a:gd name="T10" fmla="*/ 407 w 1581"/>
                  <a:gd name="T11" fmla="*/ 680 h 720"/>
                  <a:gd name="T12" fmla="*/ 0 w 1581"/>
                  <a:gd name="T13" fmla="*/ 443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1" h="720">
                    <a:moveTo>
                      <a:pt x="0" y="443"/>
                    </a:moveTo>
                    <a:lnTo>
                      <a:pt x="0" y="484"/>
                    </a:lnTo>
                    <a:lnTo>
                      <a:pt x="406" y="720"/>
                    </a:lnTo>
                    <a:lnTo>
                      <a:pt x="1581" y="43"/>
                    </a:lnTo>
                    <a:lnTo>
                      <a:pt x="1581" y="0"/>
                    </a:lnTo>
                    <a:lnTo>
                      <a:pt x="407" y="680"/>
                    </a:lnTo>
                    <a:lnTo>
                      <a:pt x="0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41"/>
              <p:cNvSpPr>
                <a:spLocks noChangeArrowheads="1"/>
              </p:cNvSpPr>
              <p:nvPr/>
            </p:nvSpPr>
            <p:spPr bwMode="auto">
              <a:xfrm>
                <a:off x="3065" y="2427"/>
                <a:ext cx="1" cy="1"/>
              </a:xfrm>
              <a:prstGeom prst="rect">
                <a:avLst/>
              </a:prstGeom>
              <a:solidFill>
                <a:srgbClr val="252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2705" y="2522"/>
                <a:ext cx="392" cy="240"/>
              </a:xfrm>
              <a:custGeom>
                <a:avLst/>
                <a:gdLst>
                  <a:gd name="T0" fmla="*/ 766 w 1174"/>
                  <a:gd name="T1" fmla="*/ 0 h 720"/>
                  <a:gd name="T2" fmla="*/ 0 w 1174"/>
                  <a:gd name="T3" fmla="*/ 444 h 720"/>
                  <a:gd name="T4" fmla="*/ 0 w 1174"/>
                  <a:gd name="T5" fmla="*/ 485 h 720"/>
                  <a:gd name="T6" fmla="*/ 405 w 1174"/>
                  <a:gd name="T7" fmla="*/ 720 h 720"/>
                  <a:gd name="T8" fmla="*/ 1174 w 1174"/>
                  <a:gd name="T9" fmla="*/ 279 h 720"/>
                  <a:gd name="T10" fmla="*/ 1174 w 1174"/>
                  <a:gd name="T11" fmla="*/ 235 h 720"/>
                  <a:gd name="T12" fmla="*/ 766 w 1174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720">
                    <a:moveTo>
                      <a:pt x="766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5" y="720"/>
                    </a:lnTo>
                    <a:lnTo>
                      <a:pt x="1174" y="279"/>
                    </a:lnTo>
                    <a:lnTo>
                      <a:pt x="1174" y="235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2705" y="2600"/>
                <a:ext cx="392" cy="162"/>
              </a:xfrm>
              <a:custGeom>
                <a:avLst/>
                <a:gdLst>
                  <a:gd name="T0" fmla="*/ 408 w 1174"/>
                  <a:gd name="T1" fmla="*/ 445 h 485"/>
                  <a:gd name="T2" fmla="*/ 0 w 1174"/>
                  <a:gd name="T3" fmla="*/ 209 h 485"/>
                  <a:gd name="T4" fmla="*/ 0 w 1174"/>
                  <a:gd name="T5" fmla="*/ 250 h 485"/>
                  <a:gd name="T6" fmla="*/ 405 w 1174"/>
                  <a:gd name="T7" fmla="*/ 485 h 485"/>
                  <a:gd name="T8" fmla="*/ 1174 w 1174"/>
                  <a:gd name="T9" fmla="*/ 44 h 485"/>
                  <a:gd name="T10" fmla="*/ 1174 w 1174"/>
                  <a:gd name="T11" fmla="*/ 0 h 485"/>
                  <a:gd name="T12" fmla="*/ 408 w 1174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485">
                    <a:moveTo>
                      <a:pt x="408" y="445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5"/>
                    </a:lnTo>
                    <a:lnTo>
                      <a:pt x="1174" y="44"/>
                    </a:lnTo>
                    <a:lnTo>
                      <a:pt x="1174" y="0"/>
                    </a:lnTo>
                    <a:lnTo>
                      <a:pt x="408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2992" y="2356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5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5"/>
              <p:cNvSpPr>
                <a:spLocks/>
              </p:cNvSpPr>
              <p:nvPr/>
            </p:nvSpPr>
            <p:spPr bwMode="auto">
              <a:xfrm>
                <a:off x="2992" y="2434"/>
                <a:ext cx="391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5 w 1172"/>
                  <a:gd name="T7" fmla="*/ 485 h 485"/>
                  <a:gd name="T8" fmla="*/ 1172 w 1172"/>
                  <a:gd name="T9" fmla="*/ 44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5" y="485"/>
                    </a:lnTo>
                    <a:lnTo>
                      <a:pt x="1172" y="44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46"/>
              <p:cNvSpPr>
                <a:spLocks/>
              </p:cNvSpPr>
              <p:nvPr/>
            </p:nvSpPr>
            <p:spPr bwMode="auto">
              <a:xfrm>
                <a:off x="3279" y="1858"/>
                <a:ext cx="963" cy="572"/>
              </a:xfrm>
              <a:custGeom>
                <a:avLst/>
                <a:gdLst>
                  <a:gd name="T0" fmla="*/ 2482 w 2889"/>
                  <a:gd name="T1" fmla="*/ 0 h 1716"/>
                  <a:gd name="T2" fmla="*/ 0 w 2889"/>
                  <a:gd name="T3" fmla="*/ 1440 h 1716"/>
                  <a:gd name="T4" fmla="*/ 0 w 2889"/>
                  <a:gd name="T5" fmla="*/ 1482 h 1716"/>
                  <a:gd name="T6" fmla="*/ 404 w 2889"/>
                  <a:gd name="T7" fmla="*/ 1716 h 1716"/>
                  <a:gd name="T8" fmla="*/ 2889 w 2889"/>
                  <a:gd name="T9" fmla="*/ 279 h 1716"/>
                  <a:gd name="T10" fmla="*/ 2889 w 2889"/>
                  <a:gd name="T11" fmla="*/ 234 h 1716"/>
                  <a:gd name="T12" fmla="*/ 2482 w 2889"/>
                  <a:gd name="T13" fmla="*/ 0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9" h="1716">
                    <a:moveTo>
                      <a:pt x="2482" y="0"/>
                    </a:moveTo>
                    <a:lnTo>
                      <a:pt x="0" y="1440"/>
                    </a:lnTo>
                    <a:lnTo>
                      <a:pt x="0" y="1482"/>
                    </a:lnTo>
                    <a:lnTo>
                      <a:pt x="404" y="1716"/>
                    </a:lnTo>
                    <a:lnTo>
                      <a:pt x="2889" y="279"/>
                    </a:lnTo>
                    <a:lnTo>
                      <a:pt x="2889" y="234"/>
                    </a:lnTo>
                    <a:lnTo>
                      <a:pt x="2482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47"/>
              <p:cNvSpPr>
                <a:spLocks/>
              </p:cNvSpPr>
              <p:nvPr/>
            </p:nvSpPr>
            <p:spPr bwMode="auto">
              <a:xfrm>
                <a:off x="3279" y="1936"/>
                <a:ext cx="963" cy="494"/>
              </a:xfrm>
              <a:custGeom>
                <a:avLst/>
                <a:gdLst>
                  <a:gd name="T0" fmla="*/ 406 w 2889"/>
                  <a:gd name="T1" fmla="*/ 1442 h 1482"/>
                  <a:gd name="T2" fmla="*/ 0 w 2889"/>
                  <a:gd name="T3" fmla="*/ 1206 h 1482"/>
                  <a:gd name="T4" fmla="*/ 0 w 2889"/>
                  <a:gd name="T5" fmla="*/ 1248 h 1482"/>
                  <a:gd name="T6" fmla="*/ 404 w 2889"/>
                  <a:gd name="T7" fmla="*/ 1482 h 1482"/>
                  <a:gd name="T8" fmla="*/ 2889 w 2889"/>
                  <a:gd name="T9" fmla="*/ 45 h 1482"/>
                  <a:gd name="T10" fmla="*/ 2889 w 2889"/>
                  <a:gd name="T11" fmla="*/ 0 h 1482"/>
                  <a:gd name="T12" fmla="*/ 406 w 2889"/>
                  <a:gd name="T13" fmla="*/ 1442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9" h="1482">
                    <a:moveTo>
                      <a:pt x="406" y="1442"/>
                    </a:moveTo>
                    <a:lnTo>
                      <a:pt x="0" y="1206"/>
                    </a:lnTo>
                    <a:lnTo>
                      <a:pt x="0" y="1248"/>
                    </a:lnTo>
                    <a:lnTo>
                      <a:pt x="404" y="1482"/>
                    </a:lnTo>
                    <a:lnTo>
                      <a:pt x="2889" y="45"/>
                    </a:lnTo>
                    <a:lnTo>
                      <a:pt x="2889" y="0"/>
                    </a:lnTo>
                    <a:lnTo>
                      <a:pt x="406" y="1442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48"/>
              <p:cNvSpPr>
                <a:spLocks/>
              </p:cNvSpPr>
              <p:nvPr/>
            </p:nvSpPr>
            <p:spPr bwMode="auto">
              <a:xfrm>
                <a:off x="4140" y="1694"/>
                <a:ext cx="390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9"/>
              <p:cNvSpPr>
                <a:spLocks/>
              </p:cNvSpPr>
              <p:nvPr/>
            </p:nvSpPr>
            <p:spPr bwMode="auto">
              <a:xfrm>
                <a:off x="4140" y="1772"/>
                <a:ext cx="390" cy="162"/>
              </a:xfrm>
              <a:custGeom>
                <a:avLst/>
                <a:gdLst>
                  <a:gd name="T0" fmla="*/ 406 w 1172"/>
                  <a:gd name="T1" fmla="*/ 443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0"/>
              <p:cNvSpPr>
                <a:spLocks/>
              </p:cNvSpPr>
              <p:nvPr/>
            </p:nvSpPr>
            <p:spPr bwMode="auto">
              <a:xfrm>
                <a:off x="2362" y="1993"/>
                <a:ext cx="353" cy="218"/>
              </a:xfrm>
              <a:custGeom>
                <a:avLst/>
                <a:gdLst>
                  <a:gd name="T0" fmla="*/ 766 w 1060"/>
                  <a:gd name="T1" fmla="*/ 0 h 654"/>
                  <a:gd name="T2" fmla="*/ 0 w 1060"/>
                  <a:gd name="T3" fmla="*/ 444 h 654"/>
                  <a:gd name="T4" fmla="*/ 0 w 1060"/>
                  <a:gd name="T5" fmla="*/ 484 h 654"/>
                  <a:gd name="T6" fmla="*/ 293 w 1060"/>
                  <a:gd name="T7" fmla="*/ 654 h 654"/>
                  <a:gd name="T8" fmla="*/ 1060 w 1060"/>
                  <a:gd name="T9" fmla="*/ 213 h 654"/>
                  <a:gd name="T10" fmla="*/ 1060 w 1060"/>
                  <a:gd name="T11" fmla="*/ 169 h 654"/>
                  <a:gd name="T12" fmla="*/ 766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6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293" y="654"/>
                    </a:lnTo>
                    <a:lnTo>
                      <a:pt x="1060" y="213"/>
                    </a:lnTo>
                    <a:lnTo>
                      <a:pt x="1060" y="169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1"/>
              <p:cNvSpPr>
                <a:spLocks/>
              </p:cNvSpPr>
              <p:nvPr/>
            </p:nvSpPr>
            <p:spPr bwMode="auto">
              <a:xfrm>
                <a:off x="2362" y="2049"/>
                <a:ext cx="353" cy="162"/>
              </a:xfrm>
              <a:custGeom>
                <a:avLst/>
                <a:gdLst>
                  <a:gd name="T0" fmla="*/ 294 w 1060"/>
                  <a:gd name="T1" fmla="*/ 445 h 485"/>
                  <a:gd name="T2" fmla="*/ 0 w 1060"/>
                  <a:gd name="T3" fmla="*/ 275 h 485"/>
                  <a:gd name="T4" fmla="*/ 0 w 1060"/>
                  <a:gd name="T5" fmla="*/ 315 h 485"/>
                  <a:gd name="T6" fmla="*/ 293 w 1060"/>
                  <a:gd name="T7" fmla="*/ 485 h 485"/>
                  <a:gd name="T8" fmla="*/ 1060 w 1060"/>
                  <a:gd name="T9" fmla="*/ 44 h 485"/>
                  <a:gd name="T10" fmla="*/ 1060 w 1060"/>
                  <a:gd name="T11" fmla="*/ 0 h 485"/>
                  <a:gd name="T12" fmla="*/ 294 w 1060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5">
                    <a:moveTo>
                      <a:pt x="294" y="445"/>
                    </a:moveTo>
                    <a:lnTo>
                      <a:pt x="0" y="275"/>
                    </a:lnTo>
                    <a:lnTo>
                      <a:pt x="0" y="315"/>
                    </a:lnTo>
                    <a:lnTo>
                      <a:pt x="293" y="485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2"/>
              <p:cNvSpPr>
                <a:spLocks/>
              </p:cNvSpPr>
              <p:nvPr/>
            </p:nvSpPr>
            <p:spPr bwMode="auto">
              <a:xfrm>
                <a:off x="2650" y="1826"/>
                <a:ext cx="354" cy="218"/>
              </a:xfrm>
              <a:custGeom>
                <a:avLst/>
                <a:gdLst>
                  <a:gd name="T0" fmla="*/ 764 w 1060"/>
                  <a:gd name="T1" fmla="*/ 0 h 654"/>
                  <a:gd name="T2" fmla="*/ 0 w 1060"/>
                  <a:gd name="T3" fmla="*/ 446 h 654"/>
                  <a:gd name="T4" fmla="*/ 0 w 1060"/>
                  <a:gd name="T5" fmla="*/ 486 h 654"/>
                  <a:gd name="T6" fmla="*/ 292 w 1060"/>
                  <a:gd name="T7" fmla="*/ 654 h 654"/>
                  <a:gd name="T8" fmla="*/ 1060 w 1060"/>
                  <a:gd name="T9" fmla="*/ 214 h 654"/>
                  <a:gd name="T10" fmla="*/ 1060 w 1060"/>
                  <a:gd name="T11" fmla="*/ 170 h 654"/>
                  <a:gd name="T12" fmla="*/ 764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4" y="0"/>
                    </a:moveTo>
                    <a:lnTo>
                      <a:pt x="0" y="446"/>
                    </a:lnTo>
                    <a:lnTo>
                      <a:pt x="0" y="486"/>
                    </a:lnTo>
                    <a:lnTo>
                      <a:pt x="292" y="654"/>
                    </a:lnTo>
                    <a:lnTo>
                      <a:pt x="1060" y="214"/>
                    </a:lnTo>
                    <a:lnTo>
                      <a:pt x="1060" y="170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3"/>
              <p:cNvSpPr>
                <a:spLocks/>
              </p:cNvSpPr>
              <p:nvPr/>
            </p:nvSpPr>
            <p:spPr bwMode="auto">
              <a:xfrm>
                <a:off x="2650" y="1883"/>
                <a:ext cx="354" cy="161"/>
              </a:xfrm>
              <a:custGeom>
                <a:avLst/>
                <a:gdLst>
                  <a:gd name="T0" fmla="*/ 294 w 1060"/>
                  <a:gd name="T1" fmla="*/ 444 h 484"/>
                  <a:gd name="T2" fmla="*/ 0 w 1060"/>
                  <a:gd name="T3" fmla="*/ 276 h 484"/>
                  <a:gd name="T4" fmla="*/ 0 w 1060"/>
                  <a:gd name="T5" fmla="*/ 316 h 484"/>
                  <a:gd name="T6" fmla="*/ 292 w 1060"/>
                  <a:gd name="T7" fmla="*/ 484 h 484"/>
                  <a:gd name="T8" fmla="*/ 1060 w 1060"/>
                  <a:gd name="T9" fmla="*/ 44 h 484"/>
                  <a:gd name="T10" fmla="*/ 1060 w 1060"/>
                  <a:gd name="T11" fmla="*/ 0 h 484"/>
                  <a:gd name="T12" fmla="*/ 294 w 1060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4">
                    <a:moveTo>
                      <a:pt x="294" y="444"/>
                    </a:moveTo>
                    <a:lnTo>
                      <a:pt x="0" y="276"/>
                    </a:lnTo>
                    <a:lnTo>
                      <a:pt x="0" y="316"/>
                    </a:lnTo>
                    <a:lnTo>
                      <a:pt x="292" y="484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4"/>
              <p:cNvSpPr>
                <a:spLocks/>
              </p:cNvSpPr>
              <p:nvPr/>
            </p:nvSpPr>
            <p:spPr bwMode="auto">
              <a:xfrm>
                <a:off x="2938" y="1660"/>
                <a:ext cx="353" cy="218"/>
              </a:xfrm>
              <a:custGeom>
                <a:avLst/>
                <a:gdLst>
                  <a:gd name="T0" fmla="*/ 765 w 1060"/>
                  <a:gd name="T1" fmla="*/ 0 h 654"/>
                  <a:gd name="T2" fmla="*/ 0 w 1060"/>
                  <a:gd name="T3" fmla="*/ 444 h 654"/>
                  <a:gd name="T4" fmla="*/ 0 w 1060"/>
                  <a:gd name="T5" fmla="*/ 486 h 654"/>
                  <a:gd name="T6" fmla="*/ 293 w 1060"/>
                  <a:gd name="T7" fmla="*/ 654 h 654"/>
                  <a:gd name="T8" fmla="*/ 1060 w 1060"/>
                  <a:gd name="T9" fmla="*/ 213 h 654"/>
                  <a:gd name="T10" fmla="*/ 1060 w 1060"/>
                  <a:gd name="T11" fmla="*/ 169 h 654"/>
                  <a:gd name="T12" fmla="*/ 765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293" y="654"/>
                    </a:lnTo>
                    <a:lnTo>
                      <a:pt x="1060" y="213"/>
                    </a:lnTo>
                    <a:lnTo>
                      <a:pt x="1060" y="169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55"/>
              <p:cNvSpPr>
                <a:spLocks/>
              </p:cNvSpPr>
              <p:nvPr/>
            </p:nvSpPr>
            <p:spPr bwMode="auto">
              <a:xfrm>
                <a:off x="2938" y="1717"/>
                <a:ext cx="353" cy="161"/>
              </a:xfrm>
              <a:custGeom>
                <a:avLst/>
                <a:gdLst>
                  <a:gd name="T0" fmla="*/ 294 w 1060"/>
                  <a:gd name="T1" fmla="*/ 445 h 485"/>
                  <a:gd name="T2" fmla="*/ 0 w 1060"/>
                  <a:gd name="T3" fmla="*/ 275 h 485"/>
                  <a:gd name="T4" fmla="*/ 0 w 1060"/>
                  <a:gd name="T5" fmla="*/ 317 h 485"/>
                  <a:gd name="T6" fmla="*/ 293 w 1060"/>
                  <a:gd name="T7" fmla="*/ 485 h 485"/>
                  <a:gd name="T8" fmla="*/ 1060 w 1060"/>
                  <a:gd name="T9" fmla="*/ 44 h 485"/>
                  <a:gd name="T10" fmla="*/ 1060 w 1060"/>
                  <a:gd name="T11" fmla="*/ 0 h 485"/>
                  <a:gd name="T12" fmla="*/ 294 w 1060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5">
                    <a:moveTo>
                      <a:pt x="294" y="445"/>
                    </a:moveTo>
                    <a:lnTo>
                      <a:pt x="0" y="275"/>
                    </a:lnTo>
                    <a:lnTo>
                      <a:pt x="0" y="317"/>
                    </a:lnTo>
                    <a:lnTo>
                      <a:pt x="293" y="485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56"/>
              <p:cNvSpPr>
                <a:spLocks/>
              </p:cNvSpPr>
              <p:nvPr/>
            </p:nvSpPr>
            <p:spPr bwMode="auto">
              <a:xfrm>
                <a:off x="3223" y="1495"/>
                <a:ext cx="353" cy="218"/>
              </a:xfrm>
              <a:custGeom>
                <a:avLst/>
                <a:gdLst>
                  <a:gd name="T0" fmla="*/ 764 w 1059"/>
                  <a:gd name="T1" fmla="*/ 0 h 654"/>
                  <a:gd name="T2" fmla="*/ 0 w 1059"/>
                  <a:gd name="T3" fmla="*/ 445 h 654"/>
                  <a:gd name="T4" fmla="*/ 0 w 1059"/>
                  <a:gd name="T5" fmla="*/ 486 h 654"/>
                  <a:gd name="T6" fmla="*/ 292 w 1059"/>
                  <a:gd name="T7" fmla="*/ 654 h 654"/>
                  <a:gd name="T8" fmla="*/ 1059 w 1059"/>
                  <a:gd name="T9" fmla="*/ 213 h 654"/>
                  <a:gd name="T10" fmla="*/ 1059 w 1059"/>
                  <a:gd name="T11" fmla="*/ 170 h 654"/>
                  <a:gd name="T12" fmla="*/ 764 w 1059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654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292" y="654"/>
                    </a:lnTo>
                    <a:lnTo>
                      <a:pt x="1059" y="213"/>
                    </a:lnTo>
                    <a:lnTo>
                      <a:pt x="1059" y="170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57"/>
              <p:cNvSpPr>
                <a:spLocks/>
              </p:cNvSpPr>
              <p:nvPr/>
            </p:nvSpPr>
            <p:spPr bwMode="auto">
              <a:xfrm>
                <a:off x="3223" y="1551"/>
                <a:ext cx="353" cy="162"/>
              </a:xfrm>
              <a:custGeom>
                <a:avLst/>
                <a:gdLst>
                  <a:gd name="T0" fmla="*/ 293 w 1059"/>
                  <a:gd name="T1" fmla="*/ 444 h 484"/>
                  <a:gd name="T2" fmla="*/ 0 w 1059"/>
                  <a:gd name="T3" fmla="*/ 275 h 484"/>
                  <a:gd name="T4" fmla="*/ 0 w 1059"/>
                  <a:gd name="T5" fmla="*/ 316 h 484"/>
                  <a:gd name="T6" fmla="*/ 292 w 1059"/>
                  <a:gd name="T7" fmla="*/ 484 h 484"/>
                  <a:gd name="T8" fmla="*/ 1059 w 1059"/>
                  <a:gd name="T9" fmla="*/ 43 h 484"/>
                  <a:gd name="T10" fmla="*/ 1059 w 1059"/>
                  <a:gd name="T11" fmla="*/ 0 h 484"/>
                  <a:gd name="T12" fmla="*/ 293 w 1059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484">
                    <a:moveTo>
                      <a:pt x="293" y="444"/>
                    </a:moveTo>
                    <a:lnTo>
                      <a:pt x="0" y="275"/>
                    </a:lnTo>
                    <a:lnTo>
                      <a:pt x="0" y="316"/>
                    </a:lnTo>
                    <a:lnTo>
                      <a:pt x="292" y="484"/>
                    </a:lnTo>
                    <a:lnTo>
                      <a:pt x="1059" y="43"/>
                    </a:lnTo>
                    <a:lnTo>
                      <a:pt x="1059" y="0"/>
                    </a:lnTo>
                    <a:lnTo>
                      <a:pt x="293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58"/>
              <p:cNvSpPr>
                <a:spLocks/>
              </p:cNvSpPr>
              <p:nvPr/>
            </p:nvSpPr>
            <p:spPr bwMode="auto">
              <a:xfrm>
                <a:off x="3510" y="1330"/>
                <a:ext cx="354" cy="218"/>
              </a:xfrm>
              <a:custGeom>
                <a:avLst/>
                <a:gdLst>
                  <a:gd name="T0" fmla="*/ 765 w 1060"/>
                  <a:gd name="T1" fmla="*/ 0 h 654"/>
                  <a:gd name="T2" fmla="*/ 0 w 1060"/>
                  <a:gd name="T3" fmla="*/ 445 h 654"/>
                  <a:gd name="T4" fmla="*/ 0 w 1060"/>
                  <a:gd name="T5" fmla="*/ 485 h 654"/>
                  <a:gd name="T6" fmla="*/ 292 w 1060"/>
                  <a:gd name="T7" fmla="*/ 654 h 654"/>
                  <a:gd name="T8" fmla="*/ 1060 w 1060"/>
                  <a:gd name="T9" fmla="*/ 214 h 654"/>
                  <a:gd name="T10" fmla="*/ 1060 w 1060"/>
                  <a:gd name="T11" fmla="*/ 170 h 654"/>
                  <a:gd name="T12" fmla="*/ 765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5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292" y="654"/>
                    </a:lnTo>
                    <a:lnTo>
                      <a:pt x="1060" y="214"/>
                    </a:lnTo>
                    <a:lnTo>
                      <a:pt x="1060" y="170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9"/>
              <p:cNvSpPr>
                <a:spLocks/>
              </p:cNvSpPr>
              <p:nvPr/>
            </p:nvSpPr>
            <p:spPr bwMode="auto">
              <a:xfrm>
                <a:off x="3510" y="1386"/>
                <a:ext cx="354" cy="162"/>
              </a:xfrm>
              <a:custGeom>
                <a:avLst/>
                <a:gdLst>
                  <a:gd name="T0" fmla="*/ 294 w 1060"/>
                  <a:gd name="T1" fmla="*/ 443 h 484"/>
                  <a:gd name="T2" fmla="*/ 0 w 1060"/>
                  <a:gd name="T3" fmla="*/ 275 h 484"/>
                  <a:gd name="T4" fmla="*/ 0 w 1060"/>
                  <a:gd name="T5" fmla="*/ 315 h 484"/>
                  <a:gd name="T6" fmla="*/ 292 w 1060"/>
                  <a:gd name="T7" fmla="*/ 484 h 484"/>
                  <a:gd name="T8" fmla="*/ 1060 w 1060"/>
                  <a:gd name="T9" fmla="*/ 44 h 484"/>
                  <a:gd name="T10" fmla="*/ 1060 w 1060"/>
                  <a:gd name="T11" fmla="*/ 0 h 484"/>
                  <a:gd name="T12" fmla="*/ 294 w 1060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4">
                    <a:moveTo>
                      <a:pt x="294" y="443"/>
                    </a:moveTo>
                    <a:lnTo>
                      <a:pt x="0" y="275"/>
                    </a:lnTo>
                    <a:lnTo>
                      <a:pt x="0" y="315"/>
                    </a:lnTo>
                    <a:lnTo>
                      <a:pt x="292" y="484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0"/>
              <p:cNvSpPr>
                <a:spLocks/>
              </p:cNvSpPr>
              <p:nvPr/>
            </p:nvSpPr>
            <p:spPr bwMode="auto">
              <a:xfrm>
                <a:off x="3822" y="1500"/>
                <a:ext cx="542" cy="424"/>
              </a:xfrm>
              <a:custGeom>
                <a:avLst/>
                <a:gdLst>
                  <a:gd name="T0" fmla="*/ 1627 w 1627"/>
                  <a:gd name="T1" fmla="*/ 527 h 1273"/>
                  <a:gd name="T2" fmla="*/ 722 w 1627"/>
                  <a:gd name="T3" fmla="*/ 0 h 1273"/>
                  <a:gd name="T4" fmla="*/ 255 w 1627"/>
                  <a:gd name="T5" fmla="*/ 275 h 1273"/>
                  <a:gd name="T6" fmla="*/ 255 w 1627"/>
                  <a:gd name="T7" fmla="*/ 316 h 1273"/>
                  <a:gd name="T8" fmla="*/ 712 w 1627"/>
                  <a:gd name="T9" fmla="*/ 585 h 1273"/>
                  <a:gd name="T10" fmla="*/ 0 w 1627"/>
                  <a:gd name="T11" fmla="*/ 997 h 1273"/>
                  <a:gd name="T12" fmla="*/ 2 w 1627"/>
                  <a:gd name="T13" fmla="*/ 997 h 1273"/>
                  <a:gd name="T14" fmla="*/ 2 w 1627"/>
                  <a:gd name="T15" fmla="*/ 1039 h 1273"/>
                  <a:gd name="T16" fmla="*/ 406 w 1627"/>
                  <a:gd name="T17" fmla="*/ 1273 h 1273"/>
                  <a:gd name="T18" fmla="*/ 1627 w 1627"/>
                  <a:gd name="T19" fmla="*/ 572 h 1273"/>
                  <a:gd name="T20" fmla="*/ 1627 w 1627"/>
                  <a:gd name="T21" fmla="*/ 529 h 1273"/>
                  <a:gd name="T22" fmla="*/ 1627 w 1627"/>
                  <a:gd name="T23" fmla="*/ 527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7" h="1273">
                    <a:moveTo>
                      <a:pt x="1627" y="527"/>
                    </a:moveTo>
                    <a:lnTo>
                      <a:pt x="722" y="0"/>
                    </a:lnTo>
                    <a:lnTo>
                      <a:pt x="255" y="275"/>
                    </a:lnTo>
                    <a:lnTo>
                      <a:pt x="255" y="316"/>
                    </a:lnTo>
                    <a:lnTo>
                      <a:pt x="712" y="585"/>
                    </a:lnTo>
                    <a:lnTo>
                      <a:pt x="0" y="997"/>
                    </a:lnTo>
                    <a:lnTo>
                      <a:pt x="2" y="997"/>
                    </a:lnTo>
                    <a:lnTo>
                      <a:pt x="2" y="1039"/>
                    </a:lnTo>
                    <a:lnTo>
                      <a:pt x="406" y="1273"/>
                    </a:lnTo>
                    <a:lnTo>
                      <a:pt x="1627" y="572"/>
                    </a:lnTo>
                    <a:lnTo>
                      <a:pt x="1627" y="529"/>
                    </a:lnTo>
                    <a:lnTo>
                      <a:pt x="1627" y="527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1"/>
              <p:cNvSpPr>
                <a:spLocks/>
              </p:cNvSpPr>
              <p:nvPr/>
            </p:nvSpPr>
            <p:spPr bwMode="auto">
              <a:xfrm>
                <a:off x="3436" y="2091"/>
                <a:ext cx="1075" cy="621"/>
              </a:xfrm>
              <a:custGeom>
                <a:avLst/>
                <a:gdLst>
                  <a:gd name="T0" fmla="*/ 0 w 3226"/>
                  <a:gd name="T1" fmla="*/ 1277 h 1861"/>
                  <a:gd name="T2" fmla="*/ 2217 w 3226"/>
                  <a:gd name="T3" fmla="*/ 0 h 1861"/>
                  <a:gd name="T4" fmla="*/ 3226 w 3226"/>
                  <a:gd name="T5" fmla="*/ 579 h 1861"/>
                  <a:gd name="T6" fmla="*/ 1011 w 3226"/>
                  <a:gd name="T7" fmla="*/ 1861 h 1861"/>
                  <a:gd name="T8" fmla="*/ 0 w 3226"/>
                  <a:gd name="T9" fmla="*/ 1277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6" h="1861">
                    <a:moveTo>
                      <a:pt x="0" y="1277"/>
                    </a:moveTo>
                    <a:lnTo>
                      <a:pt x="2217" y="0"/>
                    </a:lnTo>
                    <a:lnTo>
                      <a:pt x="3226" y="579"/>
                    </a:lnTo>
                    <a:lnTo>
                      <a:pt x="1011" y="1861"/>
                    </a:lnTo>
                    <a:lnTo>
                      <a:pt x="0" y="1277"/>
                    </a:lnTo>
                    <a:close/>
                  </a:path>
                </a:pathLst>
              </a:custGeom>
              <a:solidFill>
                <a:srgbClr val="BBC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2"/>
              <p:cNvSpPr>
                <a:spLocks/>
              </p:cNvSpPr>
              <p:nvPr/>
            </p:nvSpPr>
            <p:spPr bwMode="auto">
              <a:xfrm>
                <a:off x="3907" y="1592"/>
                <a:ext cx="164" cy="103"/>
              </a:xfrm>
              <a:custGeom>
                <a:avLst/>
                <a:gdLst>
                  <a:gd name="T0" fmla="*/ 494 w 494"/>
                  <a:gd name="T1" fmla="*/ 288 h 310"/>
                  <a:gd name="T2" fmla="*/ 0 w 494"/>
                  <a:gd name="T3" fmla="*/ 0 h 310"/>
                  <a:gd name="T4" fmla="*/ 0 w 494"/>
                  <a:gd name="T5" fmla="*/ 41 h 310"/>
                  <a:gd name="T6" fmla="*/ 457 w 494"/>
                  <a:gd name="T7" fmla="*/ 310 h 310"/>
                  <a:gd name="T8" fmla="*/ 494 w 494"/>
                  <a:gd name="T9" fmla="*/ 28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310">
                    <a:moveTo>
                      <a:pt x="494" y="288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457" y="310"/>
                    </a:lnTo>
                    <a:lnTo>
                      <a:pt x="494" y="288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3"/>
              <p:cNvSpPr>
                <a:spLocks/>
              </p:cNvSpPr>
              <p:nvPr/>
            </p:nvSpPr>
            <p:spPr bwMode="auto">
              <a:xfrm>
                <a:off x="3822" y="1676"/>
                <a:ext cx="542" cy="248"/>
              </a:xfrm>
              <a:custGeom>
                <a:avLst/>
                <a:gdLst>
                  <a:gd name="T0" fmla="*/ 407 w 1625"/>
                  <a:gd name="T1" fmla="*/ 705 h 744"/>
                  <a:gd name="T2" fmla="*/ 406 w 1625"/>
                  <a:gd name="T3" fmla="*/ 704 h 744"/>
                  <a:gd name="T4" fmla="*/ 406 w 1625"/>
                  <a:gd name="T5" fmla="*/ 704 h 744"/>
                  <a:gd name="T6" fmla="*/ 0 w 1625"/>
                  <a:gd name="T7" fmla="*/ 468 h 744"/>
                  <a:gd name="T8" fmla="*/ 0 w 1625"/>
                  <a:gd name="T9" fmla="*/ 510 h 744"/>
                  <a:gd name="T10" fmla="*/ 404 w 1625"/>
                  <a:gd name="T11" fmla="*/ 744 h 744"/>
                  <a:gd name="T12" fmla="*/ 1625 w 1625"/>
                  <a:gd name="T13" fmla="*/ 43 h 744"/>
                  <a:gd name="T14" fmla="*/ 1625 w 1625"/>
                  <a:gd name="T15" fmla="*/ 0 h 744"/>
                  <a:gd name="T16" fmla="*/ 1303 w 1625"/>
                  <a:gd name="T17" fmla="*/ 185 h 744"/>
                  <a:gd name="T18" fmla="*/ 407 w 1625"/>
                  <a:gd name="T19" fmla="*/ 705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5" h="744">
                    <a:moveTo>
                      <a:pt x="407" y="705"/>
                    </a:moveTo>
                    <a:lnTo>
                      <a:pt x="406" y="704"/>
                    </a:lnTo>
                    <a:lnTo>
                      <a:pt x="406" y="704"/>
                    </a:lnTo>
                    <a:lnTo>
                      <a:pt x="0" y="468"/>
                    </a:lnTo>
                    <a:lnTo>
                      <a:pt x="0" y="510"/>
                    </a:lnTo>
                    <a:lnTo>
                      <a:pt x="404" y="744"/>
                    </a:lnTo>
                    <a:lnTo>
                      <a:pt x="1625" y="43"/>
                    </a:lnTo>
                    <a:lnTo>
                      <a:pt x="1625" y="0"/>
                    </a:lnTo>
                    <a:lnTo>
                      <a:pt x="1303" y="185"/>
                    </a:lnTo>
                    <a:lnTo>
                      <a:pt x="407" y="70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1556" y="-824"/>
                <a:ext cx="2113" cy="3046"/>
              </a:xfrm>
              <a:custGeom>
                <a:avLst/>
                <a:gdLst>
                  <a:gd name="T0" fmla="*/ 6220 w 6340"/>
                  <a:gd name="T1" fmla="*/ 117 h 9137"/>
                  <a:gd name="T2" fmla="*/ 6221 w 6340"/>
                  <a:gd name="T3" fmla="*/ 117 h 9137"/>
                  <a:gd name="T4" fmla="*/ 6114 w 6340"/>
                  <a:gd name="T5" fmla="*/ 55 h 9137"/>
                  <a:gd name="T6" fmla="*/ 6090 w 6340"/>
                  <a:gd name="T7" fmla="*/ 42 h 9137"/>
                  <a:gd name="T8" fmla="*/ 6040 w 6340"/>
                  <a:gd name="T9" fmla="*/ 22 h 9137"/>
                  <a:gd name="T10" fmla="*/ 5990 w 6340"/>
                  <a:gd name="T11" fmla="*/ 7 h 9137"/>
                  <a:gd name="T12" fmla="*/ 5936 w 6340"/>
                  <a:gd name="T13" fmla="*/ 0 h 9137"/>
                  <a:gd name="T14" fmla="*/ 5885 w 6340"/>
                  <a:gd name="T15" fmla="*/ 0 h 9137"/>
                  <a:gd name="T16" fmla="*/ 5831 w 6340"/>
                  <a:gd name="T17" fmla="*/ 7 h 9137"/>
                  <a:gd name="T18" fmla="*/ 5781 w 6340"/>
                  <a:gd name="T19" fmla="*/ 22 h 9137"/>
                  <a:gd name="T20" fmla="*/ 5731 w 6340"/>
                  <a:gd name="T21" fmla="*/ 42 h 9137"/>
                  <a:gd name="T22" fmla="*/ 5706 w 6340"/>
                  <a:gd name="T23" fmla="*/ 55 h 9137"/>
                  <a:gd name="T24" fmla="*/ 431 w 6340"/>
                  <a:gd name="T25" fmla="*/ 3102 h 9137"/>
                  <a:gd name="T26" fmla="*/ 382 w 6340"/>
                  <a:gd name="T27" fmla="*/ 3132 h 9137"/>
                  <a:gd name="T28" fmla="*/ 291 w 6340"/>
                  <a:gd name="T29" fmla="*/ 3202 h 9137"/>
                  <a:gd name="T30" fmla="*/ 212 w 6340"/>
                  <a:gd name="T31" fmla="*/ 3281 h 9137"/>
                  <a:gd name="T32" fmla="*/ 144 w 6340"/>
                  <a:gd name="T33" fmla="*/ 3370 h 9137"/>
                  <a:gd name="T34" fmla="*/ 88 w 6340"/>
                  <a:gd name="T35" fmla="*/ 3467 h 9137"/>
                  <a:gd name="T36" fmla="*/ 46 w 6340"/>
                  <a:gd name="T37" fmla="*/ 3570 h 9137"/>
                  <a:gd name="T38" fmla="*/ 16 w 6340"/>
                  <a:gd name="T39" fmla="*/ 3678 h 9137"/>
                  <a:gd name="T40" fmla="*/ 1 w 6340"/>
                  <a:gd name="T41" fmla="*/ 3791 h 9137"/>
                  <a:gd name="T42" fmla="*/ 0 w 6340"/>
                  <a:gd name="T43" fmla="*/ 3848 h 9137"/>
                  <a:gd name="T44" fmla="*/ 0 w 6340"/>
                  <a:gd name="T45" fmla="*/ 8784 h 9137"/>
                  <a:gd name="T46" fmla="*/ 0 w 6340"/>
                  <a:gd name="T47" fmla="*/ 8811 h 9137"/>
                  <a:gd name="T48" fmla="*/ 7 w 6340"/>
                  <a:gd name="T49" fmla="*/ 8865 h 9137"/>
                  <a:gd name="T50" fmla="*/ 22 w 6340"/>
                  <a:gd name="T51" fmla="*/ 8916 h 9137"/>
                  <a:gd name="T52" fmla="*/ 42 w 6340"/>
                  <a:gd name="T53" fmla="*/ 8965 h 9137"/>
                  <a:gd name="T54" fmla="*/ 69 w 6340"/>
                  <a:gd name="T55" fmla="*/ 9011 h 9137"/>
                  <a:gd name="T56" fmla="*/ 101 w 6340"/>
                  <a:gd name="T57" fmla="*/ 9053 h 9137"/>
                  <a:gd name="T58" fmla="*/ 138 w 6340"/>
                  <a:gd name="T59" fmla="*/ 9091 h 9137"/>
                  <a:gd name="T60" fmla="*/ 181 w 6340"/>
                  <a:gd name="T61" fmla="*/ 9124 h 9137"/>
                  <a:gd name="T62" fmla="*/ 204 w 6340"/>
                  <a:gd name="T63" fmla="*/ 9137 h 9137"/>
                  <a:gd name="T64" fmla="*/ 6340 w 6340"/>
                  <a:gd name="T65" fmla="*/ 5597 h 9137"/>
                  <a:gd name="T66" fmla="*/ 6340 w 6340"/>
                  <a:gd name="T67" fmla="*/ 313 h 9137"/>
                  <a:gd name="T68" fmla="*/ 6338 w 6340"/>
                  <a:gd name="T69" fmla="*/ 281 h 9137"/>
                  <a:gd name="T70" fmla="*/ 6321 w 6340"/>
                  <a:gd name="T71" fmla="*/ 222 h 9137"/>
                  <a:gd name="T72" fmla="*/ 6289 w 6340"/>
                  <a:gd name="T73" fmla="*/ 171 h 9137"/>
                  <a:gd name="T74" fmla="*/ 6246 w 6340"/>
                  <a:gd name="T75" fmla="*/ 131 h 9137"/>
                  <a:gd name="T76" fmla="*/ 6220 w 6340"/>
                  <a:gd name="T77" fmla="*/ 117 h 9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40" h="9137">
                    <a:moveTo>
                      <a:pt x="6220" y="117"/>
                    </a:moveTo>
                    <a:lnTo>
                      <a:pt x="6221" y="117"/>
                    </a:lnTo>
                    <a:lnTo>
                      <a:pt x="6114" y="55"/>
                    </a:lnTo>
                    <a:lnTo>
                      <a:pt x="6090" y="42"/>
                    </a:lnTo>
                    <a:lnTo>
                      <a:pt x="6040" y="22"/>
                    </a:lnTo>
                    <a:lnTo>
                      <a:pt x="5990" y="7"/>
                    </a:lnTo>
                    <a:lnTo>
                      <a:pt x="5936" y="0"/>
                    </a:lnTo>
                    <a:lnTo>
                      <a:pt x="5885" y="0"/>
                    </a:lnTo>
                    <a:lnTo>
                      <a:pt x="5831" y="7"/>
                    </a:lnTo>
                    <a:lnTo>
                      <a:pt x="5781" y="22"/>
                    </a:lnTo>
                    <a:lnTo>
                      <a:pt x="5731" y="42"/>
                    </a:lnTo>
                    <a:lnTo>
                      <a:pt x="5706" y="55"/>
                    </a:lnTo>
                    <a:lnTo>
                      <a:pt x="431" y="3102"/>
                    </a:lnTo>
                    <a:lnTo>
                      <a:pt x="382" y="3132"/>
                    </a:lnTo>
                    <a:lnTo>
                      <a:pt x="291" y="3202"/>
                    </a:lnTo>
                    <a:lnTo>
                      <a:pt x="212" y="3281"/>
                    </a:lnTo>
                    <a:lnTo>
                      <a:pt x="144" y="3370"/>
                    </a:lnTo>
                    <a:lnTo>
                      <a:pt x="88" y="3467"/>
                    </a:lnTo>
                    <a:lnTo>
                      <a:pt x="46" y="3570"/>
                    </a:lnTo>
                    <a:lnTo>
                      <a:pt x="16" y="3678"/>
                    </a:lnTo>
                    <a:lnTo>
                      <a:pt x="1" y="3791"/>
                    </a:lnTo>
                    <a:lnTo>
                      <a:pt x="0" y="3848"/>
                    </a:lnTo>
                    <a:lnTo>
                      <a:pt x="0" y="8784"/>
                    </a:lnTo>
                    <a:lnTo>
                      <a:pt x="0" y="8811"/>
                    </a:lnTo>
                    <a:lnTo>
                      <a:pt x="7" y="8865"/>
                    </a:lnTo>
                    <a:lnTo>
                      <a:pt x="22" y="8916"/>
                    </a:lnTo>
                    <a:lnTo>
                      <a:pt x="42" y="8965"/>
                    </a:lnTo>
                    <a:lnTo>
                      <a:pt x="69" y="9011"/>
                    </a:lnTo>
                    <a:lnTo>
                      <a:pt x="101" y="9053"/>
                    </a:lnTo>
                    <a:lnTo>
                      <a:pt x="138" y="9091"/>
                    </a:lnTo>
                    <a:lnTo>
                      <a:pt x="181" y="9124"/>
                    </a:lnTo>
                    <a:lnTo>
                      <a:pt x="204" y="9137"/>
                    </a:lnTo>
                    <a:lnTo>
                      <a:pt x="6340" y="5597"/>
                    </a:lnTo>
                    <a:lnTo>
                      <a:pt x="6340" y="313"/>
                    </a:lnTo>
                    <a:lnTo>
                      <a:pt x="6338" y="281"/>
                    </a:lnTo>
                    <a:lnTo>
                      <a:pt x="6321" y="222"/>
                    </a:lnTo>
                    <a:lnTo>
                      <a:pt x="6289" y="171"/>
                    </a:lnTo>
                    <a:lnTo>
                      <a:pt x="6246" y="131"/>
                    </a:lnTo>
                    <a:lnTo>
                      <a:pt x="6220" y="117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auto">
              <a:xfrm>
                <a:off x="1556" y="-824"/>
                <a:ext cx="2074" cy="3046"/>
              </a:xfrm>
              <a:custGeom>
                <a:avLst/>
                <a:gdLst>
                  <a:gd name="T0" fmla="*/ 204 w 6221"/>
                  <a:gd name="T1" fmla="*/ 3962 h 9137"/>
                  <a:gd name="T2" fmla="*/ 206 w 6221"/>
                  <a:gd name="T3" fmla="*/ 3906 h 9137"/>
                  <a:gd name="T4" fmla="*/ 220 w 6221"/>
                  <a:gd name="T5" fmla="*/ 3795 h 9137"/>
                  <a:gd name="T6" fmla="*/ 249 w 6221"/>
                  <a:gd name="T7" fmla="*/ 3687 h 9137"/>
                  <a:gd name="T8" fmla="*/ 292 w 6221"/>
                  <a:gd name="T9" fmla="*/ 3585 h 9137"/>
                  <a:gd name="T10" fmla="*/ 347 w 6221"/>
                  <a:gd name="T11" fmla="*/ 3490 h 9137"/>
                  <a:gd name="T12" fmla="*/ 415 w 6221"/>
                  <a:gd name="T13" fmla="*/ 3402 h 9137"/>
                  <a:gd name="T14" fmla="*/ 492 w 6221"/>
                  <a:gd name="T15" fmla="*/ 3323 h 9137"/>
                  <a:gd name="T16" fmla="*/ 582 w 6221"/>
                  <a:gd name="T17" fmla="*/ 3255 h 9137"/>
                  <a:gd name="T18" fmla="*/ 629 w 6221"/>
                  <a:gd name="T19" fmla="*/ 3225 h 9137"/>
                  <a:gd name="T20" fmla="*/ 635 w 6221"/>
                  <a:gd name="T21" fmla="*/ 3222 h 9137"/>
                  <a:gd name="T22" fmla="*/ 6006 w 6221"/>
                  <a:gd name="T23" fmla="*/ 121 h 9137"/>
                  <a:gd name="T24" fmla="*/ 6033 w 6221"/>
                  <a:gd name="T25" fmla="*/ 107 h 9137"/>
                  <a:gd name="T26" fmla="*/ 6089 w 6221"/>
                  <a:gd name="T27" fmla="*/ 92 h 9137"/>
                  <a:gd name="T28" fmla="*/ 6144 w 6221"/>
                  <a:gd name="T29" fmla="*/ 92 h 9137"/>
                  <a:gd name="T30" fmla="*/ 6197 w 6221"/>
                  <a:gd name="T31" fmla="*/ 105 h 9137"/>
                  <a:gd name="T32" fmla="*/ 6220 w 6221"/>
                  <a:gd name="T33" fmla="*/ 117 h 9137"/>
                  <a:gd name="T34" fmla="*/ 6221 w 6221"/>
                  <a:gd name="T35" fmla="*/ 117 h 9137"/>
                  <a:gd name="T36" fmla="*/ 6114 w 6221"/>
                  <a:gd name="T37" fmla="*/ 55 h 9137"/>
                  <a:gd name="T38" fmla="*/ 6090 w 6221"/>
                  <a:gd name="T39" fmla="*/ 42 h 9137"/>
                  <a:gd name="T40" fmla="*/ 6040 w 6221"/>
                  <a:gd name="T41" fmla="*/ 22 h 9137"/>
                  <a:gd name="T42" fmla="*/ 5990 w 6221"/>
                  <a:gd name="T43" fmla="*/ 7 h 9137"/>
                  <a:gd name="T44" fmla="*/ 5936 w 6221"/>
                  <a:gd name="T45" fmla="*/ 0 h 9137"/>
                  <a:gd name="T46" fmla="*/ 5885 w 6221"/>
                  <a:gd name="T47" fmla="*/ 0 h 9137"/>
                  <a:gd name="T48" fmla="*/ 5831 w 6221"/>
                  <a:gd name="T49" fmla="*/ 7 h 9137"/>
                  <a:gd name="T50" fmla="*/ 5781 w 6221"/>
                  <a:gd name="T51" fmla="*/ 22 h 9137"/>
                  <a:gd name="T52" fmla="*/ 5731 w 6221"/>
                  <a:gd name="T53" fmla="*/ 42 h 9137"/>
                  <a:gd name="T54" fmla="*/ 5706 w 6221"/>
                  <a:gd name="T55" fmla="*/ 55 h 9137"/>
                  <a:gd name="T56" fmla="*/ 431 w 6221"/>
                  <a:gd name="T57" fmla="*/ 3102 h 9137"/>
                  <a:gd name="T58" fmla="*/ 382 w 6221"/>
                  <a:gd name="T59" fmla="*/ 3132 h 9137"/>
                  <a:gd name="T60" fmla="*/ 291 w 6221"/>
                  <a:gd name="T61" fmla="*/ 3202 h 9137"/>
                  <a:gd name="T62" fmla="*/ 212 w 6221"/>
                  <a:gd name="T63" fmla="*/ 3281 h 9137"/>
                  <a:gd name="T64" fmla="*/ 144 w 6221"/>
                  <a:gd name="T65" fmla="*/ 3370 h 9137"/>
                  <a:gd name="T66" fmla="*/ 88 w 6221"/>
                  <a:gd name="T67" fmla="*/ 3467 h 9137"/>
                  <a:gd name="T68" fmla="*/ 46 w 6221"/>
                  <a:gd name="T69" fmla="*/ 3570 h 9137"/>
                  <a:gd name="T70" fmla="*/ 16 w 6221"/>
                  <a:gd name="T71" fmla="*/ 3678 h 9137"/>
                  <a:gd name="T72" fmla="*/ 1 w 6221"/>
                  <a:gd name="T73" fmla="*/ 3791 h 9137"/>
                  <a:gd name="T74" fmla="*/ 0 w 6221"/>
                  <a:gd name="T75" fmla="*/ 3848 h 9137"/>
                  <a:gd name="T76" fmla="*/ 0 w 6221"/>
                  <a:gd name="T77" fmla="*/ 8784 h 9137"/>
                  <a:gd name="T78" fmla="*/ 0 w 6221"/>
                  <a:gd name="T79" fmla="*/ 8811 h 9137"/>
                  <a:gd name="T80" fmla="*/ 7 w 6221"/>
                  <a:gd name="T81" fmla="*/ 8865 h 9137"/>
                  <a:gd name="T82" fmla="*/ 22 w 6221"/>
                  <a:gd name="T83" fmla="*/ 8916 h 9137"/>
                  <a:gd name="T84" fmla="*/ 42 w 6221"/>
                  <a:gd name="T85" fmla="*/ 8965 h 9137"/>
                  <a:gd name="T86" fmla="*/ 69 w 6221"/>
                  <a:gd name="T87" fmla="*/ 9011 h 9137"/>
                  <a:gd name="T88" fmla="*/ 101 w 6221"/>
                  <a:gd name="T89" fmla="*/ 9053 h 9137"/>
                  <a:gd name="T90" fmla="*/ 138 w 6221"/>
                  <a:gd name="T91" fmla="*/ 9091 h 9137"/>
                  <a:gd name="T92" fmla="*/ 181 w 6221"/>
                  <a:gd name="T93" fmla="*/ 9124 h 9137"/>
                  <a:gd name="T94" fmla="*/ 204 w 6221"/>
                  <a:gd name="T95" fmla="*/ 9137 h 9137"/>
                  <a:gd name="T96" fmla="*/ 204 w 6221"/>
                  <a:gd name="T97" fmla="*/ 3968 h 9137"/>
                  <a:gd name="T98" fmla="*/ 204 w 6221"/>
                  <a:gd name="T99" fmla="*/ 3962 h 9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21" h="9137">
                    <a:moveTo>
                      <a:pt x="204" y="3962"/>
                    </a:moveTo>
                    <a:lnTo>
                      <a:pt x="206" y="3906"/>
                    </a:lnTo>
                    <a:lnTo>
                      <a:pt x="220" y="3795"/>
                    </a:lnTo>
                    <a:lnTo>
                      <a:pt x="249" y="3687"/>
                    </a:lnTo>
                    <a:lnTo>
                      <a:pt x="292" y="3585"/>
                    </a:lnTo>
                    <a:lnTo>
                      <a:pt x="347" y="3490"/>
                    </a:lnTo>
                    <a:lnTo>
                      <a:pt x="415" y="3402"/>
                    </a:lnTo>
                    <a:lnTo>
                      <a:pt x="492" y="3323"/>
                    </a:lnTo>
                    <a:lnTo>
                      <a:pt x="582" y="3255"/>
                    </a:lnTo>
                    <a:lnTo>
                      <a:pt x="629" y="3225"/>
                    </a:lnTo>
                    <a:lnTo>
                      <a:pt x="635" y="3222"/>
                    </a:lnTo>
                    <a:lnTo>
                      <a:pt x="6006" y="121"/>
                    </a:lnTo>
                    <a:lnTo>
                      <a:pt x="6033" y="107"/>
                    </a:lnTo>
                    <a:lnTo>
                      <a:pt x="6089" y="92"/>
                    </a:lnTo>
                    <a:lnTo>
                      <a:pt x="6144" y="92"/>
                    </a:lnTo>
                    <a:lnTo>
                      <a:pt x="6197" y="105"/>
                    </a:lnTo>
                    <a:lnTo>
                      <a:pt x="6220" y="117"/>
                    </a:lnTo>
                    <a:lnTo>
                      <a:pt x="6221" y="117"/>
                    </a:lnTo>
                    <a:lnTo>
                      <a:pt x="6114" y="55"/>
                    </a:lnTo>
                    <a:lnTo>
                      <a:pt x="6090" y="42"/>
                    </a:lnTo>
                    <a:lnTo>
                      <a:pt x="6040" y="22"/>
                    </a:lnTo>
                    <a:lnTo>
                      <a:pt x="5990" y="7"/>
                    </a:lnTo>
                    <a:lnTo>
                      <a:pt x="5936" y="0"/>
                    </a:lnTo>
                    <a:lnTo>
                      <a:pt x="5885" y="0"/>
                    </a:lnTo>
                    <a:lnTo>
                      <a:pt x="5831" y="7"/>
                    </a:lnTo>
                    <a:lnTo>
                      <a:pt x="5781" y="22"/>
                    </a:lnTo>
                    <a:lnTo>
                      <a:pt x="5731" y="42"/>
                    </a:lnTo>
                    <a:lnTo>
                      <a:pt x="5706" y="55"/>
                    </a:lnTo>
                    <a:lnTo>
                      <a:pt x="431" y="3102"/>
                    </a:lnTo>
                    <a:lnTo>
                      <a:pt x="382" y="3132"/>
                    </a:lnTo>
                    <a:lnTo>
                      <a:pt x="291" y="3202"/>
                    </a:lnTo>
                    <a:lnTo>
                      <a:pt x="212" y="3281"/>
                    </a:lnTo>
                    <a:lnTo>
                      <a:pt x="144" y="3370"/>
                    </a:lnTo>
                    <a:lnTo>
                      <a:pt x="88" y="3467"/>
                    </a:lnTo>
                    <a:lnTo>
                      <a:pt x="46" y="3570"/>
                    </a:lnTo>
                    <a:lnTo>
                      <a:pt x="16" y="3678"/>
                    </a:lnTo>
                    <a:lnTo>
                      <a:pt x="1" y="3791"/>
                    </a:lnTo>
                    <a:lnTo>
                      <a:pt x="0" y="3848"/>
                    </a:lnTo>
                    <a:lnTo>
                      <a:pt x="0" y="8784"/>
                    </a:lnTo>
                    <a:lnTo>
                      <a:pt x="0" y="8811"/>
                    </a:lnTo>
                    <a:lnTo>
                      <a:pt x="7" y="8865"/>
                    </a:lnTo>
                    <a:lnTo>
                      <a:pt x="22" y="8916"/>
                    </a:lnTo>
                    <a:lnTo>
                      <a:pt x="42" y="8965"/>
                    </a:lnTo>
                    <a:lnTo>
                      <a:pt x="69" y="9011"/>
                    </a:lnTo>
                    <a:lnTo>
                      <a:pt x="101" y="9053"/>
                    </a:lnTo>
                    <a:lnTo>
                      <a:pt x="138" y="9091"/>
                    </a:lnTo>
                    <a:lnTo>
                      <a:pt x="181" y="9124"/>
                    </a:lnTo>
                    <a:lnTo>
                      <a:pt x="204" y="9137"/>
                    </a:lnTo>
                    <a:lnTo>
                      <a:pt x="204" y="3968"/>
                    </a:lnTo>
                    <a:lnTo>
                      <a:pt x="204" y="3962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auto">
              <a:xfrm>
                <a:off x="1692" y="-692"/>
                <a:ext cx="1910" cy="2756"/>
              </a:xfrm>
              <a:custGeom>
                <a:avLst/>
                <a:gdLst>
                  <a:gd name="T0" fmla="*/ 0 w 5730"/>
                  <a:gd name="T1" fmla="*/ 3310 h 8268"/>
                  <a:gd name="T2" fmla="*/ 0 w 5730"/>
                  <a:gd name="T3" fmla="*/ 8268 h 8268"/>
                  <a:gd name="T4" fmla="*/ 5730 w 5730"/>
                  <a:gd name="T5" fmla="*/ 4962 h 8268"/>
                  <a:gd name="T6" fmla="*/ 5730 w 5730"/>
                  <a:gd name="T7" fmla="*/ 0 h 8268"/>
                  <a:gd name="T8" fmla="*/ 0 w 5730"/>
                  <a:gd name="T9" fmla="*/ 3310 h 8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30" h="8268">
                    <a:moveTo>
                      <a:pt x="0" y="3310"/>
                    </a:moveTo>
                    <a:lnTo>
                      <a:pt x="0" y="8268"/>
                    </a:lnTo>
                    <a:lnTo>
                      <a:pt x="5730" y="4962"/>
                    </a:lnTo>
                    <a:lnTo>
                      <a:pt x="5730" y="0"/>
                    </a:lnTo>
                    <a:lnTo>
                      <a:pt x="0" y="3310"/>
                    </a:lnTo>
                    <a:close/>
                  </a:path>
                </a:pathLst>
              </a:custGeom>
              <a:solidFill>
                <a:srgbClr val="20A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auto">
              <a:xfrm>
                <a:off x="3275" y="-692"/>
                <a:ext cx="327" cy="189"/>
              </a:xfrm>
              <a:custGeom>
                <a:avLst/>
                <a:gdLst>
                  <a:gd name="T0" fmla="*/ 0 w 981"/>
                  <a:gd name="T1" fmla="*/ 566 h 566"/>
                  <a:gd name="T2" fmla="*/ 0 w 981"/>
                  <a:gd name="T3" fmla="*/ 566 h 566"/>
                  <a:gd name="T4" fmla="*/ 981 w 981"/>
                  <a:gd name="T5" fmla="*/ 0 h 566"/>
                  <a:gd name="T6" fmla="*/ 0 w 981"/>
                  <a:gd name="T7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1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981" y="0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446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68"/>
              <p:cNvSpPr>
                <a:spLocks/>
              </p:cNvSpPr>
              <p:nvPr/>
            </p:nvSpPr>
            <p:spPr bwMode="auto">
              <a:xfrm>
                <a:off x="2526" y="-692"/>
                <a:ext cx="1076" cy="2275"/>
              </a:xfrm>
              <a:custGeom>
                <a:avLst/>
                <a:gdLst>
                  <a:gd name="T0" fmla="*/ 0 w 3227"/>
                  <a:gd name="T1" fmla="*/ 6824 h 6824"/>
                  <a:gd name="T2" fmla="*/ 2246 w 3227"/>
                  <a:gd name="T3" fmla="*/ 566 h 6824"/>
                  <a:gd name="T4" fmla="*/ 3227 w 3227"/>
                  <a:gd name="T5" fmla="*/ 0 h 6824"/>
                  <a:gd name="T6" fmla="*/ 3227 w 3227"/>
                  <a:gd name="T7" fmla="*/ 4074 h 6824"/>
                  <a:gd name="T8" fmla="*/ 2825 w 3227"/>
                  <a:gd name="T9" fmla="*/ 5195 h 6824"/>
                  <a:gd name="T10" fmla="*/ 0 w 3227"/>
                  <a:gd name="T11" fmla="*/ 6824 h 6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7" h="6824">
                    <a:moveTo>
                      <a:pt x="0" y="6824"/>
                    </a:moveTo>
                    <a:lnTo>
                      <a:pt x="2246" y="566"/>
                    </a:lnTo>
                    <a:lnTo>
                      <a:pt x="3227" y="0"/>
                    </a:lnTo>
                    <a:lnTo>
                      <a:pt x="3227" y="4074"/>
                    </a:lnTo>
                    <a:lnTo>
                      <a:pt x="2825" y="5195"/>
                    </a:lnTo>
                    <a:lnTo>
                      <a:pt x="0" y="6824"/>
                    </a:lnTo>
                    <a:close/>
                  </a:path>
                </a:pathLst>
              </a:custGeom>
              <a:solidFill>
                <a:srgbClr val="2EB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9"/>
              <p:cNvSpPr>
                <a:spLocks/>
              </p:cNvSpPr>
              <p:nvPr/>
            </p:nvSpPr>
            <p:spPr bwMode="auto">
              <a:xfrm>
                <a:off x="2053" y="-273"/>
                <a:ext cx="824" cy="475"/>
              </a:xfrm>
              <a:custGeom>
                <a:avLst/>
                <a:gdLst>
                  <a:gd name="T0" fmla="*/ 0 w 2472"/>
                  <a:gd name="T1" fmla="*/ 1427 h 1427"/>
                  <a:gd name="T2" fmla="*/ 0 w 2472"/>
                  <a:gd name="T3" fmla="*/ 1427 h 1427"/>
                  <a:gd name="T4" fmla="*/ 2472 w 2472"/>
                  <a:gd name="T5" fmla="*/ 0 h 1427"/>
                  <a:gd name="T6" fmla="*/ 0 w 2472"/>
                  <a:gd name="T7" fmla="*/ 1427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2" h="1427">
                    <a:moveTo>
                      <a:pt x="0" y="1427"/>
                    </a:moveTo>
                    <a:lnTo>
                      <a:pt x="0" y="1427"/>
                    </a:lnTo>
                    <a:lnTo>
                      <a:pt x="2472" y="0"/>
                    </a:lnTo>
                    <a:lnTo>
                      <a:pt x="0" y="1427"/>
                    </a:lnTo>
                    <a:close/>
                  </a:path>
                </a:pathLst>
              </a:custGeom>
              <a:solidFill>
                <a:srgbClr val="446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0"/>
              <p:cNvSpPr>
                <a:spLocks/>
              </p:cNvSpPr>
              <p:nvPr/>
            </p:nvSpPr>
            <p:spPr bwMode="auto">
              <a:xfrm>
                <a:off x="1692" y="-273"/>
                <a:ext cx="1185" cy="2337"/>
              </a:xfrm>
              <a:custGeom>
                <a:avLst/>
                <a:gdLst>
                  <a:gd name="T0" fmla="*/ 0 w 3555"/>
                  <a:gd name="T1" fmla="*/ 7012 h 7012"/>
                  <a:gd name="T2" fmla="*/ 0 w 3555"/>
                  <a:gd name="T3" fmla="*/ 4444 h 7012"/>
                  <a:gd name="T4" fmla="*/ 1083 w 3555"/>
                  <a:gd name="T5" fmla="*/ 1427 h 7012"/>
                  <a:gd name="T6" fmla="*/ 3555 w 3555"/>
                  <a:gd name="T7" fmla="*/ 0 h 7012"/>
                  <a:gd name="T8" fmla="*/ 1309 w 3555"/>
                  <a:gd name="T9" fmla="*/ 6256 h 7012"/>
                  <a:gd name="T10" fmla="*/ 0 w 3555"/>
                  <a:gd name="T11" fmla="*/ 7012 h 7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5" h="7012">
                    <a:moveTo>
                      <a:pt x="0" y="7012"/>
                    </a:moveTo>
                    <a:lnTo>
                      <a:pt x="0" y="4444"/>
                    </a:lnTo>
                    <a:lnTo>
                      <a:pt x="1083" y="1427"/>
                    </a:lnTo>
                    <a:lnTo>
                      <a:pt x="3555" y="0"/>
                    </a:lnTo>
                    <a:lnTo>
                      <a:pt x="1309" y="6256"/>
                    </a:lnTo>
                    <a:lnTo>
                      <a:pt x="0" y="7012"/>
                    </a:lnTo>
                    <a:close/>
                  </a:path>
                </a:pathLst>
              </a:custGeom>
              <a:solidFill>
                <a:srgbClr val="2EB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58" name="그림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296" y="2408456"/>
              <a:ext cx="543401" cy="543401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9" name="그림 1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59" y="2647246"/>
              <a:ext cx="1071841" cy="1071841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0" name="그림 1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56" y="2805315"/>
              <a:ext cx="617715" cy="617715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9" name="직각 삼각형 78"/>
          <p:cNvSpPr/>
          <p:nvPr/>
        </p:nvSpPr>
        <p:spPr>
          <a:xfrm rot="10800000" flipV="1">
            <a:off x="10782926" y="6032665"/>
            <a:ext cx="1409073" cy="825335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dist="292100" dir="16200000">
              <a:srgbClr val="8754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9" name="Google Shape;820;p38"/>
          <p:cNvSpPr/>
          <p:nvPr/>
        </p:nvSpPr>
        <p:spPr>
          <a:xfrm>
            <a:off x="3121822" y="1374531"/>
            <a:ext cx="459041" cy="363683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grpSp>
        <p:nvGrpSpPr>
          <p:cNvPr id="92" name="群組 91"/>
          <p:cNvGrpSpPr/>
          <p:nvPr/>
        </p:nvGrpSpPr>
        <p:grpSpPr>
          <a:xfrm>
            <a:off x="2836046" y="103221"/>
            <a:ext cx="8968152" cy="6649917"/>
            <a:chOff x="3498571" y="888822"/>
            <a:chExt cx="6467046" cy="4898253"/>
          </a:xfrm>
        </p:grpSpPr>
        <p:sp>
          <p:nvSpPr>
            <p:cNvPr id="93" name="Freeform: Shape 11">
              <a:extLst>
                <a:ext uri="{FF2B5EF4-FFF2-40B4-BE49-F238E27FC236}">
                  <a16:creationId xmlns:a16="http://schemas.microsoft.com/office/drawing/2014/main" id="{62B4140D-F70D-4433-8524-661E52B3F1C6}"/>
                </a:ext>
              </a:extLst>
            </p:cNvPr>
            <p:cNvSpPr/>
            <p:nvPr/>
          </p:nvSpPr>
          <p:spPr>
            <a:xfrm>
              <a:off x="3498571" y="1261504"/>
              <a:ext cx="5766468" cy="4525571"/>
            </a:xfrm>
            <a:custGeom>
              <a:avLst/>
              <a:gdLst>
                <a:gd name="connsiteX0" fmla="*/ 2193607 w 2321888"/>
                <a:gd name="connsiteY0" fmla="*/ 0 h 1877378"/>
                <a:gd name="connsiteX1" fmla="*/ 2279332 w 2321888"/>
                <a:gd name="connsiteY1" fmla="*/ 33337 h 1877378"/>
                <a:gd name="connsiteX2" fmla="*/ 2320290 w 2321888"/>
                <a:gd name="connsiteY2" fmla="*/ 152400 h 1877378"/>
                <a:gd name="connsiteX3" fmla="*/ 2114550 w 2321888"/>
                <a:gd name="connsiteY3" fmla="*/ 1479232 h 1877378"/>
                <a:gd name="connsiteX4" fmla="*/ 1984057 w 2321888"/>
                <a:gd name="connsiteY4" fmla="*/ 1609725 h 1877378"/>
                <a:gd name="connsiteX5" fmla="*/ 869124 w 2321888"/>
                <a:gd name="connsiteY5" fmla="*/ 1590997 h 1877378"/>
                <a:gd name="connsiteX6" fmla="*/ 947738 w 2321888"/>
                <a:gd name="connsiteY6" fmla="*/ 1877378 h 1877378"/>
                <a:gd name="connsiteX7" fmla="*/ 517223 w 2321888"/>
                <a:gd name="connsiteY7" fmla="*/ 1585086 h 1877378"/>
                <a:gd name="connsiteX8" fmla="*/ 282892 w 2321888"/>
                <a:gd name="connsiteY8" fmla="*/ 1581150 h 1877378"/>
                <a:gd name="connsiteX9" fmla="*/ 152400 w 2321888"/>
                <a:gd name="connsiteY9" fmla="*/ 1450657 h 1877378"/>
                <a:gd name="connsiteX10" fmla="*/ 0 w 2321888"/>
                <a:gd name="connsiteY10" fmla="*/ 254317 h 1877378"/>
                <a:gd name="connsiteX11" fmla="*/ 130492 w 2321888"/>
                <a:gd name="connsiteY11" fmla="*/ 123825 h 187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1888" h="1877378">
                  <a:moveTo>
                    <a:pt x="2193607" y="0"/>
                  </a:moveTo>
                  <a:cubicBezTo>
                    <a:pt x="2225992" y="0"/>
                    <a:pt x="2256472" y="12382"/>
                    <a:pt x="2279332" y="33337"/>
                  </a:cubicBezTo>
                  <a:cubicBezTo>
                    <a:pt x="2312670" y="62865"/>
                    <a:pt x="2326957" y="108585"/>
                    <a:pt x="2320290" y="152400"/>
                  </a:cubicBezTo>
                  <a:lnTo>
                    <a:pt x="2114550" y="1479232"/>
                  </a:lnTo>
                  <a:cubicBezTo>
                    <a:pt x="2114550" y="1550670"/>
                    <a:pt x="2055495" y="1609725"/>
                    <a:pt x="1984057" y="1609725"/>
                  </a:cubicBezTo>
                  <a:lnTo>
                    <a:pt x="869124" y="1590997"/>
                  </a:lnTo>
                  <a:lnTo>
                    <a:pt x="947738" y="1877378"/>
                  </a:lnTo>
                  <a:lnTo>
                    <a:pt x="517223" y="1585086"/>
                  </a:lnTo>
                  <a:lnTo>
                    <a:pt x="282892" y="1581150"/>
                  </a:lnTo>
                  <a:cubicBezTo>
                    <a:pt x="211455" y="1581150"/>
                    <a:pt x="152400" y="1522095"/>
                    <a:pt x="152400" y="1450657"/>
                  </a:cubicBezTo>
                  <a:lnTo>
                    <a:pt x="0" y="254317"/>
                  </a:lnTo>
                  <a:cubicBezTo>
                    <a:pt x="0" y="182880"/>
                    <a:pt x="59055" y="123825"/>
                    <a:pt x="130492" y="123825"/>
                  </a:cubicBezTo>
                  <a:close/>
                </a:path>
              </a:pathLst>
            </a:custGeom>
            <a:noFill/>
            <a:ln w="444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4" name="Group 13">
              <a:extLst>
                <a:ext uri="{FF2B5EF4-FFF2-40B4-BE49-F238E27FC236}">
                  <a16:creationId xmlns:a16="http://schemas.microsoft.com/office/drawing/2014/main" id="{6A14F30D-37F0-4B94-BB6E-393EBBAD4F8F}"/>
                </a:ext>
              </a:extLst>
            </p:cNvPr>
            <p:cNvGrpSpPr/>
            <p:nvPr/>
          </p:nvGrpSpPr>
          <p:grpSpPr>
            <a:xfrm>
              <a:off x="8275559" y="888822"/>
              <a:ext cx="1690058" cy="1168517"/>
              <a:chOff x="7868115" y="1189397"/>
              <a:chExt cx="1339892" cy="926411"/>
            </a:xfrm>
          </p:grpSpPr>
          <p:sp>
            <p:nvSpPr>
              <p:cNvPr id="95" name="Freeform: Shape 2">
                <a:extLst>
                  <a:ext uri="{FF2B5EF4-FFF2-40B4-BE49-F238E27FC236}">
                    <a16:creationId xmlns:a16="http://schemas.microsoft.com/office/drawing/2014/main" id="{08CD5478-1821-4D79-B96A-DE3CB12B61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995473">
                <a:off x="7868115" y="1189397"/>
                <a:ext cx="913300" cy="926411"/>
              </a:xfrm>
              <a:custGeom>
                <a:avLst/>
                <a:gdLst>
                  <a:gd name="connsiteX0" fmla="*/ 1386945 w 1386945"/>
                  <a:gd name="connsiteY0" fmla="*/ 331202 h 1398528"/>
                  <a:gd name="connsiteX1" fmla="*/ 1384863 w 1386945"/>
                  <a:gd name="connsiteY1" fmla="*/ 338970 h 1398528"/>
                  <a:gd name="connsiteX2" fmla="*/ 1382746 w 1386945"/>
                  <a:gd name="connsiteY2" fmla="*/ 335705 h 1398528"/>
                  <a:gd name="connsiteX3" fmla="*/ 768527 w 1386945"/>
                  <a:gd name="connsiteY3" fmla="*/ 0 h 1398528"/>
                  <a:gd name="connsiteX4" fmla="*/ 972253 w 1386945"/>
                  <a:gd name="connsiteY4" fmla="*/ 54588 h 1398528"/>
                  <a:gd name="connsiteX5" fmla="*/ 969334 w 1386945"/>
                  <a:gd name="connsiteY5" fmla="*/ 228103 h 1398528"/>
                  <a:gd name="connsiteX6" fmla="*/ 964004 w 1386945"/>
                  <a:gd name="connsiteY6" fmla="*/ 226675 h 1398528"/>
                  <a:gd name="connsiteX7" fmla="*/ 1079866 w 1386945"/>
                  <a:gd name="connsiteY7" fmla="*/ 316610 h 1398528"/>
                  <a:gd name="connsiteX8" fmla="*/ 1234336 w 1386945"/>
                  <a:gd name="connsiteY8" fmla="*/ 278200 h 1398528"/>
                  <a:gd name="connsiteX9" fmla="*/ 1333355 w 1386945"/>
                  <a:gd name="connsiteY9" fmla="*/ 464426 h 1398528"/>
                  <a:gd name="connsiteX10" fmla="*/ 1223290 w 1386945"/>
                  <a:gd name="connsiteY10" fmla="*/ 563656 h 1398528"/>
                  <a:gd name="connsiteX11" fmla="*/ 1241255 w 1386945"/>
                  <a:gd name="connsiteY11" fmla="*/ 720028 h 1398528"/>
                  <a:gd name="connsiteX12" fmla="*/ 1378735 w 1386945"/>
                  <a:gd name="connsiteY12" fmla="*/ 796347 h 1398528"/>
                  <a:gd name="connsiteX13" fmla="*/ 1324146 w 1386945"/>
                  <a:gd name="connsiteY13" fmla="*/ 1000074 h 1398528"/>
                  <a:gd name="connsiteX14" fmla="*/ 1157323 w 1386945"/>
                  <a:gd name="connsiteY14" fmla="*/ 997268 h 1398528"/>
                  <a:gd name="connsiteX15" fmla="*/ 1082042 w 1386945"/>
                  <a:gd name="connsiteY15" fmla="*/ 1092670 h 1398528"/>
                  <a:gd name="connsiteX16" fmla="*/ 1136829 w 1386945"/>
                  <a:gd name="connsiteY16" fmla="*/ 1235662 h 1398528"/>
                  <a:gd name="connsiteX17" fmla="*/ 964059 w 1386945"/>
                  <a:gd name="connsiteY17" fmla="*/ 1356637 h 1398528"/>
                  <a:gd name="connsiteX18" fmla="*/ 833014 w 1386945"/>
                  <a:gd name="connsiteY18" fmla="*/ 1242868 h 1398528"/>
                  <a:gd name="connsiteX19" fmla="*/ 848962 w 1386945"/>
                  <a:gd name="connsiteY19" fmla="*/ 1231702 h 1398528"/>
                  <a:gd name="connsiteX20" fmla="*/ 691570 w 1386945"/>
                  <a:gd name="connsiteY20" fmla="*/ 1255455 h 1398528"/>
                  <a:gd name="connsiteX21" fmla="*/ 612145 w 1386945"/>
                  <a:gd name="connsiteY21" fmla="*/ 1398528 h 1398528"/>
                  <a:gd name="connsiteX22" fmla="*/ 408418 w 1386945"/>
                  <a:gd name="connsiteY22" fmla="*/ 1343940 h 1398528"/>
                  <a:gd name="connsiteX23" fmla="*/ 411171 w 1386945"/>
                  <a:gd name="connsiteY23" fmla="*/ 1180323 h 1398528"/>
                  <a:gd name="connsiteX24" fmla="*/ 296051 w 1386945"/>
                  <a:gd name="connsiteY24" fmla="*/ 1090028 h 1398528"/>
                  <a:gd name="connsiteX25" fmla="*/ 298691 w 1386945"/>
                  <a:gd name="connsiteY25" fmla="*/ 1095691 h 1398528"/>
                  <a:gd name="connsiteX26" fmla="*/ 128320 w 1386945"/>
                  <a:gd name="connsiteY26" fmla="*/ 1128695 h 1398528"/>
                  <a:gd name="connsiteX27" fmla="*/ 39183 w 1386945"/>
                  <a:gd name="connsiteY27" fmla="*/ 937542 h 1398528"/>
                  <a:gd name="connsiteX28" fmla="*/ 154405 w 1386945"/>
                  <a:gd name="connsiteY28" fmla="*/ 844117 h 1398528"/>
                  <a:gd name="connsiteX29" fmla="*/ 135673 w 1386945"/>
                  <a:gd name="connsiteY29" fmla="*/ 704255 h 1398528"/>
                  <a:gd name="connsiteX30" fmla="*/ 0 w 1386945"/>
                  <a:gd name="connsiteY30" fmla="*/ 628938 h 1398528"/>
                  <a:gd name="connsiteX31" fmla="*/ 54588 w 1386945"/>
                  <a:gd name="connsiteY31" fmla="*/ 425211 h 1398528"/>
                  <a:gd name="connsiteX32" fmla="*/ 210062 w 1386945"/>
                  <a:gd name="connsiteY32" fmla="*/ 427826 h 1398528"/>
                  <a:gd name="connsiteX33" fmla="*/ 285437 w 1386945"/>
                  <a:gd name="connsiteY33" fmla="*/ 326289 h 1398528"/>
                  <a:gd name="connsiteX34" fmla="*/ 233363 w 1386945"/>
                  <a:gd name="connsiteY34" fmla="*/ 165678 h 1398528"/>
                  <a:gd name="connsiteX35" fmla="*/ 412228 w 1386945"/>
                  <a:gd name="connsiteY35" fmla="*/ 53911 h 1398528"/>
                  <a:gd name="connsiteX36" fmla="*/ 537137 w 1386945"/>
                  <a:gd name="connsiteY36" fmla="*/ 174382 h 1398528"/>
                  <a:gd name="connsiteX37" fmla="*/ 535882 w 1386945"/>
                  <a:gd name="connsiteY37" fmla="*/ 175167 h 1398528"/>
                  <a:gd name="connsiteX38" fmla="*/ 689625 w 1386945"/>
                  <a:gd name="connsiteY38" fmla="*/ 153155 h 1398528"/>
                  <a:gd name="connsiteX39" fmla="*/ 684296 w 1386945"/>
                  <a:gd name="connsiteY39" fmla="*/ 151727 h 1398528"/>
                  <a:gd name="connsiteX0" fmla="*/ 1386945 w 1386945"/>
                  <a:gd name="connsiteY0" fmla="*/ 331202 h 1398528"/>
                  <a:gd name="connsiteX1" fmla="*/ 1384863 w 1386945"/>
                  <a:gd name="connsiteY1" fmla="*/ 338970 h 1398528"/>
                  <a:gd name="connsiteX2" fmla="*/ 1382746 w 1386945"/>
                  <a:gd name="connsiteY2" fmla="*/ 335705 h 1398528"/>
                  <a:gd name="connsiteX3" fmla="*/ 1386945 w 1386945"/>
                  <a:gd name="connsiteY3" fmla="*/ 331202 h 1398528"/>
                  <a:gd name="connsiteX4" fmla="*/ 768527 w 1386945"/>
                  <a:gd name="connsiteY4" fmla="*/ 0 h 1398528"/>
                  <a:gd name="connsiteX5" fmla="*/ 972253 w 1386945"/>
                  <a:gd name="connsiteY5" fmla="*/ 54588 h 1398528"/>
                  <a:gd name="connsiteX6" fmla="*/ 969334 w 1386945"/>
                  <a:gd name="connsiteY6" fmla="*/ 228103 h 1398528"/>
                  <a:gd name="connsiteX7" fmla="*/ 964004 w 1386945"/>
                  <a:gd name="connsiteY7" fmla="*/ 226675 h 1398528"/>
                  <a:gd name="connsiteX8" fmla="*/ 1079866 w 1386945"/>
                  <a:gd name="connsiteY8" fmla="*/ 316610 h 1398528"/>
                  <a:gd name="connsiteX9" fmla="*/ 1234336 w 1386945"/>
                  <a:gd name="connsiteY9" fmla="*/ 278200 h 1398528"/>
                  <a:gd name="connsiteX10" fmla="*/ 1333355 w 1386945"/>
                  <a:gd name="connsiteY10" fmla="*/ 464426 h 1398528"/>
                  <a:gd name="connsiteX11" fmla="*/ 1223290 w 1386945"/>
                  <a:gd name="connsiteY11" fmla="*/ 563656 h 1398528"/>
                  <a:gd name="connsiteX12" fmla="*/ 1241255 w 1386945"/>
                  <a:gd name="connsiteY12" fmla="*/ 720028 h 1398528"/>
                  <a:gd name="connsiteX13" fmla="*/ 1378735 w 1386945"/>
                  <a:gd name="connsiteY13" fmla="*/ 796347 h 1398528"/>
                  <a:gd name="connsiteX14" fmla="*/ 1324146 w 1386945"/>
                  <a:gd name="connsiteY14" fmla="*/ 1000074 h 1398528"/>
                  <a:gd name="connsiteX15" fmla="*/ 1157323 w 1386945"/>
                  <a:gd name="connsiteY15" fmla="*/ 997268 h 1398528"/>
                  <a:gd name="connsiteX16" fmla="*/ 1082042 w 1386945"/>
                  <a:gd name="connsiteY16" fmla="*/ 1092670 h 1398528"/>
                  <a:gd name="connsiteX17" fmla="*/ 1136829 w 1386945"/>
                  <a:gd name="connsiteY17" fmla="*/ 1235662 h 1398528"/>
                  <a:gd name="connsiteX18" fmla="*/ 964059 w 1386945"/>
                  <a:gd name="connsiteY18" fmla="*/ 1356637 h 1398528"/>
                  <a:gd name="connsiteX19" fmla="*/ 833014 w 1386945"/>
                  <a:gd name="connsiteY19" fmla="*/ 1242868 h 1398528"/>
                  <a:gd name="connsiteX20" fmla="*/ 848962 w 1386945"/>
                  <a:gd name="connsiteY20" fmla="*/ 1231702 h 1398528"/>
                  <a:gd name="connsiteX21" fmla="*/ 691570 w 1386945"/>
                  <a:gd name="connsiteY21" fmla="*/ 1255455 h 1398528"/>
                  <a:gd name="connsiteX22" fmla="*/ 612145 w 1386945"/>
                  <a:gd name="connsiteY22" fmla="*/ 1398528 h 1398528"/>
                  <a:gd name="connsiteX23" fmla="*/ 408418 w 1386945"/>
                  <a:gd name="connsiteY23" fmla="*/ 1343940 h 1398528"/>
                  <a:gd name="connsiteX24" fmla="*/ 411171 w 1386945"/>
                  <a:gd name="connsiteY24" fmla="*/ 1180323 h 1398528"/>
                  <a:gd name="connsiteX25" fmla="*/ 296051 w 1386945"/>
                  <a:gd name="connsiteY25" fmla="*/ 1090028 h 1398528"/>
                  <a:gd name="connsiteX26" fmla="*/ 298691 w 1386945"/>
                  <a:gd name="connsiteY26" fmla="*/ 1095691 h 1398528"/>
                  <a:gd name="connsiteX27" fmla="*/ 128320 w 1386945"/>
                  <a:gd name="connsiteY27" fmla="*/ 1128695 h 1398528"/>
                  <a:gd name="connsiteX28" fmla="*/ 39183 w 1386945"/>
                  <a:gd name="connsiteY28" fmla="*/ 937542 h 1398528"/>
                  <a:gd name="connsiteX29" fmla="*/ 154405 w 1386945"/>
                  <a:gd name="connsiteY29" fmla="*/ 844117 h 1398528"/>
                  <a:gd name="connsiteX30" fmla="*/ 135673 w 1386945"/>
                  <a:gd name="connsiteY30" fmla="*/ 704255 h 1398528"/>
                  <a:gd name="connsiteX31" fmla="*/ 0 w 1386945"/>
                  <a:gd name="connsiteY31" fmla="*/ 628938 h 1398528"/>
                  <a:gd name="connsiteX32" fmla="*/ 54588 w 1386945"/>
                  <a:gd name="connsiteY32" fmla="*/ 425211 h 1398528"/>
                  <a:gd name="connsiteX33" fmla="*/ 210062 w 1386945"/>
                  <a:gd name="connsiteY33" fmla="*/ 427826 h 1398528"/>
                  <a:gd name="connsiteX34" fmla="*/ 285437 w 1386945"/>
                  <a:gd name="connsiteY34" fmla="*/ 326289 h 1398528"/>
                  <a:gd name="connsiteX35" fmla="*/ 233363 w 1386945"/>
                  <a:gd name="connsiteY35" fmla="*/ 165678 h 1398528"/>
                  <a:gd name="connsiteX36" fmla="*/ 412228 w 1386945"/>
                  <a:gd name="connsiteY36" fmla="*/ 53911 h 1398528"/>
                  <a:gd name="connsiteX37" fmla="*/ 537137 w 1386945"/>
                  <a:gd name="connsiteY37" fmla="*/ 174382 h 1398528"/>
                  <a:gd name="connsiteX38" fmla="*/ 535882 w 1386945"/>
                  <a:gd name="connsiteY38" fmla="*/ 175167 h 1398528"/>
                  <a:gd name="connsiteX39" fmla="*/ 689625 w 1386945"/>
                  <a:gd name="connsiteY39" fmla="*/ 153155 h 1398528"/>
                  <a:gd name="connsiteX40" fmla="*/ 684296 w 1386945"/>
                  <a:gd name="connsiteY40" fmla="*/ 151727 h 1398528"/>
                  <a:gd name="connsiteX41" fmla="*/ 768527 w 1386945"/>
                  <a:gd name="connsiteY41" fmla="*/ 0 h 1398528"/>
                  <a:gd name="connsiteX0" fmla="*/ 1386945 w 1386945"/>
                  <a:gd name="connsiteY0" fmla="*/ 331202 h 1398528"/>
                  <a:gd name="connsiteX1" fmla="*/ 1384863 w 1386945"/>
                  <a:gd name="connsiteY1" fmla="*/ 338970 h 1398528"/>
                  <a:gd name="connsiteX2" fmla="*/ 1382746 w 1386945"/>
                  <a:gd name="connsiteY2" fmla="*/ 335705 h 1398528"/>
                  <a:gd name="connsiteX3" fmla="*/ 1386945 w 1386945"/>
                  <a:gd name="connsiteY3" fmla="*/ 331202 h 1398528"/>
                  <a:gd name="connsiteX4" fmla="*/ 768527 w 1386945"/>
                  <a:gd name="connsiteY4" fmla="*/ 0 h 1398528"/>
                  <a:gd name="connsiteX5" fmla="*/ 972253 w 1386945"/>
                  <a:gd name="connsiteY5" fmla="*/ 54588 h 1398528"/>
                  <a:gd name="connsiteX6" fmla="*/ 969334 w 1386945"/>
                  <a:gd name="connsiteY6" fmla="*/ 228103 h 1398528"/>
                  <a:gd name="connsiteX7" fmla="*/ 964004 w 1386945"/>
                  <a:gd name="connsiteY7" fmla="*/ 226675 h 1398528"/>
                  <a:gd name="connsiteX8" fmla="*/ 1079866 w 1386945"/>
                  <a:gd name="connsiteY8" fmla="*/ 316610 h 1398528"/>
                  <a:gd name="connsiteX9" fmla="*/ 1234336 w 1386945"/>
                  <a:gd name="connsiteY9" fmla="*/ 278200 h 1398528"/>
                  <a:gd name="connsiteX10" fmla="*/ 1333355 w 1386945"/>
                  <a:gd name="connsiteY10" fmla="*/ 464426 h 1398528"/>
                  <a:gd name="connsiteX11" fmla="*/ 1223290 w 1386945"/>
                  <a:gd name="connsiteY11" fmla="*/ 563656 h 1398528"/>
                  <a:gd name="connsiteX12" fmla="*/ 1241255 w 1386945"/>
                  <a:gd name="connsiteY12" fmla="*/ 720028 h 1398528"/>
                  <a:gd name="connsiteX13" fmla="*/ 1378735 w 1386945"/>
                  <a:gd name="connsiteY13" fmla="*/ 796347 h 1398528"/>
                  <a:gd name="connsiteX14" fmla="*/ 1324146 w 1386945"/>
                  <a:gd name="connsiteY14" fmla="*/ 1000074 h 1398528"/>
                  <a:gd name="connsiteX15" fmla="*/ 1157323 w 1386945"/>
                  <a:gd name="connsiteY15" fmla="*/ 997268 h 1398528"/>
                  <a:gd name="connsiteX16" fmla="*/ 1082042 w 1386945"/>
                  <a:gd name="connsiteY16" fmla="*/ 1092670 h 1398528"/>
                  <a:gd name="connsiteX17" fmla="*/ 1136829 w 1386945"/>
                  <a:gd name="connsiteY17" fmla="*/ 1235662 h 1398528"/>
                  <a:gd name="connsiteX18" fmla="*/ 964059 w 1386945"/>
                  <a:gd name="connsiteY18" fmla="*/ 1356637 h 1398528"/>
                  <a:gd name="connsiteX19" fmla="*/ 833014 w 1386945"/>
                  <a:gd name="connsiteY19" fmla="*/ 1242868 h 1398528"/>
                  <a:gd name="connsiteX20" fmla="*/ 848962 w 1386945"/>
                  <a:gd name="connsiteY20" fmla="*/ 1231702 h 1398528"/>
                  <a:gd name="connsiteX21" fmla="*/ 691570 w 1386945"/>
                  <a:gd name="connsiteY21" fmla="*/ 1255455 h 1398528"/>
                  <a:gd name="connsiteX22" fmla="*/ 612145 w 1386945"/>
                  <a:gd name="connsiteY22" fmla="*/ 1398528 h 1398528"/>
                  <a:gd name="connsiteX23" fmla="*/ 408418 w 1386945"/>
                  <a:gd name="connsiteY23" fmla="*/ 1343940 h 1398528"/>
                  <a:gd name="connsiteX24" fmla="*/ 411171 w 1386945"/>
                  <a:gd name="connsiteY24" fmla="*/ 1180323 h 1398528"/>
                  <a:gd name="connsiteX25" fmla="*/ 296051 w 1386945"/>
                  <a:gd name="connsiteY25" fmla="*/ 1090028 h 1398528"/>
                  <a:gd name="connsiteX26" fmla="*/ 298691 w 1386945"/>
                  <a:gd name="connsiteY26" fmla="*/ 1095691 h 1398528"/>
                  <a:gd name="connsiteX27" fmla="*/ 128320 w 1386945"/>
                  <a:gd name="connsiteY27" fmla="*/ 1128695 h 1398528"/>
                  <a:gd name="connsiteX28" fmla="*/ 39183 w 1386945"/>
                  <a:gd name="connsiteY28" fmla="*/ 937542 h 1398528"/>
                  <a:gd name="connsiteX29" fmla="*/ 154405 w 1386945"/>
                  <a:gd name="connsiteY29" fmla="*/ 844117 h 1398528"/>
                  <a:gd name="connsiteX30" fmla="*/ 135673 w 1386945"/>
                  <a:gd name="connsiteY30" fmla="*/ 704255 h 1398528"/>
                  <a:gd name="connsiteX31" fmla="*/ 0 w 1386945"/>
                  <a:gd name="connsiteY31" fmla="*/ 628938 h 1398528"/>
                  <a:gd name="connsiteX32" fmla="*/ 54588 w 1386945"/>
                  <a:gd name="connsiteY32" fmla="*/ 425211 h 1398528"/>
                  <a:gd name="connsiteX33" fmla="*/ 210062 w 1386945"/>
                  <a:gd name="connsiteY33" fmla="*/ 427826 h 1398528"/>
                  <a:gd name="connsiteX34" fmla="*/ 285437 w 1386945"/>
                  <a:gd name="connsiteY34" fmla="*/ 326289 h 1398528"/>
                  <a:gd name="connsiteX35" fmla="*/ 233363 w 1386945"/>
                  <a:gd name="connsiteY35" fmla="*/ 165678 h 1398528"/>
                  <a:gd name="connsiteX36" fmla="*/ 412228 w 1386945"/>
                  <a:gd name="connsiteY36" fmla="*/ 53911 h 1398528"/>
                  <a:gd name="connsiteX37" fmla="*/ 537137 w 1386945"/>
                  <a:gd name="connsiteY37" fmla="*/ 174382 h 1398528"/>
                  <a:gd name="connsiteX38" fmla="*/ 535882 w 1386945"/>
                  <a:gd name="connsiteY38" fmla="*/ 175167 h 1398528"/>
                  <a:gd name="connsiteX39" fmla="*/ 689625 w 1386945"/>
                  <a:gd name="connsiteY39" fmla="*/ 153155 h 1398528"/>
                  <a:gd name="connsiteX40" fmla="*/ 684296 w 1386945"/>
                  <a:gd name="connsiteY40" fmla="*/ 151727 h 1398528"/>
                  <a:gd name="connsiteX41" fmla="*/ 768527 w 1386945"/>
                  <a:gd name="connsiteY41" fmla="*/ 0 h 1398528"/>
                  <a:gd name="connsiteX0" fmla="*/ 1386945 w 1386945"/>
                  <a:gd name="connsiteY0" fmla="*/ 331202 h 1398528"/>
                  <a:gd name="connsiteX1" fmla="*/ 1384863 w 1386945"/>
                  <a:gd name="connsiteY1" fmla="*/ 338970 h 1398528"/>
                  <a:gd name="connsiteX2" fmla="*/ 1382746 w 1386945"/>
                  <a:gd name="connsiteY2" fmla="*/ 335705 h 1398528"/>
                  <a:gd name="connsiteX3" fmla="*/ 1386945 w 1386945"/>
                  <a:gd name="connsiteY3" fmla="*/ 331202 h 1398528"/>
                  <a:gd name="connsiteX4" fmla="*/ 768527 w 1386945"/>
                  <a:gd name="connsiteY4" fmla="*/ 0 h 1398528"/>
                  <a:gd name="connsiteX5" fmla="*/ 972253 w 1386945"/>
                  <a:gd name="connsiteY5" fmla="*/ 54588 h 1398528"/>
                  <a:gd name="connsiteX6" fmla="*/ 969334 w 1386945"/>
                  <a:gd name="connsiteY6" fmla="*/ 228103 h 1398528"/>
                  <a:gd name="connsiteX7" fmla="*/ 964004 w 1386945"/>
                  <a:gd name="connsiteY7" fmla="*/ 226675 h 1398528"/>
                  <a:gd name="connsiteX8" fmla="*/ 1079866 w 1386945"/>
                  <a:gd name="connsiteY8" fmla="*/ 316610 h 1398528"/>
                  <a:gd name="connsiteX9" fmla="*/ 1234336 w 1386945"/>
                  <a:gd name="connsiteY9" fmla="*/ 278200 h 1398528"/>
                  <a:gd name="connsiteX10" fmla="*/ 1333355 w 1386945"/>
                  <a:gd name="connsiteY10" fmla="*/ 464426 h 1398528"/>
                  <a:gd name="connsiteX11" fmla="*/ 1223290 w 1386945"/>
                  <a:gd name="connsiteY11" fmla="*/ 563656 h 1398528"/>
                  <a:gd name="connsiteX12" fmla="*/ 1241255 w 1386945"/>
                  <a:gd name="connsiteY12" fmla="*/ 720028 h 1398528"/>
                  <a:gd name="connsiteX13" fmla="*/ 1378735 w 1386945"/>
                  <a:gd name="connsiteY13" fmla="*/ 796347 h 1398528"/>
                  <a:gd name="connsiteX14" fmla="*/ 1324146 w 1386945"/>
                  <a:gd name="connsiteY14" fmla="*/ 1000074 h 1398528"/>
                  <a:gd name="connsiteX15" fmla="*/ 1157323 w 1386945"/>
                  <a:gd name="connsiteY15" fmla="*/ 997268 h 1398528"/>
                  <a:gd name="connsiteX16" fmla="*/ 1082042 w 1386945"/>
                  <a:gd name="connsiteY16" fmla="*/ 1092670 h 1398528"/>
                  <a:gd name="connsiteX17" fmla="*/ 1136829 w 1386945"/>
                  <a:gd name="connsiteY17" fmla="*/ 1235662 h 1398528"/>
                  <a:gd name="connsiteX18" fmla="*/ 964059 w 1386945"/>
                  <a:gd name="connsiteY18" fmla="*/ 1356637 h 1398528"/>
                  <a:gd name="connsiteX19" fmla="*/ 833014 w 1386945"/>
                  <a:gd name="connsiteY19" fmla="*/ 1242868 h 1398528"/>
                  <a:gd name="connsiteX20" fmla="*/ 848962 w 1386945"/>
                  <a:gd name="connsiteY20" fmla="*/ 1231702 h 1398528"/>
                  <a:gd name="connsiteX21" fmla="*/ 691570 w 1386945"/>
                  <a:gd name="connsiteY21" fmla="*/ 1255455 h 1398528"/>
                  <a:gd name="connsiteX22" fmla="*/ 612145 w 1386945"/>
                  <a:gd name="connsiteY22" fmla="*/ 1398528 h 1398528"/>
                  <a:gd name="connsiteX23" fmla="*/ 408418 w 1386945"/>
                  <a:gd name="connsiteY23" fmla="*/ 1343940 h 1398528"/>
                  <a:gd name="connsiteX24" fmla="*/ 411171 w 1386945"/>
                  <a:gd name="connsiteY24" fmla="*/ 1180323 h 1398528"/>
                  <a:gd name="connsiteX25" fmla="*/ 296051 w 1386945"/>
                  <a:gd name="connsiteY25" fmla="*/ 1090028 h 1398528"/>
                  <a:gd name="connsiteX26" fmla="*/ 298691 w 1386945"/>
                  <a:gd name="connsiteY26" fmla="*/ 1095691 h 1398528"/>
                  <a:gd name="connsiteX27" fmla="*/ 128320 w 1386945"/>
                  <a:gd name="connsiteY27" fmla="*/ 1128695 h 1398528"/>
                  <a:gd name="connsiteX28" fmla="*/ 39183 w 1386945"/>
                  <a:gd name="connsiteY28" fmla="*/ 937542 h 1398528"/>
                  <a:gd name="connsiteX29" fmla="*/ 154405 w 1386945"/>
                  <a:gd name="connsiteY29" fmla="*/ 844117 h 1398528"/>
                  <a:gd name="connsiteX30" fmla="*/ 135673 w 1386945"/>
                  <a:gd name="connsiteY30" fmla="*/ 704255 h 1398528"/>
                  <a:gd name="connsiteX31" fmla="*/ 0 w 1386945"/>
                  <a:gd name="connsiteY31" fmla="*/ 628938 h 1398528"/>
                  <a:gd name="connsiteX32" fmla="*/ 54588 w 1386945"/>
                  <a:gd name="connsiteY32" fmla="*/ 425211 h 1398528"/>
                  <a:gd name="connsiteX33" fmla="*/ 210062 w 1386945"/>
                  <a:gd name="connsiteY33" fmla="*/ 427826 h 1398528"/>
                  <a:gd name="connsiteX34" fmla="*/ 285437 w 1386945"/>
                  <a:gd name="connsiteY34" fmla="*/ 326289 h 1398528"/>
                  <a:gd name="connsiteX35" fmla="*/ 233363 w 1386945"/>
                  <a:gd name="connsiteY35" fmla="*/ 165678 h 1398528"/>
                  <a:gd name="connsiteX36" fmla="*/ 412228 w 1386945"/>
                  <a:gd name="connsiteY36" fmla="*/ 53911 h 1398528"/>
                  <a:gd name="connsiteX37" fmla="*/ 537137 w 1386945"/>
                  <a:gd name="connsiteY37" fmla="*/ 174382 h 1398528"/>
                  <a:gd name="connsiteX38" fmla="*/ 535882 w 1386945"/>
                  <a:gd name="connsiteY38" fmla="*/ 175167 h 1398528"/>
                  <a:gd name="connsiteX39" fmla="*/ 689625 w 1386945"/>
                  <a:gd name="connsiteY39" fmla="*/ 153155 h 1398528"/>
                  <a:gd name="connsiteX40" fmla="*/ 684296 w 1386945"/>
                  <a:gd name="connsiteY40" fmla="*/ 151727 h 1398528"/>
                  <a:gd name="connsiteX41" fmla="*/ 768527 w 1386945"/>
                  <a:gd name="connsiteY41" fmla="*/ 0 h 1398528"/>
                  <a:gd name="connsiteX0" fmla="*/ 1386945 w 1386945"/>
                  <a:gd name="connsiteY0" fmla="*/ 331202 h 1398528"/>
                  <a:gd name="connsiteX1" fmla="*/ 1384863 w 1386945"/>
                  <a:gd name="connsiteY1" fmla="*/ 338970 h 1398528"/>
                  <a:gd name="connsiteX2" fmla="*/ 1382746 w 1386945"/>
                  <a:gd name="connsiteY2" fmla="*/ 335705 h 1398528"/>
                  <a:gd name="connsiteX3" fmla="*/ 1386945 w 1386945"/>
                  <a:gd name="connsiteY3" fmla="*/ 331202 h 1398528"/>
                  <a:gd name="connsiteX4" fmla="*/ 768527 w 1386945"/>
                  <a:gd name="connsiteY4" fmla="*/ 0 h 1398528"/>
                  <a:gd name="connsiteX5" fmla="*/ 972253 w 1386945"/>
                  <a:gd name="connsiteY5" fmla="*/ 54588 h 1398528"/>
                  <a:gd name="connsiteX6" fmla="*/ 969334 w 1386945"/>
                  <a:gd name="connsiteY6" fmla="*/ 228103 h 1398528"/>
                  <a:gd name="connsiteX7" fmla="*/ 964004 w 1386945"/>
                  <a:gd name="connsiteY7" fmla="*/ 226675 h 1398528"/>
                  <a:gd name="connsiteX8" fmla="*/ 1079866 w 1386945"/>
                  <a:gd name="connsiteY8" fmla="*/ 316610 h 1398528"/>
                  <a:gd name="connsiteX9" fmla="*/ 1234336 w 1386945"/>
                  <a:gd name="connsiteY9" fmla="*/ 278200 h 1398528"/>
                  <a:gd name="connsiteX10" fmla="*/ 1333355 w 1386945"/>
                  <a:gd name="connsiteY10" fmla="*/ 464426 h 1398528"/>
                  <a:gd name="connsiteX11" fmla="*/ 1223290 w 1386945"/>
                  <a:gd name="connsiteY11" fmla="*/ 563656 h 1398528"/>
                  <a:gd name="connsiteX12" fmla="*/ 1241255 w 1386945"/>
                  <a:gd name="connsiteY12" fmla="*/ 720028 h 1398528"/>
                  <a:gd name="connsiteX13" fmla="*/ 1378735 w 1386945"/>
                  <a:gd name="connsiteY13" fmla="*/ 796347 h 1398528"/>
                  <a:gd name="connsiteX14" fmla="*/ 1324146 w 1386945"/>
                  <a:gd name="connsiteY14" fmla="*/ 1000074 h 1398528"/>
                  <a:gd name="connsiteX15" fmla="*/ 1157323 w 1386945"/>
                  <a:gd name="connsiteY15" fmla="*/ 997268 h 1398528"/>
                  <a:gd name="connsiteX16" fmla="*/ 1082042 w 1386945"/>
                  <a:gd name="connsiteY16" fmla="*/ 1092670 h 1398528"/>
                  <a:gd name="connsiteX17" fmla="*/ 1136829 w 1386945"/>
                  <a:gd name="connsiteY17" fmla="*/ 1235662 h 1398528"/>
                  <a:gd name="connsiteX18" fmla="*/ 964059 w 1386945"/>
                  <a:gd name="connsiteY18" fmla="*/ 1356637 h 1398528"/>
                  <a:gd name="connsiteX19" fmla="*/ 833014 w 1386945"/>
                  <a:gd name="connsiteY19" fmla="*/ 1242868 h 1398528"/>
                  <a:gd name="connsiteX20" fmla="*/ 848962 w 1386945"/>
                  <a:gd name="connsiteY20" fmla="*/ 1231702 h 1398528"/>
                  <a:gd name="connsiteX21" fmla="*/ 691570 w 1386945"/>
                  <a:gd name="connsiteY21" fmla="*/ 1255455 h 1398528"/>
                  <a:gd name="connsiteX22" fmla="*/ 612145 w 1386945"/>
                  <a:gd name="connsiteY22" fmla="*/ 1398528 h 1398528"/>
                  <a:gd name="connsiteX23" fmla="*/ 408418 w 1386945"/>
                  <a:gd name="connsiteY23" fmla="*/ 1343940 h 1398528"/>
                  <a:gd name="connsiteX24" fmla="*/ 411171 w 1386945"/>
                  <a:gd name="connsiteY24" fmla="*/ 1180323 h 1398528"/>
                  <a:gd name="connsiteX25" fmla="*/ 298691 w 1386945"/>
                  <a:gd name="connsiteY25" fmla="*/ 1095691 h 1398528"/>
                  <a:gd name="connsiteX26" fmla="*/ 128320 w 1386945"/>
                  <a:gd name="connsiteY26" fmla="*/ 1128695 h 1398528"/>
                  <a:gd name="connsiteX27" fmla="*/ 39183 w 1386945"/>
                  <a:gd name="connsiteY27" fmla="*/ 937542 h 1398528"/>
                  <a:gd name="connsiteX28" fmla="*/ 154405 w 1386945"/>
                  <a:gd name="connsiteY28" fmla="*/ 844117 h 1398528"/>
                  <a:gd name="connsiteX29" fmla="*/ 135673 w 1386945"/>
                  <a:gd name="connsiteY29" fmla="*/ 704255 h 1398528"/>
                  <a:gd name="connsiteX30" fmla="*/ 0 w 1386945"/>
                  <a:gd name="connsiteY30" fmla="*/ 628938 h 1398528"/>
                  <a:gd name="connsiteX31" fmla="*/ 54588 w 1386945"/>
                  <a:gd name="connsiteY31" fmla="*/ 425211 h 1398528"/>
                  <a:gd name="connsiteX32" fmla="*/ 210062 w 1386945"/>
                  <a:gd name="connsiteY32" fmla="*/ 427826 h 1398528"/>
                  <a:gd name="connsiteX33" fmla="*/ 285437 w 1386945"/>
                  <a:gd name="connsiteY33" fmla="*/ 326289 h 1398528"/>
                  <a:gd name="connsiteX34" fmla="*/ 233363 w 1386945"/>
                  <a:gd name="connsiteY34" fmla="*/ 165678 h 1398528"/>
                  <a:gd name="connsiteX35" fmla="*/ 412228 w 1386945"/>
                  <a:gd name="connsiteY35" fmla="*/ 53911 h 1398528"/>
                  <a:gd name="connsiteX36" fmla="*/ 537137 w 1386945"/>
                  <a:gd name="connsiteY36" fmla="*/ 174382 h 1398528"/>
                  <a:gd name="connsiteX37" fmla="*/ 535882 w 1386945"/>
                  <a:gd name="connsiteY37" fmla="*/ 175167 h 1398528"/>
                  <a:gd name="connsiteX38" fmla="*/ 689625 w 1386945"/>
                  <a:gd name="connsiteY38" fmla="*/ 153155 h 1398528"/>
                  <a:gd name="connsiteX39" fmla="*/ 684296 w 1386945"/>
                  <a:gd name="connsiteY39" fmla="*/ 151727 h 1398528"/>
                  <a:gd name="connsiteX40" fmla="*/ 768527 w 1386945"/>
                  <a:gd name="connsiteY40" fmla="*/ 0 h 1398528"/>
                  <a:gd name="connsiteX0" fmla="*/ 1386945 w 1386945"/>
                  <a:gd name="connsiteY0" fmla="*/ 331202 h 1398528"/>
                  <a:gd name="connsiteX1" fmla="*/ 1384863 w 1386945"/>
                  <a:gd name="connsiteY1" fmla="*/ 338970 h 1398528"/>
                  <a:gd name="connsiteX2" fmla="*/ 1382746 w 1386945"/>
                  <a:gd name="connsiteY2" fmla="*/ 335705 h 1398528"/>
                  <a:gd name="connsiteX3" fmla="*/ 1386945 w 1386945"/>
                  <a:gd name="connsiteY3" fmla="*/ 331202 h 1398528"/>
                  <a:gd name="connsiteX4" fmla="*/ 768527 w 1386945"/>
                  <a:gd name="connsiteY4" fmla="*/ 0 h 1398528"/>
                  <a:gd name="connsiteX5" fmla="*/ 972253 w 1386945"/>
                  <a:gd name="connsiteY5" fmla="*/ 54588 h 1398528"/>
                  <a:gd name="connsiteX6" fmla="*/ 969334 w 1386945"/>
                  <a:gd name="connsiteY6" fmla="*/ 228103 h 1398528"/>
                  <a:gd name="connsiteX7" fmla="*/ 964004 w 1386945"/>
                  <a:gd name="connsiteY7" fmla="*/ 226675 h 1398528"/>
                  <a:gd name="connsiteX8" fmla="*/ 1079866 w 1386945"/>
                  <a:gd name="connsiteY8" fmla="*/ 316610 h 1398528"/>
                  <a:gd name="connsiteX9" fmla="*/ 1234336 w 1386945"/>
                  <a:gd name="connsiteY9" fmla="*/ 278200 h 1398528"/>
                  <a:gd name="connsiteX10" fmla="*/ 1333355 w 1386945"/>
                  <a:gd name="connsiteY10" fmla="*/ 464426 h 1398528"/>
                  <a:gd name="connsiteX11" fmla="*/ 1223290 w 1386945"/>
                  <a:gd name="connsiteY11" fmla="*/ 563656 h 1398528"/>
                  <a:gd name="connsiteX12" fmla="*/ 1241255 w 1386945"/>
                  <a:gd name="connsiteY12" fmla="*/ 720028 h 1398528"/>
                  <a:gd name="connsiteX13" fmla="*/ 1378735 w 1386945"/>
                  <a:gd name="connsiteY13" fmla="*/ 796347 h 1398528"/>
                  <a:gd name="connsiteX14" fmla="*/ 1324146 w 1386945"/>
                  <a:gd name="connsiteY14" fmla="*/ 1000074 h 1398528"/>
                  <a:gd name="connsiteX15" fmla="*/ 1157323 w 1386945"/>
                  <a:gd name="connsiteY15" fmla="*/ 997268 h 1398528"/>
                  <a:gd name="connsiteX16" fmla="*/ 1082042 w 1386945"/>
                  <a:gd name="connsiteY16" fmla="*/ 1092670 h 1398528"/>
                  <a:gd name="connsiteX17" fmla="*/ 1136829 w 1386945"/>
                  <a:gd name="connsiteY17" fmla="*/ 1235662 h 1398528"/>
                  <a:gd name="connsiteX18" fmla="*/ 964059 w 1386945"/>
                  <a:gd name="connsiteY18" fmla="*/ 1356637 h 1398528"/>
                  <a:gd name="connsiteX19" fmla="*/ 833014 w 1386945"/>
                  <a:gd name="connsiteY19" fmla="*/ 1242868 h 1398528"/>
                  <a:gd name="connsiteX20" fmla="*/ 848962 w 1386945"/>
                  <a:gd name="connsiteY20" fmla="*/ 1231702 h 1398528"/>
                  <a:gd name="connsiteX21" fmla="*/ 691570 w 1386945"/>
                  <a:gd name="connsiteY21" fmla="*/ 1255455 h 1398528"/>
                  <a:gd name="connsiteX22" fmla="*/ 612145 w 1386945"/>
                  <a:gd name="connsiteY22" fmla="*/ 1398528 h 1398528"/>
                  <a:gd name="connsiteX23" fmla="*/ 408418 w 1386945"/>
                  <a:gd name="connsiteY23" fmla="*/ 1343940 h 1398528"/>
                  <a:gd name="connsiteX24" fmla="*/ 411171 w 1386945"/>
                  <a:gd name="connsiteY24" fmla="*/ 1180323 h 1398528"/>
                  <a:gd name="connsiteX25" fmla="*/ 298691 w 1386945"/>
                  <a:gd name="connsiteY25" fmla="*/ 1095691 h 1398528"/>
                  <a:gd name="connsiteX26" fmla="*/ 128320 w 1386945"/>
                  <a:gd name="connsiteY26" fmla="*/ 1128695 h 1398528"/>
                  <a:gd name="connsiteX27" fmla="*/ 39183 w 1386945"/>
                  <a:gd name="connsiteY27" fmla="*/ 937542 h 1398528"/>
                  <a:gd name="connsiteX28" fmla="*/ 154405 w 1386945"/>
                  <a:gd name="connsiteY28" fmla="*/ 844117 h 1398528"/>
                  <a:gd name="connsiteX29" fmla="*/ 135673 w 1386945"/>
                  <a:gd name="connsiteY29" fmla="*/ 704255 h 1398528"/>
                  <a:gd name="connsiteX30" fmla="*/ 0 w 1386945"/>
                  <a:gd name="connsiteY30" fmla="*/ 628938 h 1398528"/>
                  <a:gd name="connsiteX31" fmla="*/ 54588 w 1386945"/>
                  <a:gd name="connsiteY31" fmla="*/ 425211 h 1398528"/>
                  <a:gd name="connsiteX32" fmla="*/ 210062 w 1386945"/>
                  <a:gd name="connsiteY32" fmla="*/ 427826 h 1398528"/>
                  <a:gd name="connsiteX33" fmla="*/ 285437 w 1386945"/>
                  <a:gd name="connsiteY33" fmla="*/ 326289 h 1398528"/>
                  <a:gd name="connsiteX34" fmla="*/ 233363 w 1386945"/>
                  <a:gd name="connsiteY34" fmla="*/ 165678 h 1398528"/>
                  <a:gd name="connsiteX35" fmla="*/ 412228 w 1386945"/>
                  <a:gd name="connsiteY35" fmla="*/ 53911 h 1398528"/>
                  <a:gd name="connsiteX36" fmla="*/ 537137 w 1386945"/>
                  <a:gd name="connsiteY36" fmla="*/ 174382 h 1398528"/>
                  <a:gd name="connsiteX37" fmla="*/ 535882 w 1386945"/>
                  <a:gd name="connsiteY37" fmla="*/ 175167 h 1398528"/>
                  <a:gd name="connsiteX38" fmla="*/ 689625 w 1386945"/>
                  <a:gd name="connsiteY38" fmla="*/ 153155 h 1398528"/>
                  <a:gd name="connsiteX39" fmla="*/ 684296 w 1386945"/>
                  <a:gd name="connsiteY39" fmla="*/ 151727 h 1398528"/>
                  <a:gd name="connsiteX40" fmla="*/ 768527 w 1386945"/>
                  <a:gd name="connsiteY40" fmla="*/ 0 h 1398528"/>
                  <a:gd name="connsiteX0" fmla="*/ 1386945 w 1386945"/>
                  <a:gd name="connsiteY0" fmla="*/ 331202 h 1398528"/>
                  <a:gd name="connsiteX1" fmla="*/ 1384863 w 1386945"/>
                  <a:gd name="connsiteY1" fmla="*/ 338970 h 1398528"/>
                  <a:gd name="connsiteX2" fmla="*/ 1382746 w 1386945"/>
                  <a:gd name="connsiteY2" fmla="*/ 335705 h 1398528"/>
                  <a:gd name="connsiteX3" fmla="*/ 1386945 w 1386945"/>
                  <a:gd name="connsiteY3" fmla="*/ 331202 h 1398528"/>
                  <a:gd name="connsiteX4" fmla="*/ 768527 w 1386945"/>
                  <a:gd name="connsiteY4" fmla="*/ 0 h 1398528"/>
                  <a:gd name="connsiteX5" fmla="*/ 972253 w 1386945"/>
                  <a:gd name="connsiteY5" fmla="*/ 54588 h 1398528"/>
                  <a:gd name="connsiteX6" fmla="*/ 969334 w 1386945"/>
                  <a:gd name="connsiteY6" fmla="*/ 228103 h 1398528"/>
                  <a:gd name="connsiteX7" fmla="*/ 964004 w 1386945"/>
                  <a:gd name="connsiteY7" fmla="*/ 226675 h 1398528"/>
                  <a:gd name="connsiteX8" fmla="*/ 1079866 w 1386945"/>
                  <a:gd name="connsiteY8" fmla="*/ 316610 h 1398528"/>
                  <a:gd name="connsiteX9" fmla="*/ 1234336 w 1386945"/>
                  <a:gd name="connsiteY9" fmla="*/ 278200 h 1398528"/>
                  <a:gd name="connsiteX10" fmla="*/ 1333355 w 1386945"/>
                  <a:gd name="connsiteY10" fmla="*/ 464426 h 1398528"/>
                  <a:gd name="connsiteX11" fmla="*/ 1223290 w 1386945"/>
                  <a:gd name="connsiteY11" fmla="*/ 563656 h 1398528"/>
                  <a:gd name="connsiteX12" fmla="*/ 1241255 w 1386945"/>
                  <a:gd name="connsiteY12" fmla="*/ 720028 h 1398528"/>
                  <a:gd name="connsiteX13" fmla="*/ 1378735 w 1386945"/>
                  <a:gd name="connsiteY13" fmla="*/ 796347 h 1398528"/>
                  <a:gd name="connsiteX14" fmla="*/ 1324146 w 1386945"/>
                  <a:gd name="connsiteY14" fmla="*/ 1000074 h 1398528"/>
                  <a:gd name="connsiteX15" fmla="*/ 1157323 w 1386945"/>
                  <a:gd name="connsiteY15" fmla="*/ 997268 h 1398528"/>
                  <a:gd name="connsiteX16" fmla="*/ 1082042 w 1386945"/>
                  <a:gd name="connsiteY16" fmla="*/ 1092670 h 1398528"/>
                  <a:gd name="connsiteX17" fmla="*/ 1136829 w 1386945"/>
                  <a:gd name="connsiteY17" fmla="*/ 1235662 h 1398528"/>
                  <a:gd name="connsiteX18" fmla="*/ 964059 w 1386945"/>
                  <a:gd name="connsiteY18" fmla="*/ 1356637 h 1398528"/>
                  <a:gd name="connsiteX19" fmla="*/ 833014 w 1386945"/>
                  <a:gd name="connsiteY19" fmla="*/ 1242868 h 1398528"/>
                  <a:gd name="connsiteX20" fmla="*/ 848962 w 1386945"/>
                  <a:gd name="connsiteY20" fmla="*/ 1231702 h 1398528"/>
                  <a:gd name="connsiteX21" fmla="*/ 691570 w 1386945"/>
                  <a:gd name="connsiteY21" fmla="*/ 1255455 h 1398528"/>
                  <a:gd name="connsiteX22" fmla="*/ 612145 w 1386945"/>
                  <a:gd name="connsiteY22" fmla="*/ 1398528 h 1398528"/>
                  <a:gd name="connsiteX23" fmla="*/ 408418 w 1386945"/>
                  <a:gd name="connsiteY23" fmla="*/ 1343940 h 1398528"/>
                  <a:gd name="connsiteX24" fmla="*/ 411171 w 1386945"/>
                  <a:gd name="connsiteY24" fmla="*/ 1180323 h 1398528"/>
                  <a:gd name="connsiteX25" fmla="*/ 298691 w 1386945"/>
                  <a:gd name="connsiteY25" fmla="*/ 1095691 h 1398528"/>
                  <a:gd name="connsiteX26" fmla="*/ 128320 w 1386945"/>
                  <a:gd name="connsiteY26" fmla="*/ 1128695 h 1398528"/>
                  <a:gd name="connsiteX27" fmla="*/ 39183 w 1386945"/>
                  <a:gd name="connsiteY27" fmla="*/ 937542 h 1398528"/>
                  <a:gd name="connsiteX28" fmla="*/ 154405 w 1386945"/>
                  <a:gd name="connsiteY28" fmla="*/ 844117 h 1398528"/>
                  <a:gd name="connsiteX29" fmla="*/ 135673 w 1386945"/>
                  <a:gd name="connsiteY29" fmla="*/ 704255 h 1398528"/>
                  <a:gd name="connsiteX30" fmla="*/ 0 w 1386945"/>
                  <a:gd name="connsiteY30" fmla="*/ 628938 h 1398528"/>
                  <a:gd name="connsiteX31" fmla="*/ 54588 w 1386945"/>
                  <a:gd name="connsiteY31" fmla="*/ 425211 h 1398528"/>
                  <a:gd name="connsiteX32" fmla="*/ 210062 w 1386945"/>
                  <a:gd name="connsiteY32" fmla="*/ 427826 h 1398528"/>
                  <a:gd name="connsiteX33" fmla="*/ 285437 w 1386945"/>
                  <a:gd name="connsiteY33" fmla="*/ 326289 h 1398528"/>
                  <a:gd name="connsiteX34" fmla="*/ 233363 w 1386945"/>
                  <a:gd name="connsiteY34" fmla="*/ 165678 h 1398528"/>
                  <a:gd name="connsiteX35" fmla="*/ 412228 w 1386945"/>
                  <a:gd name="connsiteY35" fmla="*/ 53911 h 1398528"/>
                  <a:gd name="connsiteX36" fmla="*/ 537137 w 1386945"/>
                  <a:gd name="connsiteY36" fmla="*/ 174382 h 1398528"/>
                  <a:gd name="connsiteX37" fmla="*/ 535882 w 1386945"/>
                  <a:gd name="connsiteY37" fmla="*/ 175167 h 1398528"/>
                  <a:gd name="connsiteX38" fmla="*/ 689625 w 1386945"/>
                  <a:gd name="connsiteY38" fmla="*/ 153155 h 1398528"/>
                  <a:gd name="connsiteX39" fmla="*/ 684296 w 1386945"/>
                  <a:gd name="connsiteY39" fmla="*/ 151727 h 1398528"/>
                  <a:gd name="connsiteX40" fmla="*/ 768527 w 1386945"/>
                  <a:gd name="connsiteY40" fmla="*/ 0 h 1398528"/>
                  <a:gd name="connsiteX0" fmla="*/ 1386945 w 1386945"/>
                  <a:gd name="connsiteY0" fmla="*/ 331202 h 1398528"/>
                  <a:gd name="connsiteX1" fmla="*/ 1384863 w 1386945"/>
                  <a:gd name="connsiteY1" fmla="*/ 338970 h 1398528"/>
                  <a:gd name="connsiteX2" fmla="*/ 1382746 w 1386945"/>
                  <a:gd name="connsiteY2" fmla="*/ 335705 h 1398528"/>
                  <a:gd name="connsiteX3" fmla="*/ 1386945 w 1386945"/>
                  <a:gd name="connsiteY3" fmla="*/ 331202 h 1398528"/>
                  <a:gd name="connsiteX4" fmla="*/ 768527 w 1386945"/>
                  <a:gd name="connsiteY4" fmla="*/ 0 h 1398528"/>
                  <a:gd name="connsiteX5" fmla="*/ 972253 w 1386945"/>
                  <a:gd name="connsiteY5" fmla="*/ 54588 h 1398528"/>
                  <a:gd name="connsiteX6" fmla="*/ 969334 w 1386945"/>
                  <a:gd name="connsiteY6" fmla="*/ 228103 h 1398528"/>
                  <a:gd name="connsiteX7" fmla="*/ 964004 w 1386945"/>
                  <a:gd name="connsiteY7" fmla="*/ 226675 h 1398528"/>
                  <a:gd name="connsiteX8" fmla="*/ 1079866 w 1386945"/>
                  <a:gd name="connsiteY8" fmla="*/ 316610 h 1398528"/>
                  <a:gd name="connsiteX9" fmla="*/ 1234336 w 1386945"/>
                  <a:gd name="connsiteY9" fmla="*/ 278200 h 1398528"/>
                  <a:gd name="connsiteX10" fmla="*/ 1333355 w 1386945"/>
                  <a:gd name="connsiteY10" fmla="*/ 464426 h 1398528"/>
                  <a:gd name="connsiteX11" fmla="*/ 1223290 w 1386945"/>
                  <a:gd name="connsiteY11" fmla="*/ 563656 h 1398528"/>
                  <a:gd name="connsiteX12" fmla="*/ 1241255 w 1386945"/>
                  <a:gd name="connsiteY12" fmla="*/ 720028 h 1398528"/>
                  <a:gd name="connsiteX13" fmla="*/ 1378735 w 1386945"/>
                  <a:gd name="connsiteY13" fmla="*/ 796347 h 1398528"/>
                  <a:gd name="connsiteX14" fmla="*/ 1324146 w 1386945"/>
                  <a:gd name="connsiteY14" fmla="*/ 1000074 h 1398528"/>
                  <a:gd name="connsiteX15" fmla="*/ 1157323 w 1386945"/>
                  <a:gd name="connsiteY15" fmla="*/ 997268 h 1398528"/>
                  <a:gd name="connsiteX16" fmla="*/ 1082042 w 1386945"/>
                  <a:gd name="connsiteY16" fmla="*/ 1092670 h 1398528"/>
                  <a:gd name="connsiteX17" fmla="*/ 1136829 w 1386945"/>
                  <a:gd name="connsiteY17" fmla="*/ 1235662 h 1398528"/>
                  <a:gd name="connsiteX18" fmla="*/ 964059 w 1386945"/>
                  <a:gd name="connsiteY18" fmla="*/ 1356637 h 1398528"/>
                  <a:gd name="connsiteX19" fmla="*/ 833014 w 1386945"/>
                  <a:gd name="connsiteY19" fmla="*/ 1242868 h 1398528"/>
                  <a:gd name="connsiteX20" fmla="*/ 691570 w 1386945"/>
                  <a:gd name="connsiteY20" fmla="*/ 1255455 h 1398528"/>
                  <a:gd name="connsiteX21" fmla="*/ 612145 w 1386945"/>
                  <a:gd name="connsiteY21" fmla="*/ 1398528 h 1398528"/>
                  <a:gd name="connsiteX22" fmla="*/ 408418 w 1386945"/>
                  <a:gd name="connsiteY22" fmla="*/ 1343940 h 1398528"/>
                  <a:gd name="connsiteX23" fmla="*/ 411171 w 1386945"/>
                  <a:gd name="connsiteY23" fmla="*/ 1180323 h 1398528"/>
                  <a:gd name="connsiteX24" fmla="*/ 298691 w 1386945"/>
                  <a:gd name="connsiteY24" fmla="*/ 1095691 h 1398528"/>
                  <a:gd name="connsiteX25" fmla="*/ 128320 w 1386945"/>
                  <a:gd name="connsiteY25" fmla="*/ 1128695 h 1398528"/>
                  <a:gd name="connsiteX26" fmla="*/ 39183 w 1386945"/>
                  <a:gd name="connsiteY26" fmla="*/ 937542 h 1398528"/>
                  <a:gd name="connsiteX27" fmla="*/ 154405 w 1386945"/>
                  <a:gd name="connsiteY27" fmla="*/ 844117 h 1398528"/>
                  <a:gd name="connsiteX28" fmla="*/ 135673 w 1386945"/>
                  <a:gd name="connsiteY28" fmla="*/ 704255 h 1398528"/>
                  <a:gd name="connsiteX29" fmla="*/ 0 w 1386945"/>
                  <a:gd name="connsiteY29" fmla="*/ 628938 h 1398528"/>
                  <a:gd name="connsiteX30" fmla="*/ 54588 w 1386945"/>
                  <a:gd name="connsiteY30" fmla="*/ 425211 h 1398528"/>
                  <a:gd name="connsiteX31" fmla="*/ 210062 w 1386945"/>
                  <a:gd name="connsiteY31" fmla="*/ 427826 h 1398528"/>
                  <a:gd name="connsiteX32" fmla="*/ 285437 w 1386945"/>
                  <a:gd name="connsiteY32" fmla="*/ 326289 h 1398528"/>
                  <a:gd name="connsiteX33" fmla="*/ 233363 w 1386945"/>
                  <a:gd name="connsiteY33" fmla="*/ 165678 h 1398528"/>
                  <a:gd name="connsiteX34" fmla="*/ 412228 w 1386945"/>
                  <a:gd name="connsiteY34" fmla="*/ 53911 h 1398528"/>
                  <a:gd name="connsiteX35" fmla="*/ 537137 w 1386945"/>
                  <a:gd name="connsiteY35" fmla="*/ 174382 h 1398528"/>
                  <a:gd name="connsiteX36" fmla="*/ 535882 w 1386945"/>
                  <a:gd name="connsiteY36" fmla="*/ 175167 h 1398528"/>
                  <a:gd name="connsiteX37" fmla="*/ 689625 w 1386945"/>
                  <a:gd name="connsiteY37" fmla="*/ 153155 h 1398528"/>
                  <a:gd name="connsiteX38" fmla="*/ 684296 w 1386945"/>
                  <a:gd name="connsiteY38" fmla="*/ 151727 h 1398528"/>
                  <a:gd name="connsiteX39" fmla="*/ 768527 w 1386945"/>
                  <a:gd name="connsiteY39" fmla="*/ 0 h 1398528"/>
                  <a:gd name="connsiteX0" fmla="*/ 1386945 w 1386945"/>
                  <a:gd name="connsiteY0" fmla="*/ 331202 h 1398528"/>
                  <a:gd name="connsiteX1" fmla="*/ 1384863 w 1386945"/>
                  <a:gd name="connsiteY1" fmla="*/ 338970 h 1398528"/>
                  <a:gd name="connsiteX2" fmla="*/ 1382746 w 1386945"/>
                  <a:gd name="connsiteY2" fmla="*/ 335705 h 1398528"/>
                  <a:gd name="connsiteX3" fmla="*/ 1386945 w 1386945"/>
                  <a:gd name="connsiteY3" fmla="*/ 331202 h 1398528"/>
                  <a:gd name="connsiteX4" fmla="*/ 768527 w 1386945"/>
                  <a:gd name="connsiteY4" fmla="*/ 0 h 1398528"/>
                  <a:gd name="connsiteX5" fmla="*/ 972253 w 1386945"/>
                  <a:gd name="connsiteY5" fmla="*/ 54588 h 1398528"/>
                  <a:gd name="connsiteX6" fmla="*/ 969334 w 1386945"/>
                  <a:gd name="connsiteY6" fmla="*/ 228103 h 1398528"/>
                  <a:gd name="connsiteX7" fmla="*/ 964004 w 1386945"/>
                  <a:gd name="connsiteY7" fmla="*/ 226675 h 1398528"/>
                  <a:gd name="connsiteX8" fmla="*/ 1079866 w 1386945"/>
                  <a:gd name="connsiteY8" fmla="*/ 316610 h 1398528"/>
                  <a:gd name="connsiteX9" fmla="*/ 1234336 w 1386945"/>
                  <a:gd name="connsiteY9" fmla="*/ 278200 h 1398528"/>
                  <a:gd name="connsiteX10" fmla="*/ 1333355 w 1386945"/>
                  <a:gd name="connsiteY10" fmla="*/ 464426 h 1398528"/>
                  <a:gd name="connsiteX11" fmla="*/ 1223290 w 1386945"/>
                  <a:gd name="connsiteY11" fmla="*/ 563656 h 1398528"/>
                  <a:gd name="connsiteX12" fmla="*/ 1241255 w 1386945"/>
                  <a:gd name="connsiteY12" fmla="*/ 720028 h 1398528"/>
                  <a:gd name="connsiteX13" fmla="*/ 1378735 w 1386945"/>
                  <a:gd name="connsiteY13" fmla="*/ 796347 h 1398528"/>
                  <a:gd name="connsiteX14" fmla="*/ 1324146 w 1386945"/>
                  <a:gd name="connsiteY14" fmla="*/ 1000074 h 1398528"/>
                  <a:gd name="connsiteX15" fmla="*/ 1157323 w 1386945"/>
                  <a:gd name="connsiteY15" fmla="*/ 997268 h 1398528"/>
                  <a:gd name="connsiteX16" fmla="*/ 1082042 w 1386945"/>
                  <a:gd name="connsiteY16" fmla="*/ 1092670 h 1398528"/>
                  <a:gd name="connsiteX17" fmla="*/ 1136829 w 1386945"/>
                  <a:gd name="connsiteY17" fmla="*/ 1235662 h 1398528"/>
                  <a:gd name="connsiteX18" fmla="*/ 964059 w 1386945"/>
                  <a:gd name="connsiteY18" fmla="*/ 1356637 h 1398528"/>
                  <a:gd name="connsiteX19" fmla="*/ 833014 w 1386945"/>
                  <a:gd name="connsiteY19" fmla="*/ 1235724 h 1398528"/>
                  <a:gd name="connsiteX20" fmla="*/ 691570 w 1386945"/>
                  <a:gd name="connsiteY20" fmla="*/ 1255455 h 1398528"/>
                  <a:gd name="connsiteX21" fmla="*/ 612145 w 1386945"/>
                  <a:gd name="connsiteY21" fmla="*/ 1398528 h 1398528"/>
                  <a:gd name="connsiteX22" fmla="*/ 408418 w 1386945"/>
                  <a:gd name="connsiteY22" fmla="*/ 1343940 h 1398528"/>
                  <a:gd name="connsiteX23" fmla="*/ 411171 w 1386945"/>
                  <a:gd name="connsiteY23" fmla="*/ 1180323 h 1398528"/>
                  <a:gd name="connsiteX24" fmla="*/ 298691 w 1386945"/>
                  <a:gd name="connsiteY24" fmla="*/ 1095691 h 1398528"/>
                  <a:gd name="connsiteX25" fmla="*/ 128320 w 1386945"/>
                  <a:gd name="connsiteY25" fmla="*/ 1128695 h 1398528"/>
                  <a:gd name="connsiteX26" fmla="*/ 39183 w 1386945"/>
                  <a:gd name="connsiteY26" fmla="*/ 937542 h 1398528"/>
                  <a:gd name="connsiteX27" fmla="*/ 154405 w 1386945"/>
                  <a:gd name="connsiteY27" fmla="*/ 844117 h 1398528"/>
                  <a:gd name="connsiteX28" fmla="*/ 135673 w 1386945"/>
                  <a:gd name="connsiteY28" fmla="*/ 704255 h 1398528"/>
                  <a:gd name="connsiteX29" fmla="*/ 0 w 1386945"/>
                  <a:gd name="connsiteY29" fmla="*/ 628938 h 1398528"/>
                  <a:gd name="connsiteX30" fmla="*/ 54588 w 1386945"/>
                  <a:gd name="connsiteY30" fmla="*/ 425211 h 1398528"/>
                  <a:gd name="connsiteX31" fmla="*/ 210062 w 1386945"/>
                  <a:gd name="connsiteY31" fmla="*/ 427826 h 1398528"/>
                  <a:gd name="connsiteX32" fmla="*/ 285437 w 1386945"/>
                  <a:gd name="connsiteY32" fmla="*/ 326289 h 1398528"/>
                  <a:gd name="connsiteX33" fmla="*/ 233363 w 1386945"/>
                  <a:gd name="connsiteY33" fmla="*/ 165678 h 1398528"/>
                  <a:gd name="connsiteX34" fmla="*/ 412228 w 1386945"/>
                  <a:gd name="connsiteY34" fmla="*/ 53911 h 1398528"/>
                  <a:gd name="connsiteX35" fmla="*/ 537137 w 1386945"/>
                  <a:gd name="connsiteY35" fmla="*/ 174382 h 1398528"/>
                  <a:gd name="connsiteX36" fmla="*/ 535882 w 1386945"/>
                  <a:gd name="connsiteY36" fmla="*/ 175167 h 1398528"/>
                  <a:gd name="connsiteX37" fmla="*/ 689625 w 1386945"/>
                  <a:gd name="connsiteY37" fmla="*/ 153155 h 1398528"/>
                  <a:gd name="connsiteX38" fmla="*/ 684296 w 1386945"/>
                  <a:gd name="connsiteY38" fmla="*/ 151727 h 1398528"/>
                  <a:gd name="connsiteX39" fmla="*/ 768527 w 1386945"/>
                  <a:gd name="connsiteY39" fmla="*/ 0 h 1398528"/>
                  <a:gd name="connsiteX0" fmla="*/ 1382746 w 1384863"/>
                  <a:gd name="connsiteY0" fmla="*/ 335705 h 1398528"/>
                  <a:gd name="connsiteX1" fmla="*/ 1384863 w 1384863"/>
                  <a:gd name="connsiteY1" fmla="*/ 338970 h 1398528"/>
                  <a:gd name="connsiteX2" fmla="*/ 1382746 w 1384863"/>
                  <a:gd name="connsiteY2" fmla="*/ 335705 h 1398528"/>
                  <a:gd name="connsiteX3" fmla="*/ 768527 w 1384863"/>
                  <a:gd name="connsiteY3" fmla="*/ 0 h 1398528"/>
                  <a:gd name="connsiteX4" fmla="*/ 972253 w 1384863"/>
                  <a:gd name="connsiteY4" fmla="*/ 54588 h 1398528"/>
                  <a:gd name="connsiteX5" fmla="*/ 969334 w 1384863"/>
                  <a:gd name="connsiteY5" fmla="*/ 228103 h 1398528"/>
                  <a:gd name="connsiteX6" fmla="*/ 964004 w 1384863"/>
                  <a:gd name="connsiteY6" fmla="*/ 226675 h 1398528"/>
                  <a:gd name="connsiteX7" fmla="*/ 1079866 w 1384863"/>
                  <a:gd name="connsiteY7" fmla="*/ 316610 h 1398528"/>
                  <a:gd name="connsiteX8" fmla="*/ 1234336 w 1384863"/>
                  <a:gd name="connsiteY8" fmla="*/ 278200 h 1398528"/>
                  <a:gd name="connsiteX9" fmla="*/ 1333355 w 1384863"/>
                  <a:gd name="connsiteY9" fmla="*/ 464426 h 1398528"/>
                  <a:gd name="connsiteX10" fmla="*/ 1223290 w 1384863"/>
                  <a:gd name="connsiteY10" fmla="*/ 563656 h 1398528"/>
                  <a:gd name="connsiteX11" fmla="*/ 1241255 w 1384863"/>
                  <a:gd name="connsiteY11" fmla="*/ 720028 h 1398528"/>
                  <a:gd name="connsiteX12" fmla="*/ 1378735 w 1384863"/>
                  <a:gd name="connsiteY12" fmla="*/ 796347 h 1398528"/>
                  <a:gd name="connsiteX13" fmla="*/ 1324146 w 1384863"/>
                  <a:gd name="connsiteY13" fmla="*/ 1000074 h 1398528"/>
                  <a:gd name="connsiteX14" fmla="*/ 1157323 w 1384863"/>
                  <a:gd name="connsiteY14" fmla="*/ 997268 h 1398528"/>
                  <a:gd name="connsiteX15" fmla="*/ 1082042 w 1384863"/>
                  <a:gd name="connsiteY15" fmla="*/ 1092670 h 1398528"/>
                  <a:gd name="connsiteX16" fmla="*/ 1136829 w 1384863"/>
                  <a:gd name="connsiteY16" fmla="*/ 1235662 h 1398528"/>
                  <a:gd name="connsiteX17" fmla="*/ 964059 w 1384863"/>
                  <a:gd name="connsiteY17" fmla="*/ 1356637 h 1398528"/>
                  <a:gd name="connsiteX18" fmla="*/ 833014 w 1384863"/>
                  <a:gd name="connsiteY18" fmla="*/ 1235724 h 1398528"/>
                  <a:gd name="connsiteX19" fmla="*/ 691570 w 1384863"/>
                  <a:gd name="connsiteY19" fmla="*/ 1255455 h 1398528"/>
                  <a:gd name="connsiteX20" fmla="*/ 612145 w 1384863"/>
                  <a:gd name="connsiteY20" fmla="*/ 1398528 h 1398528"/>
                  <a:gd name="connsiteX21" fmla="*/ 408418 w 1384863"/>
                  <a:gd name="connsiteY21" fmla="*/ 1343940 h 1398528"/>
                  <a:gd name="connsiteX22" fmla="*/ 411171 w 1384863"/>
                  <a:gd name="connsiteY22" fmla="*/ 1180323 h 1398528"/>
                  <a:gd name="connsiteX23" fmla="*/ 298691 w 1384863"/>
                  <a:gd name="connsiteY23" fmla="*/ 1095691 h 1398528"/>
                  <a:gd name="connsiteX24" fmla="*/ 128320 w 1384863"/>
                  <a:gd name="connsiteY24" fmla="*/ 1128695 h 1398528"/>
                  <a:gd name="connsiteX25" fmla="*/ 39183 w 1384863"/>
                  <a:gd name="connsiteY25" fmla="*/ 937542 h 1398528"/>
                  <a:gd name="connsiteX26" fmla="*/ 154405 w 1384863"/>
                  <a:gd name="connsiteY26" fmla="*/ 844117 h 1398528"/>
                  <a:gd name="connsiteX27" fmla="*/ 135673 w 1384863"/>
                  <a:gd name="connsiteY27" fmla="*/ 704255 h 1398528"/>
                  <a:gd name="connsiteX28" fmla="*/ 0 w 1384863"/>
                  <a:gd name="connsiteY28" fmla="*/ 628938 h 1398528"/>
                  <a:gd name="connsiteX29" fmla="*/ 54588 w 1384863"/>
                  <a:gd name="connsiteY29" fmla="*/ 425211 h 1398528"/>
                  <a:gd name="connsiteX30" fmla="*/ 210062 w 1384863"/>
                  <a:gd name="connsiteY30" fmla="*/ 427826 h 1398528"/>
                  <a:gd name="connsiteX31" fmla="*/ 285437 w 1384863"/>
                  <a:gd name="connsiteY31" fmla="*/ 326289 h 1398528"/>
                  <a:gd name="connsiteX32" fmla="*/ 233363 w 1384863"/>
                  <a:gd name="connsiteY32" fmla="*/ 165678 h 1398528"/>
                  <a:gd name="connsiteX33" fmla="*/ 412228 w 1384863"/>
                  <a:gd name="connsiteY33" fmla="*/ 53911 h 1398528"/>
                  <a:gd name="connsiteX34" fmla="*/ 537137 w 1384863"/>
                  <a:gd name="connsiteY34" fmla="*/ 174382 h 1398528"/>
                  <a:gd name="connsiteX35" fmla="*/ 535882 w 1384863"/>
                  <a:gd name="connsiteY35" fmla="*/ 175167 h 1398528"/>
                  <a:gd name="connsiteX36" fmla="*/ 689625 w 1384863"/>
                  <a:gd name="connsiteY36" fmla="*/ 153155 h 1398528"/>
                  <a:gd name="connsiteX37" fmla="*/ 684296 w 1384863"/>
                  <a:gd name="connsiteY37" fmla="*/ 151727 h 1398528"/>
                  <a:gd name="connsiteX38" fmla="*/ 768527 w 1384863"/>
                  <a:gd name="connsiteY38" fmla="*/ 0 h 1398528"/>
                  <a:gd name="connsiteX0" fmla="*/ 768527 w 1378735"/>
                  <a:gd name="connsiteY0" fmla="*/ 0 h 1398528"/>
                  <a:gd name="connsiteX1" fmla="*/ 972253 w 1378735"/>
                  <a:gd name="connsiteY1" fmla="*/ 54588 h 1398528"/>
                  <a:gd name="connsiteX2" fmla="*/ 969334 w 1378735"/>
                  <a:gd name="connsiteY2" fmla="*/ 228103 h 1398528"/>
                  <a:gd name="connsiteX3" fmla="*/ 964004 w 1378735"/>
                  <a:gd name="connsiteY3" fmla="*/ 226675 h 1398528"/>
                  <a:gd name="connsiteX4" fmla="*/ 1079866 w 1378735"/>
                  <a:gd name="connsiteY4" fmla="*/ 316610 h 1398528"/>
                  <a:gd name="connsiteX5" fmla="*/ 1234336 w 1378735"/>
                  <a:gd name="connsiteY5" fmla="*/ 278200 h 1398528"/>
                  <a:gd name="connsiteX6" fmla="*/ 1333355 w 1378735"/>
                  <a:gd name="connsiteY6" fmla="*/ 464426 h 1398528"/>
                  <a:gd name="connsiteX7" fmla="*/ 1223290 w 1378735"/>
                  <a:gd name="connsiteY7" fmla="*/ 563656 h 1398528"/>
                  <a:gd name="connsiteX8" fmla="*/ 1241255 w 1378735"/>
                  <a:gd name="connsiteY8" fmla="*/ 720028 h 1398528"/>
                  <a:gd name="connsiteX9" fmla="*/ 1378735 w 1378735"/>
                  <a:gd name="connsiteY9" fmla="*/ 796347 h 1398528"/>
                  <a:gd name="connsiteX10" fmla="*/ 1324146 w 1378735"/>
                  <a:gd name="connsiteY10" fmla="*/ 1000074 h 1398528"/>
                  <a:gd name="connsiteX11" fmla="*/ 1157323 w 1378735"/>
                  <a:gd name="connsiteY11" fmla="*/ 997268 h 1398528"/>
                  <a:gd name="connsiteX12" fmla="*/ 1082042 w 1378735"/>
                  <a:gd name="connsiteY12" fmla="*/ 1092670 h 1398528"/>
                  <a:gd name="connsiteX13" fmla="*/ 1136829 w 1378735"/>
                  <a:gd name="connsiteY13" fmla="*/ 1235662 h 1398528"/>
                  <a:gd name="connsiteX14" fmla="*/ 964059 w 1378735"/>
                  <a:gd name="connsiteY14" fmla="*/ 1356637 h 1398528"/>
                  <a:gd name="connsiteX15" fmla="*/ 833014 w 1378735"/>
                  <a:gd name="connsiteY15" fmla="*/ 1235724 h 1398528"/>
                  <a:gd name="connsiteX16" fmla="*/ 691570 w 1378735"/>
                  <a:gd name="connsiteY16" fmla="*/ 1255455 h 1398528"/>
                  <a:gd name="connsiteX17" fmla="*/ 612145 w 1378735"/>
                  <a:gd name="connsiteY17" fmla="*/ 1398528 h 1398528"/>
                  <a:gd name="connsiteX18" fmla="*/ 408418 w 1378735"/>
                  <a:gd name="connsiteY18" fmla="*/ 1343940 h 1398528"/>
                  <a:gd name="connsiteX19" fmla="*/ 411171 w 1378735"/>
                  <a:gd name="connsiteY19" fmla="*/ 1180323 h 1398528"/>
                  <a:gd name="connsiteX20" fmla="*/ 298691 w 1378735"/>
                  <a:gd name="connsiteY20" fmla="*/ 1095691 h 1398528"/>
                  <a:gd name="connsiteX21" fmla="*/ 128320 w 1378735"/>
                  <a:gd name="connsiteY21" fmla="*/ 1128695 h 1398528"/>
                  <a:gd name="connsiteX22" fmla="*/ 39183 w 1378735"/>
                  <a:gd name="connsiteY22" fmla="*/ 937542 h 1398528"/>
                  <a:gd name="connsiteX23" fmla="*/ 154405 w 1378735"/>
                  <a:gd name="connsiteY23" fmla="*/ 844117 h 1398528"/>
                  <a:gd name="connsiteX24" fmla="*/ 135673 w 1378735"/>
                  <a:gd name="connsiteY24" fmla="*/ 704255 h 1398528"/>
                  <a:gd name="connsiteX25" fmla="*/ 0 w 1378735"/>
                  <a:gd name="connsiteY25" fmla="*/ 628938 h 1398528"/>
                  <a:gd name="connsiteX26" fmla="*/ 54588 w 1378735"/>
                  <a:gd name="connsiteY26" fmla="*/ 425211 h 1398528"/>
                  <a:gd name="connsiteX27" fmla="*/ 210062 w 1378735"/>
                  <a:gd name="connsiteY27" fmla="*/ 427826 h 1398528"/>
                  <a:gd name="connsiteX28" fmla="*/ 285437 w 1378735"/>
                  <a:gd name="connsiteY28" fmla="*/ 326289 h 1398528"/>
                  <a:gd name="connsiteX29" fmla="*/ 233363 w 1378735"/>
                  <a:gd name="connsiteY29" fmla="*/ 165678 h 1398528"/>
                  <a:gd name="connsiteX30" fmla="*/ 412228 w 1378735"/>
                  <a:gd name="connsiteY30" fmla="*/ 53911 h 1398528"/>
                  <a:gd name="connsiteX31" fmla="*/ 537137 w 1378735"/>
                  <a:gd name="connsiteY31" fmla="*/ 174382 h 1398528"/>
                  <a:gd name="connsiteX32" fmla="*/ 535882 w 1378735"/>
                  <a:gd name="connsiteY32" fmla="*/ 175167 h 1398528"/>
                  <a:gd name="connsiteX33" fmla="*/ 689625 w 1378735"/>
                  <a:gd name="connsiteY33" fmla="*/ 153155 h 1398528"/>
                  <a:gd name="connsiteX34" fmla="*/ 684296 w 1378735"/>
                  <a:gd name="connsiteY34" fmla="*/ 151727 h 1398528"/>
                  <a:gd name="connsiteX35" fmla="*/ 768527 w 1378735"/>
                  <a:gd name="connsiteY35" fmla="*/ 0 h 1398528"/>
                  <a:gd name="connsiteX0" fmla="*/ 768527 w 1378735"/>
                  <a:gd name="connsiteY0" fmla="*/ 0 h 1398528"/>
                  <a:gd name="connsiteX1" fmla="*/ 972253 w 1378735"/>
                  <a:gd name="connsiteY1" fmla="*/ 54588 h 1398528"/>
                  <a:gd name="connsiteX2" fmla="*/ 969334 w 1378735"/>
                  <a:gd name="connsiteY2" fmla="*/ 228103 h 1398528"/>
                  <a:gd name="connsiteX3" fmla="*/ 1079866 w 1378735"/>
                  <a:gd name="connsiteY3" fmla="*/ 316610 h 1398528"/>
                  <a:gd name="connsiteX4" fmla="*/ 1234336 w 1378735"/>
                  <a:gd name="connsiteY4" fmla="*/ 278200 h 1398528"/>
                  <a:gd name="connsiteX5" fmla="*/ 1333355 w 1378735"/>
                  <a:gd name="connsiteY5" fmla="*/ 464426 h 1398528"/>
                  <a:gd name="connsiteX6" fmla="*/ 1223290 w 1378735"/>
                  <a:gd name="connsiteY6" fmla="*/ 563656 h 1398528"/>
                  <a:gd name="connsiteX7" fmla="*/ 1241255 w 1378735"/>
                  <a:gd name="connsiteY7" fmla="*/ 720028 h 1398528"/>
                  <a:gd name="connsiteX8" fmla="*/ 1378735 w 1378735"/>
                  <a:gd name="connsiteY8" fmla="*/ 796347 h 1398528"/>
                  <a:gd name="connsiteX9" fmla="*/ 1324146 w 1378735"/>
                  <a:gd name="connsiteY9" fmla="*/ 1000074 h 1398528"/>
                  <a:gd name="connsiteX10" fmla="*/ 1157323 w 1378735"/>
                  <a:gd name="connsiteY10" fmla="*/ 997268 h 1398528"/>
                  <a:gd name="connsiteX11" fmla="*/ 1082042 w 1378735"/>
                  <a:gd name="connsiteY11" fmla="*/ 1092670 h 1398528"/>
                  <a:gd name="connsiteX12" fmla="*/ 1136829 w 1378735"/>
                  <a:gd name="connsiteY12" fmla="*/ 1235662 h 1398528"/>
                  <a:gd name="connsiteX13" fmla="*/ 964059 w 1378735"/>
                  <a:gd name="connsiteY13" fmla="*/ 1356637 h 1398528"/>
                  <a:gd name="connsiteX14" fmla="*/ 833014 w 1378735"/>
                  <a:gd name="connsiteY14" fmla="*/ 1235724 h 1398528"/>
                  <a:gd name="connsiteX15" fmla="*/ 691570 w 1378735"/>
                  <a:gd name="connsiteY15" fmla="*/ 1255455 h 1398528"/>
                  <a:gd name="connsiteX16" fmla="*/ 612145 w 1378735"/>
                  <a:gd name="connsiteY16" fmla="*/ 1398528 h 1398528"/>
                  <a:gd name="connsiteX17" fmla="*/ 408418 w 1378735"/>
                  <a:gd name="connsiteY17" fmla="*/ 1343940 h 1398528"/>
                  <a:gd name="connsiteX18" fmla="*/ 411171 w 1378735"/>
                  <a:gd name="connsiteY18" fmla="*/ 1180323 h 1398528"/>
                  <a:gd name="connsiteX19" fmla="*/ 298691 w 1378735"/>
                  <a:gd name="connsiteY19" fmla="*/ 1095691 h 1398528"/>
                  <a:gd name="connsiteX20" fmla="*/ 128320 w 1378735"/>
                  <a:gd name="connsiteY20" fmla="*/ 1128695 h 1398528"/>
                  <a:gd name="connsiteX21" fmla="*/ 39183 w 1378735"/>
                  <a:gd name="connsiteY21" fmla="*/ 937542 h 1398528"/>
                  <a:gd name="connsiteX22" fmla="*/ 154405 w 1378735"/>
                  <a:gd name="connsiteY22" fmla="*/ 844117 h 1398528"/>
                  <a:gd name="connsiteX23" fmla="*/ 135673 w 1378735"/>
                  <a:gd name="connsiteY23" fmla="*/ 704255 h 1398528"/>
                  <a:gd name="connsiteX24" fmla="*/ 0 w 1378735"/>
                  <a:gd name="connsiteY24" fmla="*/ 628938 h 1398528"/>
                  <a:gd name="connsiteX25" fmla="*/ 54588 w 1378735"/>
                  <a:gd name="connsiteY25" fmla="*/ 425211 h 1398528"/>
                  <a:gd name="connsiteX26" fmla="*/ 210062 w 1378735"/>
                  <a:gd name="connsiteY26" fmla="*/ 427826 h 1398528"/>
                  <a:gd name="connsiteX27" fmla="*/ 285437 w 1378735"/>
                  <a:gd name="connsiteY27" fmla="*/ 326289 h 1398528"/>
                  <a:gd name="connsiteX28" fmla="*/ 233363 w 1378735"/>
                  <a:gd name="connsiteY28" fmla="*/ 165678 h 1398528"/>
                  <a:gd name="connsiteX29" fmla="*/ 412228 w 1378735"/>
                  <a:gd name="connsiteY29" fmla="*/ 53911 h 1398528"/>
                  <a:gd name="connsiteX30" fmla="*/ 537137 w 1378735"/>
                  <a:gd name="connsiteY30" fmla="*/ 174382 h 1398528"/>
                  <a:gd name="connsiteX31" fmla="*/ 535882 w 1378735"/>
                  <a:gd name="connsiteY31" fmla="*/ 175167 h 1398528"/>
                  <a:gd name="connsiteX32" fmla="*/ 689625 w 1378735"/>
                  <a:gd name="connsiteY32" fmla="*/ 153155 h 1398528"/>
                  <a:gd name="connsiteX33" fmla="*/ 684296 w 1378735"/>
                  <a:gd name="connsiteY33" fmla="*/ 151727 h 1398528"/>
                  <a:gd name="connsiteX34" fmla="*/ 768527 w 1378735"/>
                  <a:gd name="connsiteY34" fmla="*/ 0 h 1398528"/>
                  <a:gd name="connsiteX0" fmla="*/ 768527 w 1378735"/>
                  <a:gd name="connsiteY0" fmla="*/ 0 h 1398528"/>
                  <a:gd name="connsiteX1" fmla="*/ 972253 w 1378735"/>
                  <a:gd name="connsiteY1" fmla="*/ 54588 h 1398528"/>
                  <a:gd name="connsiteX2" fmla="*/ 969334 w 1378735"/>
                  <a:gd name="connsiteY2" fmla="*/ 228103 h 1398528"/>
                  <a:gd name="connsiteX3" fmla="*/ 1079866 w 1378735"/>
                  <a:gd name="connsiteY3" fmla="*/ 316610 h 1398528"/>
                  <a:gd name="connsiteX4" fmla="*/ 1234336 w 1378735"/>
                  <a:gd name="connsiteY4" fmla="*/ 278200 h 1398528"/>
                  <a:gd name="connsiteX5" fmla="*/ 1333355 w 1378735"/>
                  <a:gd name="connsiteY5" fmla="*/ 464426 h 1398528"/>
                  <a:gd name="connsiteX6" fmla="*/ 1223290 w 1378735"/>
                  <a:gd name="connsiteY6" fmla="*/ 563656 h 1398528"/>
                  <a:gd name="connsiteX7" fmla="*/ 1241255 w 1378735"/>
                  <a:gd name="connsiteY7" fmla="*/ 720028 h 1398528"/>
                  <a:gd name="connsiteX8" fmla="*/ 1378735 w 1378735"/>
                  <a:gd name="connsiteY8" fmla="*/ 796347 h 1398528"/>
                  <a:gd name="connsiteX9" fmla="*/ 1324146 w 1378735"/>
                  <a:gd name="connsiteY9" fmla="*/ 1000074 h 1398528"/>
                  <a:gd name="connsiteX10" fmla="*/ 1157323 w 1378735"/>
                  <a:gd name="connsiteY10" fmla="*/ 997268 h 1398528"/>
                  <a:gd name="connsiteX11" fmla="*/ 1082042 w 1378735"/>
                  <a:gd name="connsiteY11" fmla="*/ 1092670 h 1398528"/>
                  <a:gd name="connsiteX12" fmla="*/ 1136829 w 1378735"/>
                  <a:gd name="connsiteY12" fmla="*/ 1235662 h 1398528"/>
                  <a:gd name="connsiteX13" fmla="*/ 964059 w 1378735"/>
                  <a:gd name="connsiteY13" fmla="*/ 1356637 h 1398528"/>
                  <a:gd name="connsiteX14" fmla="*/ 833014 w 1378735"/>
                  <a:gd name="connsiteY14" fmla="*/ 1235724 h 1398528"/>
                  <a:gd name="connsiteX15" fmla="*/ 691570 w 1378735"/>
                  <a:gd name="connsiteY15" fmla="*/ 1255455 h 1398528"/>
                  <a:gd name="connsiteX16" fmla="*/ 612145 w 1378735"/>
                  <a:gd name="connsiteY16" fmla="*/ 1398528 h 1398528"/>
                  <a:gd name="connsiteX17" fmla="*/ 408418 w 1378735"/>
                  <a:gd name="connsiteY17" fmla="*/ 1343940 h 1398528"/>
                  <a:gd name="connsiteX18" fmla="*/ 411171 w 1378735"/>
                  <a:gd name="connsiteY18" fmla="*/ 1180323 h 1398528"/>
                  <a:gd name="connsiteX19" fmla="*/ 298691 w 1378735"/>
                  <a:gd name="connsiteY19" fmla="*/ 1095691 h 1398528"/>
                  <a:gd name="connsiteX20" fmla="*/ 128320 w 1378735"/>
                  <a:gd name="connsiteY20" fmla="*/ 1128695 h 1398528"/>
                  <a:gd name="connsiteX21" fmla="*/ 39183 w 1378735"/>
                  <a:gd name="connsiteY21" fmla="*/ 937542 h 1398528"/>
                  <a:gd name="connsiteX22" fmla="*/ 154405 w 1378735"/>
                  <a:gd name="connsiteY22" fmla="*/ 844117 h 1398528"/>
                  <a:gd name="connsiteX23" fmla="*/ 135673 w 1378735"/>
                  <a:gd name="connsiteY23" fmla="*/ 704255 h 1398528"/>
                  <a:gd name="connsiteX24" fmla="*/ 0 w 1378735"/>
                  <a:gd name="connsiteY24" fmla="*/ 628938 h 1398528"/>
                  <a:gd name="connsiteX25" fmla="*/ 54588 w 1378735"/>
                  <a:gd name="connsiteY25" fmla="*/ 425211 h 1398528"/>
                  <a:gd name="connsiteX26" fmla="*/ 210062 w 1378735"/>
                  <a:gd name="connsiteY26" fmla="*/ 427826 h 1398528"/>
                  <a:gd name="connsiteX27" fmla="*/ 285437 w 1378735"/>
                  <a:gd name="connsiteY27" fmla="*/ 326289 h 1398528"/>
                  <a:gd name="connsiteX28" fmla="*/ 233363 w 1378735"/>
                  <a:gd name="connsiteY28" fmla="*/ 165678 h 1398528"/>
                  <a:gd name="connsiteX29" fmla="*/ 412228 w 1378735"/>
                  <a:gd name="connsiteY29" fmla="*/ 53911 h 1398528"/>
                  <a:gd name="connsiteX30" fmla="*/ 537137 w 1378735"/>
                  <a:gd name="connsiteY30" fmla="*/ 174382 h 1398528"/>
                  <a:gd name="connsiteX31" fmla="*/ 535882 w 1378735"/>
                  <a:gd name="connsiteY31" fmla="*/ 175167 h 1398528"/>
                  <a:gd name="connsiteX32" fmla="*/ 689625 w 1378735"/>
                  <a:gd name="connsiteY32" fmla="*/ 153155 h 1398528"/>
                  <a:gd name="connsiteX33" fmla="*/ 684296 w 1378735"/>
                  <a:gd name="connsiteY33" fmla="*/ 151727 h 1398528"/>
                  <a:gd name="connsiteX34" fmla="*/ 768527 w 1378735"/>
                  <a:gd name="connsiteY34" fmla="*/ 0 h 1398528"/>
                  <a:gd name="connsiteX0" fmla="*/ 768527 w 1378735"/>
                  <a:gd name="connsiteY0" fmla="*/ 0 h 1398528"/>
                  <a:gd name="connsiteX1" fmla="*/ 972253 w 1378735"/>
                  <a:gd name="connsiteY1" fmla="*/ 54588 h 1398528"/>
                  <a:gd name="connsiteX2" fmla="*/ 969334 w 1378735"/>
                  <a:gd name="connsiteY2" fmla="*/ 228103 h 1398528"/>
                  <a:gd name="connsiteX3" fmla="*/ 1079866 w 1378735"/>
                  <a:gd name="connsiteY3" fmla="*/ 316610 h 1398528"/>
                  <a:gd name="connsiteX4" fmla="*/ 1234336 w 1378735"/>
                  <a:gd name="connsiteY4" fmla="*/ 278200 h 1398528"/>
                  <a:gd name="connsiteX5" fmla="*/ 1333355 w 1378735"/>
                  <a:gd name="connsiteY5" fmla="*/ 464426 h 1398528"/>
                  <a:gd name="connsiteX6" fmla="*/ 1223290 w 1378735"/>
                  <a:gd name="connsiteY6" fmla="*/ 563656 h 1398528"/>
                  <a:gd name="connsiteX7" fmla="*/ 1241255 w 1378735"/>
                  <a:gd name="connsiteY7" fmla="*/ 720028 h 1398528"/>
                  <a:gd name="connsiteX8" fmla="*/ 1378735 w 1378735"/>
                  <a:gd name="connsiteY8" fmla="*/ 796347 h 1398528"/>
                  <a:gd name="connsiteX9" fmla="*/ 1324146 w 1378735"/>
                  <a:gd name="connsiteY9" fmla="*/ 1000074 h 1398528"/>
                  <a:gd name="connsiteX10" fmla="*/ 1157323 w 1378735"/>
                  <a:gd name="connsiteY10" fmla="*/ 997268 h 1398528"/>
                  <a:gd name="connsiteX11" fmla="*/ 1082042 w 1378735"/>
                  <a:gd name="connsiteY11" fmla="*/ 1092670 h 1398528"/>
                  <a:gd name="connsiteX12" fmla="*/ 1136829 w 1378735"/>
                  <a:gd name="connsiteY12" fmla="*/ 1235662 h 1398528"/>
                  <a:gd name="connsiteX13" fmla="*/ 964059 w 1378735"/>
                  <a:gd name="connsiteY13" fmla="*/ 1356637 h 1398528"/>
                  <a:gd name="connsiteX14" fmla="*/ 833014 w 1378735"/>
                  <a:gd name="connsiteY14" fmla="*/ 1235724 h 1398528"/>
                  <a:gd name="connsiteX15" fmla="*/ 691570 w 1378735"/>
                  <a:gd name="connsiteY15" fmla="*/ 1255455 h 1398528"/>
                  <a:gd name="connsiteX16" fmla="*/ 612145 w 1378735"/>
                  <a:gd name="connsiteY16" fmla="*/ 1398528 h 1398528"/>
                  <a:gd name="connsiteX17" fmla="*/ 408418 w 1378735"/>
                  <a:gd name="connsiteY17" fmla="*/ 1343940 h 1398528"/>
                  <a:gd name="connsiteX18" fmla="*/ 411171 w 1378735"/>
                  <a:gd name="connsiteY18" fmla="*/ 1180323 h 1398528"/>
                  <a:gd name="connsiteX19" fmla="*/ 298691 w 1378735"/>
                  <a:gd name="connsiteY19" fmla="*/ 1095691 h 1398528"/>
                  <a:gd name="connsiteX20" fmla="*/ 128320 w 1378735"/>
                  <a:gd name="connsiteY20" fmla="*/ 1128695 h 1398528"/>
                  <a:gd name="connsiteX21" fmla="*/ 39183 w 1378735"/>
                  <a:gd name="connsiteY21" fmla="*/ 937542 h 1398528"/>
                  <a:gd name="connsiteX22" fmla="*/ 154405 w 1378735"/>
                  <a:gd name="connsiteY22" fmla="*/ 844117 h 1398528"/>
                  <a:gd name="connsiteX23" fmla="*/ 135673 w 1378735"/>
                  <a:gd name="connsiteY23" fmla="*/ 704255 h 1398528"/>
                  <a:gd name="connsiteX24" fmla="*/ 0 w 1378735"/>
                  <a:gd name="connsiteY24" fmla="*/ 628938 h 1398528"/>
                  <a:gd name="connsiteX25" fmla="*/ 54588 w 1378735"/>
                  <a:gd name="connsiteY25" fmla="*/ 425211 h 1398528"/>
                  <a:gd name="connsiteX26" fmla="*/ 210062 w 1378735"/>
                  <a:gd name="connsiteY26" fmla="*/ 427826 h 1398528"/>
                  <a:gd name="connsiteX27" fmla="*/ 285437 w 1378735"/>
                  <a:gd name="connsiteY27" fmla="*/ 326289 h 1398528"/>
                  <a:gd name="connsiteX28" fmla="*/ 233363 w 1378735"/>
                  <a:gd name="connsiteY28" fmla="*/ 165678 h 1398528"/>
                  <a:gd name="connsiteX29" fmla="*/ 412228 w 1378735"/>
                  <a:gd name="connsiteY29" fmla="*/ 53911 h 1398528"/>
                  <a:gd name="connsiteX30" fmla="*/ 537137 w 1378735"/>
                  <a:gd name="connsiteY30" fmla="*/ 174382 h 1398528"/>
                  <a:gd name="connsiteX31" fmla="*/ 535882 w 1378735"/>
                  <a:gd name="connsiteY31" fmla="*/ 175167 h 1398528"/>
                  <a:gd name="connsiteX32" fmla="*/ 689625 w 1378735"/>
                  <a:gd name="connsiteY32" fmla="*/ 153155 h 1398528"/>
                  <a:gd name="connsiteX33" fmla="*/ 768527 w 1378735"/>
                  <a:gd name="connsiteY33" fmla="*/ 0 h 1398528"/>
                  <a:gd name="connsiteX0" fmla="*/ 768527 w 1378735"/>
                  <a:gd name="connsiteY0" fmla="*/ 0 h 1398528"/>
                  <a:gd name="connsiteX1" fmla="*/ 972253 w 1378735"/>
                  <a:gd name="connsiteY1" fmla="*/ 54588 h 1398528"/>
                  <a:gd name="connsiteX2" fmla="*/ 969334 w 1378735"/>
                  <a:gd name="connsiteY2" fmla="*/ 228103 h 1398528"/>
                  <a:gd name="connsiteX3" fmla="*/ 1079866 w 1378735"/>
                  <a:gd name="connsiteY3" fmla="*/ 316610 h 1398528"/>
                  <a:gd name="connsiteX4" fmla="*/ 1234336 w 1378735"/>
                  <a:gd name="connsiteY4" fmla="*/ 278200 h 1398528"/>
                  <a:gd name="connsiteX5" fmla="*/ 1333355 w 1378735"/>
                  <a:gd name="connsiteY5" fmla="*/ 464426 h 1398528"/>
                  <a:gd name="connsiteX6" fmla="*/ 1223290 w 1378735"/>
                  <a:gd name="connsiteY6" fmla="*/ 563656 h 1398528"/>
                  <a:gd name="connsiteX7" fmla="*/ 1241255 w 1378735"/>
                  <a:gd name="connsiteY7" fmla="*/ 720028 h 1398528"/>
                  <a:gd name="connsiteX8" fmla="*/ 1378735 w 1378735"/>
                  <a:gd name="connsiteY8" fmla="*/ 796347 h 1398528"/>
                  <a:gd name="connsiteX9" fmla="*/ 1324146 w 1378735"/>
                  <a:gd name="connsiteY9" fmla="*/ 1000074 h 1398528"/>
                  <a:gd name="connsiteX10" fmla="*/ 1157323 w 1378735"/>
                  <a:gd name="connsiteY10" fmla="*/ 997268 h 1398528"/>
                  <a:gd name="connsiteX11" fmla="*/ 1082042 w 1378735"/>
                  <a:gd name="connsiteY11" fmla="*/ 1092670 h 1398528"/>
                  <a:gd name="connsiteX12" fmla="*/ 1136829 w 1378735"/>
                  <a:gd name="connsiteY12" fmla="*/ 1235662 h 1398528"/>
                  <a:gd name="connsiteX13" fmla="*/ 964059 w 1378735"/>
                  <a:gd name="connsiteY13" fmla="*/ 1356637 h 1398528"/>
                  <a:gd name="connsiteX14" fmla="*/ 833014 w 1378735"/>
                  <a:gd name="connsiteY14" fmla="*/ 1235724 h 1398528"/>
                  <a:gd name="connsiteX15" fmla="*/ 691570 w 1378735"/>
                  <a:gd name="connsiteY15" fmla="*/ 1255455 h 1398528"/>
                  <a:gd name="connsiteX16" fmla="*/ 612145 w 1378735"/>
                  <a:gd name="connsiteY16" fmla="*/ 1398528 h 1398528"/>
                  <a:gd name="connsiteX17" fmla="*/ 408418 w 1378735"/>
                  <a:gd name="connsiteY17" fmla="*/ 1343940 h 1398528"/>
                  <a:gd name="connsiteX18" fmla="*/ 411171 w 1378735"/>
                  <a:gd name="connsiteY18" fmla="*/ 1180323 h 1398528"/>
                  <a:gd name="connsiteX19" fmla="*/ 298691 w 1378735"/>
                  <a:gd name="connsiteY19" fmla="*/ 1095691 h 1398528"/>
                  <a:gd name="connsiteX20" fmla="*/ 128320 w 1378735"/>
                  <a:gd name="connsiteY20" fmla="*/ 1128695 h 1398528"/>
                  <a:gd name="connsiteX21" fmla="*/ 39183 w 1378735"/>
                  <a:gd name="connsiteY21" fmla="*/ 937542 h 1398528"/>
                  <a:gd name="connsiteX22" fmla="*/ 154405 w 1378735"/>
                  <a:gd name="connsiteY22" fmla="*/ 844117 h 1398528"/>
                  <a:gd name="connsiteX23" fmla="*/ 135673 w 1378735"/>
                  <a:gd name="connsiteY23" fmla="*/ 704255 h 1398528"/>
                  <a:gd name="connsiteX24" fmla="*/ 0 w 1378735"/>
                  <a:gd name="connsiteY24" fmla="*/ 628938 h 1398528"/>
                  <a:gd name="connsiteX25" fmla="*/ 54588 w 1378735"/>
                  <a:gd name="connsiteY25" fmla="*/ 425211 h 1398528"/>
                  <a:gd name="connsiteX26" fmla="*/ 210062 w 1378735"/>
                  <a:gd name="connsiteY26" fmla="*/ 427826 h 1398528"/>
                  <a:gd name="connsiteX27" fmla="*/ 285437 w 1378735"/>
                  <a:gd name="connsiteY27" fmla="*/ 326289 h 1398528"/>
                  <a:gd name="connsiteX28" fmla="*/ 233363 w 1378735"/>
                  <a:gd name="connsiteY28" fmla="*/ 165678 h 1398528"/>
                  <a:gd name="connsiteX29" fmla="*/ 412228 w 1378735"/>
                  <a:gd name="connsiteY29" fmla="*/ 53911 h 1398528"/>
                  <a:gd name="connsiteX30" fmla="*/ 537137 w 1378735"/>
                  <a:gd name="connsiteY30" fmla="*/ 174382 h 1398528"/>
                  <a:gd name="connsiteX31" fmla="*/ 689625 w 1378735"/>
                  <a:gd name="connsiteY31" fmla="*/ 153155 h 1398528"/>
                  <a:gd name="connsiteX32" fmla="*/ 768527 w 1378735"/>
                  <a:gd name="connsiteY32" fmla="*/ 0 h 139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78735" h="1398528">
                    <a:moveTo>
                      <a:pt x="768527" y="0"/>
                    </a:moveTo>
                    <a:lnTo>
                      <a:pt x="972253" y="54588"/>
                    </a:lnTo>
                    <a:lnTo>
                      <a:pt x="969334" y="228103"/>
                    </a:lnTo>
                    <a:lnTo>
                      <a:pt x="1079866" y="316610"/>
                    </a:lnTo>
                    <a:lnTo>
                      <a:pt x="1234336" y="278200"/>
                    </a:lnTo>
                    <a:lnTo>
                      <a:pt x="1333355" y="464426"/>
                    </a:lnTo>
                    <a:lnTo>
                      <a:pt x="1223290" y="563656"/>
                    </a:lnTo>
                    <a:cubicBezTo>
                      <a:pt x="1237087" y="613911"/>
                      <a:pt x="1243590" y="666535"/>
                      <a:pt x="1241255" y="720028"/>
                    </a:cubicBezTo>
                    <a:lnTo>
                      <a:pt x="1378735" y="796347"/>
                    </a:lnTo>
                    <a:lnTo>
                      <a:pt x="1324146" y="1000074"/>
                    </a:lnTo>
                    <a:lnTo>
                      <a:pt x="1157323" y="997268"/>
                    </a:lnTo>
                    <a:cubicBezTo>
                      <a:pt x="1136231" y="1032510"/>
                      <a:pt x="1110676" y="1064296"/>
                      <a:pt x="1082042" y="1092670"/>
                    </a:cubicBezTo>
                    <a:lnTo>
                      <a:pt x="1136829" y="1235662"/>
                    </a:lnTo>
                    <a:lnTo>
                      <a:pt x="964059" y="1356637"/>
                    </a:lnTo>
                    <a:lnTo>
                      <a:pt x="833014" y="1235724"/>
                    </a:lnTo>
                    <a:lnTo>
                      <a:pt x="691570" y="1255455"/>
                    </a:lnTo>
                    <a:lnTo>
                      <a:pt x="612145" y="1398528"/>
                    </a:lnTo>
                    <a:lnTo>
                      <a:pt x="408418" y="1343940"/>
                    </a:lnTo>
                    <a:cubicBezTo>
                      <a:pt x="409336" y="1289401"/>
                      <a:pt x="410253" y="1234862"/>
                      <a:pt x="411171" y="1180323"/>
                    </a:cubicBezTo>
                    <a:cubicBezTo>
                      <a:pt x="369070" y="1150854"/>
                      <a:pt x="331546" y="1116202"/>
                      <a:pt x="298691" y="1095691"/>
                    </a:cubicBezTo>
                    <a:lnTo>
                      <a:pt x="128320" y="1128695"/>
                    </a:lnTo>
                    <a:lnTo>
                      <a:pt x="39183" y="937542"/>
                    </a:lnTo>
                    <a:lnTo>
                      <a:pt x="154405" y="844117"/>
                    </a:lnTo>
                    <a:cubicBezTo>
                      <a:pt x="142107" y="799040"/>
                      <a:pt x="135683" y="752063"/>
                      <a:pt x="135673" y="704255"/>
                    </a:cubicBezTo>
                    <a:lnTo>
                      <a:pt x="0" y="628938"/>
                    </a:lnTo>
                    <a:lnTo>
                      <a:pt x="54588" y="425211"/>
                    </a:lnTo>
                    <a:lnTo>
                      <a:pt x="210062" y="427826"/>
                    </a:lnTo>
                    <a:cubicBezTo>
                      <a:pt x="231154" y="390604"/>
                      <a:pt x="256624" y="356666"/>
                      <a:pt x="285437" y="326289"/>
                    </a:cubicBezTo>
                    <a:lnTo>
                      <a:pt x="233363" y="165678"/>
                    </a:lnTo>
                    <a:lnTo>
                      <a:pt x="412228" y="53911"/>
                    </a:lnTo>
                    <a:lnTo>
                      <a:pt x="537137" y="174382"/>
                    </a:lnTo>
                    <a:lnTo>
                      <a:pt x="689625" y="153155"/>
                    </a:lnTo>
                    <a:lnTo>
                      <a:pt x="76852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Freeform: Shape 3">
                <a:extLst>
                  <a:ext uri="{FF2B5EF4-FFF2-40B4-BE49-F238E27FC236}">
                    <a16:creationId xmlns:a16="http://schemas.microsoft.com/office/drawing/2014/main" id="{60BEA59E-5B71-475C-991C-1E9E1A5BF538}"/>
                  </a:ext>
                </a:extLst>
              </p:cNvPr>
              <p:cNvSpPr/>
              <p:nvPr/>
            </p:nvSpPr>
            <p:spPr>
              <a:xfrm>
                <a:off x="8206258" y="1407045"/>
                <a:ext cx="237013" cy="512572"/>
              </a:xfrm>
              <a:custGeom>
                <a:avLst/>
                <a:gdLst>
                  <a:gd name="connsiteX0" fmla="*/ 178431 w 356861"/>
                  <a:gd name="connsiteY0" fmla="*/ 0 h 698675"/>
                  <a:gd name="connsiteX1" fmla="*/ 356861 w 356861"/>
                  <a:gd name="connsiteY1" fmla="*/ 178431 h 698675"/>
                  <a:gd name="connsiteX2" fmla="*/ 304600 w 356861"/>
                  <a:gd name="connsiteY2" fmla="*/ 304601 h 698675"/>
                  <a:gd name="connsiteX3" fmla="*/ 282306 w 356861"/>
                  <a:gd name="connsiteY3" fmla="*/ 319632 h 698675"/>
                  <a:gd name="connsiteX4" fmla="*/ 337514 w 356861"/>
                  <a:gd name="connsiteY4" fmla="*/ 620208 h 698675"/>
                  <a:gd name="connsiteX5" fmla="*/ 285920 w 356861"/>
                  <a:gd name="connsiteY5" fmla="*/ 698675 h 698675"/>
                  <a:gd name="connsiteX6" fmla="*/ 70943 w 356861"/>
                  <a:gd name="connsiteY6" fmla="*/ 698675 h 698675"/>
                  <a:gd name="connsiteX7" fmla="*/ 18274 w 356861"/>
                  <a:gd name="connsiteY7" fmla="*/ 620208 h 698675"/>
                  <a:gd name="connsiteX8" fmla="*/ 73601 w 356861"/>
                  <a:gd name="connsiteY8" fmla="*/ 318987 h 698675"/>
                  <a:gd name="connsiteX9" fmla="*/ 52262 w 356861"/>
                  <a:gd name="connsiteY9" fmla="*/ 304601 h 698675"/>
                  <a:gd name="connsiteX10" fmla="*/ 0 w 356861"/>
                  <a:gd name="connsiteY10" fmla="*/ 178431 h 698675"/>
                  <a:gd name="connsiteX11" fmla="*/ 178431 w 356861"/>
                  <a:gd name="connsiteY11" fmla="*/ 0 h 69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861" h="698675">
                    <a:moveTo>
                      <a:pt x="178431" y="0"/>
                    </a:moveTo>
                    <a:cubicBezTo>
                      <a:pt x="276976" y="0"/>
                      <a:pt x="356861" y="79887"/>
                      <a:pt x="356861" y="178431"/>
                    </a:cubicBezTo>
                    <a:cubicBezTo>
                      <a:pt x="356861" y="227703"/>
                      <a:pt x="336890" y="272311"/>
                      <a:pt x="304600" y="304601"/>
                    </a:cubicBezTo>
                    <a:lnTo>
                      <a:pt x="282306" y="319632"/>
                    </a:lnTo>
                    <a:lnTo>
                      <a:pt x="337514" y="620208"/>
                    </a:lnTo>
                    <a:cubicBezTo>
                      <a:pt x="338590" y="663204"/>
                      <a:pt x="314942" y="698675"/>
                      <a:pt x="285920" y="698675"/>
                    </a:cubicBezTo>
                    <a:lnTo>
                      <a:pt x="70943" y="698675"/>
                    </a:lnTo>
                    <a:cubicBezTo>
                      <a:pt x="41922" y="698675"/>
                      <a:pt x="18274" y="663204"/>
                      <a:pt x="18274" y="620208"/>
                    </a:cubicBezTo>
                    <a:lnTo>
                      <a:pt x="73601" y="318987"/>
                    </a:lnTo>
                    <a:lnTo>
                      <a:pt x="52262" y="304601"/>
                    </a:lnTo>
                    <a:cubicBezTo>
                      <a:pt x="19972" y="272311"/>
                      <a:pt x="0" y="227703"/>
                      <a:pt x="0" y="178431"/>
                    </a:cubicBezTo>
                    <a:cubicBezTo>
                      <a:pt x="0" y="79887"/>
                      <a:pt x="79887" y="0"/>
                      <a:pt x="178431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4">
                <a:extLst>
                  <a:ext uri="{FF2B5EF4-FFF2-40B4-BE49-F238E27FC236}">
                    <a16:creationId xmlns:a16="http://schemas.microsoft.com/office/drawing/2014/main" id="{078F15BE-7EBE-472F-915C-DDE46D72CE57}"/>
                  </a:ext>
                </a:extLst>
              </p:cNvPr>
              <p:cNvSpPr/>
              <p:nvPr/>
            </p:nvSpPr>
            <p:spPr>
              <a:xfrm rot="1603909">
                <a:off x="8464512" y="1193697"/>
                <a:ext cx="743495" cy="802490"/>
              </a:xfrm>
              <a:custGeom>
                <a:avLst/>
                <a:gdLst>
                  <a:gd name="connsiteX0" fmla="*/ 1531909 w 1732097"/>
                  <a:gd name="connsiteY0" fmla="*/ 236637 h 1658450"/>
                  <a:gd name="connsiteX1" fmla="*/ 1333000 w 1732097"/>
                  <a:gd name="connsiteY1" fmla="*/ 185737 h 1658450"/>
                  <a:gd name="connsiteX2" fmla="*/ 1207270 w 1732097"/>
                  <a:gd name="connsiteY2" fmla="*/ 388620 h 1658450"/>
                  <a:gd name="connsiteX3" fmla="*/ 1192030 w 1732097"/>
                  <a:gd name="connsiteY3" fmla="*/ 406717 h 1658450"/>
                  <a:gd name="connsiteX4" fmla="*/ 1059632 w 1732097"/>
                  <a:gd name="connsiteY4" fmla="*/ 409575 h 1658450"/>
                  <a:gd name="connsiteX5" fmla="*/ 1027247 w 1732097"/>
                  <a:gd name="connsiteY5" fmla="*/ 378142 h 1658450"/>
                  <a:gd name="connsiteX6" fmla="*/ 745307 w 1732097"/>
                  <a:gd name="connsiteY6" fmla="*/ 145732 h 1658450"/>
                  <a:gd name="connsiteX7" fmla="*/ 535757 w 1732097"/>
                  <a:gd name="connsiteY7" fmla="*/ 430530 h 1658450"/>
                  <a:gd name="connsiteX8" fmla="*/ 773882 w 1732097"/>
                  <a:gd name="connsiteY8" fmla="*/ 638175 h 1658450"/>
                  <a:gd name="connsiteX9" fmla="*/ 913900 w 1732097"/>
                  <a:gd name="connsiteY9" fmla="*/ 599122 h 1658450"/>
                  <a:gd name="connsiteX10" fmla="*/ 942475 w 1732097"/>
                  <a:gd name="connsiteY10" fmla="*/ 603885 h 1658450"/>
                  <a:gd name="connsiteX11" fmla="*/ 964382 w 1732097"/>
                  <a:gd name="connsiteY11" fmla="*/ 627697 h 1658450"/>
                  <a:gd name="connsiteX12" fmla="*/ 975812 w 1732097"/>
                  <a:gd name="connsiteY12" fmla="*/ 632460 h 1658450"/>
                  <a:gd name="connsiteX13" fmla="*/ 983432 w 1732097"/>
                  <a:gd name="connsiteY13" fmla="*/ 620077 h 1658450"/>
                  <a:gd name="connsiteX14" fmla="*/ 981527 w 1732097"/>
                  <a:gd name="connsiteY14" fmla="*/ 607695 h 1658450"/>
                  <a:gd name="connsiteX15" fmla="*/ 1086302 w 1732097"/>
                  <a:gd name="connsiteY15" fmla="*/ 506730 h 1658450"/>
                  <a:gd name="connsiteX16" fmla="*/ 1224415 w 1732097"/>
                  <a:gd name="connsiteY16" fmla="*/ 662940 h 1658450"/>
                  <a:gd name="connsiteX17" fmla="*/ 1162502 w 1732097"/>
                  <a:gd name="connsiteY17" fmla="*/ 750570 h 1658450"/>
                  <a:gd name="connsiteX18" fmla="*/ 1111067 w 1732097"/>
                  <a:gd name="connsiteY18" fmla="*/ 751522 h 1658450"/>
                  <a:gd name="connsiteX19" fmla="*/ 1088207 w 1732097"/>
                  <a:gd name="connsiteY19" fmla="*/ 757237 h 1658450"/>
                  <a:gd name="connsiteX20" fmla="*/ 1097732 w 1732097"/>
                  <a:gd name="connsiteY20" fmla="*/ 774382 h 1658450"/>
                  <a:gd name="connsiteX21" fmla="*/ 1113925 w 1732097"/>
                  <a:gd name="connsiteY21" fmla="*/ 791527 h 1658450"/>
                  <a:gd name="connsiteX22" fmla="*/ 1115830 w 1732097"/>
                  <a:gd name="connsiteY22" fmla="*/ 823912 h 1658450"/>
                  <a:gd name="connsiteX23" fmla="*/ 1066300 w 1732097"/>
                  <a:gd name="connsiteY23" fmla="*/ 956310 h 1658450"/>
                  <a:gd name="connsiteX24" fmla="*/ 1312997 w 1732097"/>
                  <a:gd name="connsiteY24" fmla="*/ 1220152 h 1658450"/>
                  <a:gd name="connsiteX25" fmla="*/ 1351097 w 1732097"/>
                  <a:gd name="connsiteY25" fmla="*/ 1217295 h 1658450"/>
                  <a:gd name="connsiteX26" fmla="*/ 1548265 w 1732097"/>
                  <a:gd name="connsiteY26" fmla="*/ 1047750 h 1658450"/>
                  <a:gd name="connsiteX27" fmla="*/ 1484447 w 1732097"/>
                  <a:gd name="connsiteY27" fmla="*/ 793432 h 1658450"/>
                  <a:gd name="connsiteX28" fmla="*/ 1333000 w 1732097"/>
                  <a:gd name="connsiteY28" fmla="*/ 725805 h 1658450"/>
                  <a:gd name="connsiteX29" fmla="*/ 1315855 w 1732097"/>
                  <a:gd name="connsiteY29" fmla="*/ 702945 h 1658450"/>
                  <a:gd name="connsiteX30" fmla="*/ 1331095 w 1732097"/>
                  <a:gd name="connsiteY30" fmla="*/ 568642 h 1658450"/>
                  <a:gd name="connsiteX31" fmla="*/ 1358717 w 1732097"/>
                  <a:gd name="connsiteY31" fmla="*/ 547687 h 1658450"/>
                  <a:gd name="connsiteX32" fmla="*/ 1461587 w 1732097"/>
                  <a:gd name="connsiteY32" fmla="*/ 538162 h 1658450"/>
                  <a:gd name="connsiteX33" fmla="*/ 1570172 w 1732097"/>
                  <a:gd name="connsiteY33" fmla="*/ 299085 h 1658450"/>
                  <a:gd name="connsiteX34" fmla="*/ 1531909 w 1732097"/>
                  <a:gd name="connsiteY34" fmla="*/ 236637 h 1658450"/>
                  <a:gd name="connsiteX35" fmla="*/ 1645643 w 1732097"/>
                  <a:gd name="connsiteY35" fmla="*/ 136464 h 1658450"/>
                  <a:gd name="connsiteX36" fmla="*/ 1696855 w 1732097"/>
                  <a:gd name="connsiteY36" fmla="*/ 211455 h 1658450"/>
                  <a:gd name="connsiteX37" fmla="*/ 1731145 w 1732097"/>
                  <a:gd name="connsiteY37" fmla="*/ 318135 h 1658450"/>
                  <a:gd name="connsiteX38" fmla="*/ 1732097 w 1732097"/>
                  <a:gd name="connsiteY38" fmla="*/ 412432 h 1658450"/>
                  <a:gd name="connsiteX39" fmla="*/ 1684472 w 1732097"/>
                  <a:gd name="connsiteY39" fmla="*/ 540067 h 1658450"/>
                  <a:gd name="connsiteX40" fmla="*/ 1571125 w 1732097"/>
                  <a:gd name="connsiteY40" fmla="*/ 653415 h 1658450"/>
                  <a:gd name="connsiteX41" fmla="*/ 1569220 w 1732097"/>
                  <a:gd name="connsiteY41" fmla="*/ 674370 h 1658450"/>
                  <a:gd name="connsiteX42" fmla="*/ 1705427 w 1732097"/>
                  <a:gd name="connsiteY42" fmla="*/ 943927 h 1658450"/>
                  <a:gd name="connsiteX43" fmla="*/ 1445395 w 1732097"/>
                  <a:gd name="connsiteY43" fmla="*/ 1343977 h 1658450"/>
                  <a:gd name="connsiteX44" fmla="*/ 1066300 w 1732097"/>
                  <a:gd name="connsiteY44" fmla="*/ 1281112 h 1658450"/>
                  <a:gd name="connsiteX45" fmla="*/ 917710 w 1732097"/>
                  <a:gd name="connsiteY45" fmla="*/ 973455 h 1658450"/>
                  <a:gd name="connsiteX46" fmla="*/ 899612 w 1732097"/>
                  <a:gd name="connsiteY46" fmla="*/ 996315 h 1658450"/>
                  <a:gd name="connsiteX47" fmla="*/ 864370 w 1732097"/>
                  <a:gd name="connsiteY47" fmla="*/ 1093470 h 1658450"/>
                  <a:gd name="connsiteX48" fmla="*/ 843415 w 1732097"/>
                  <a:gd name="connsiteY48" fmla="*/ 1108710 h 1658450"/>
                  <a:gd name="connsiteX49" fmla="*/ 745307 w 1732097"/>
                  <a:gd name="connsiteY49" fmla="*/ 1113472 h 1658450"/>
                  <a:gd name="connsiteX50" fmla="*/ 769120 w 1732097"/>
                  <a:gd name="connsiteY50" fmla="*/ 1163002 h 1658450"/>
                  <a:gd name="connsiteX51" fmla="*/ 720542 w 1732097"/>
                  <a:gd name="connsiteY51" fmla="*/ 1270635 h 1658450"/>
                  <a:gd name="connsiteX52" fmla="*/ 603385 w 1732097"/>
                  <a:gd name="connsiteY52" fmla="*/ 1259205 h 1658450"/>
                  <a:gd name="connsiteX53" fmla="*/ 572905 w 1732097"/>
                  <a:gd name="connsiteY53" fmla="*/ 1259205 h 1658450"/>
                  <a:gd name="connsiteX54" fmla="*/ 139867 w 1732097"/>
                  <a:gd name="connsiteY54" fmla="*/ 1658450 h 1658450"/>
                  <a:gd name="connsiteX55" fmla="*/ 0 w 1732097"/>
                  <a:gd name="connsiteY55" fmla="*/ 1504896 h 1658450"/>
                  <a:gd name="connsiteX56" fmla="*/ 436697 w 1732097"/>
                  <a:gd name="connsiteY56" fmla="*/ 1106805 h 1658450"/>
                  <a:gd name="connsiteX57" fmla="*/ 438602 w 1732097"/>
                  <a:gd name="connsiteY57" fmla="*/ 1083945 h 1658450"/>
                  <a:gd name="connsiteX58" fmla="*/ 446222 w 1732097"/>
                  <a:gd name="connsiteY58" fmla="*/ 947737 h 1658450"/>
                  <a:gd name="connsiteX59" fmla="*/ 581477 w 1732097"/>
                  <a:gd name="connsiteY59" fmla="*/ 941070 h 1658450"/>
                  <a:gd name="connsiteX60" fmla="*/ 596717 w 1732097"/>
                  <a:gd name="connsiteY60" fmla="*/ 934402 h 1658450"/>
                  <a:gd name="connsiteX61" fmla="*/ 607195 w 1732097"/>
                  <a:gd name="connsiteY61" fmla="*/ 855345 h 1658450"/>
                  <a:gd name="connsiteX62" fmla="*/ 627197 w 1732097"/>
                  <a:gd name="connsiteY62" fmla="*/ 832485 h 1658450"/>
                  <a:gd name="connsiteX63" fmla="*/ 755373 w 1732097"/>
                  <a:gd name="connsiteY63" fmla="*/ 809555 h 1658450"/>
                  <a:gd name="connsiteX64" fmla="*/ 697682 w 1732097"/>
                  <a:gd name="connsiteY64" fmla="*/ 782955 h 1658450"/>
                  <a:gd name="connsiteX65" fmla="*/ 389072 w 1732097"/>
                  <a:gd name="connsiteY65" fmla="*/ 446722 h 1658450"/>
                  <a:gd name="connsiteX66" fmla="*/ 710065 w 1732097"/>
                  <a:gd name="connsiteY66" fmla="*/ 4762 h 1658450"/>
                  <a:gd name="connsiteX67" fmla="*/ 731020 w 1732097"/>
                  <a:gd name="connsiteY67" fmla="*/ 0 h 1658450"/>
                  <a:gd name="connsiteX68" fmla="*/ 826270 w 1732097"/>
                  <a:gd name="connsiteY68" fmla="*/ 0 h 1658450"/>
                  <a:gd name="connsiteX69" fmla="*/ 834842 w 1732097"/>
                  <a:gd name="connsiteY69" fmla="*/ 1905 h 1658450"/>
                  <a:gd name="connsiteX70" fmla="*/ 1097732 w 1732097"/>
                  <a:gd name="connsiteY70" fmla="*/ 160972 h 1658450"/>
                  <a:gd name="connsiteX71" fmla="*/ 1119640 w 1732097"/>
                  <a:gd name="connsiteY71" fmla="*/ 160972 h 1658450"/>
                  <a:gd name="connsiteX72" fmla="*/ 1645643 w 1732097"/>
                  <a:gd name="connsiteY72" fmla="*/ 136464 h 1658450"/>
                  <a:gd name="connsiteX0" fmla="*/ 1825913 w 2026101"/>
                  <a:gd name="connsiteY0" fmla="*/ 236637 h 1769959"/>
                  <a:gd name="connsiteX1" fmla="*/ 1627004 w 2026101"/>
                  <a:gd name="connsiteY1" fmla="*/ 185737 h 1769959"/>
                  <a:gd name="connsiteX2" fmla="*/ 1501274 w 2026101"/>
                  <a:gd name="connsiteY2" fmla="*/ 388620 h 1769959"/>
                  <a:gd name="connsiteX3" fmla="*/ 1486034 w 2026101"/>
                  <a:gd name="connsiteY3" fmla="*/ 406717 h 1769959"/>
                  <a:gd name="connsiteX4" fmla="*/ 1353636 w 2026101"/>
                  <a:gd name="connsiteY4" fmla="*/ 409575 h 1769959"/>
                  <a:gd name="connsiteX5" fmla="*/ 1321251 w 2026101"/>
                  <a:gd name="connsiteY5" fmla="*/ 378142 h 1769959"/>
                  <a:gd name="connsiteX6" fmla="*/ 1039311 w 2026101"/>
                  <a:gd name="connsiteY6" fmla="*/ 145732 h 1769959"/>
                  <a:gd name="connsiteX7" fmla="*/ 829761 w 2026101"/>
                  <a:gd name="connsiteY7" fmla="*/ 430530 h 1769959"/>
                  <a:gd name="connsiteX8" fmla="*/ 1067886 w 2026101"/>
                  <a:gd name="connsiteY8" fmla="*/ 638175 h 1769959"/>
                  <a:gd name="connsiteX9" fmla="*/ 1207904 w 2026101"/>
                  <a:gd name="connsiteY9" fmla="*/ 599122 h 1769959"/>
                  <a:gd name="connsiteX10" fmla="*/ 1236479 w 2026101"/>
                  <a:gd name="connsiteY10" fmla="*/ 603885 h 1769959"/>
                  <a:gd name="connsiteX11" fmla="*/ 1258386 w 2026101"/>
                  <a:gd name="connsiteY11" fmla="*/ 627697 h 1769959"/>
                  <a:gd name="connsiteX12" fmla="*/ 1269816 w 2026101"/>
                  <a:gd name="connsiteY12" fmla="*/ 632460 h 1769959"/>
                  <a:gd name="connsiteX13" fmla="*/ 1277436 w 2026101"/>
                  <a:gd name="connsiteY13" fmla="*/ 620077 h 1769959"/>
                  <a:gd name="connsiteX14" fmla="*/ 1275531 w 2026101"/>
                  <a:gd name="connsiteY14" fmla="*/ 607695 h 1769959"/>
                  <a:gd name="connsiteX15" fmla="*/ 1380306 w 2026101"/>
                  <a:gd name="connsiteY15" fmla="*/ 506730 h 1769959"/>
                  <a:gd name="connsiteX16" fmla="*/ 1518419 w 2026101"/>
                  <a:gd name="connsiteY16" fmla="*/ 662940 h 1769959"/>
                  <a:gd name="connsiteX17" fmla="*/ 1456506 w 2026101"/>
                  <a:gd name="connsiteY17" fmla="*/ 750570 h 1769959"/>
                  <a:gd name="connsiteX18" fmla="*/ 1405071 w 2026101"/>
                  <a:gd name="connsiteY18" fmla="*/ 751522 h 1769959"/>
                  <a:gd name="connsiteX19" fmla="*/ 1382211 w 2026101"/>
                  <a:gd name="connsiteY19" fmla="*/ 757237 h 1769959"/>
                  <a:gd name="connsiteX20" fmla="*/ 1391736 w 2026101"/>
                  <a:gd name="connsiteY20" fmla="*/ 774382 h 1769959"/>
                  <a:gd name="connsiteX21" fmla="*/ 1407929 w 2026101"/>
                  <a:gd name="connsiteY21" fmla="*/ 791527 h 1769959"/>
                  <a:gd name="connsiteX22" fmla="*/ 1409834 w 2026101"/>
                  <a:gd name="connsiteY22" fmla="*/ 823912 h 1769959"/>
                  <a:gd name="connsiteX23" fmla="*/ 1360304 w 2026101"/>
                  <a:gd name="connsiteY23" fmla="*/ 956310 h 1769959"/>
                  <a:gd name="connsiteX24" fmla="*/ 1607001 w 2026101"/>
                  <a:gd name="connsiteY24" fmla="*/ 1220152 h 1769959"/>
                  <a:gd name="connsiteX25" fmla="*/ 1645101 w 2026101"/>
                  <a:gd name="connsiteY25" fmla="*/ 1217295 h 1769959"/>
                  <a:gd name="connsiteX26" fmla="*/ 1842269 w 2026101"/>
                  <a:gd name="connsiteY26" fmla="*/ 1047750 h 1769959"/>
                  <a:gd name="connsiteX27" fmla="*/ 1778451 w 2026101"/>
                  <a:gd name="connsiteY27" fmla="*/ 793432 h 1769959"/>
                  <a:gd name="connsiteX28" fmla="*/ 1627004 w 2026101"/>
                  <a:gd name="connsiteY28" fmla="*/ 725805 h 1769959"/>
                  <a:gd name="connsiteX29" fmla="*/ 1609859 w 2026101"/>
                  <a:gd name="connsiteY29" fmla="*/ 702945 h 1769959"/>
                  <a:gd name="connsiteX30" fmla="*/ 1625099 w 2026101"/>
                  <a:gd name="connsiteY30" fmla="*/ 568642 h 1769959"/>
                  <a:gd name="connsiteX31" fmla="*/ 1652721 w 2026101"/>
                  <a:gd name="connsiteY31" fmla="*/ 547687 h 1769959"/>
                  <a:gd name="connsiteX32" fmla="*/ 1755591 w 2026101"/>
                  <a:gd name="connsiteY32" fmla="*/ 538162 h 1769959"/>
                  <a:gd name="connsiteX33" fmla="*/ 1864176 w 2026101"/>
                  <a:gd name="connsiteY33" fmla="*/ 299085 h 1769959"/>
                  <a:gd name="connsiteX34" fmla="*/ 1825913 w 2026101"/>
                  <a:gd name="connsiteY34" fmla="*/ 236637 h 1769959"/>
                  <a:gd name="connsiteX35" fmla="*/ 1939647 w 2026101"/>
                  <a:gd name="connsiteY35" fmla="*/ 136464 h 1769959"/>
                  <a:gd name="connsiteX36" fmla="*/ 1990859 w 2026101"/>
                  <a:gd name="connsiteY36" fmla="*/ 211455 h 1769959"/>
                  <a:gd name="connsiteX37" fmla="*/ 2025149 w 2026101"/>
                  <a:gd name="connsiteY37" fmla="*/ 318135 h 1769959"/>
                  <a:gd name="connsiteX38" fmla="*/ 2026101 w 2026101"/>
                  <a:gd name="connsiteY38" fmla="*/ 412432 h 1769959"/>
                  <a:gd name="connsiteX39" fmla="*/ 1978476 w 2026101"/>
                  <a:gd name="connsiteY39" fmla="*/ 540067 h 1769959"/>
                  <a:gd name="connsiteX40" fmla="*/ 1865129 w 2026101"/>
                  <a:gd name="connsiteY40" fmla="*/ 653415 h 1769959"/>
                  <a:gd name="connsiteX41" fmla="*/ 1863224 w 2026101"/>
                  <a:gd name="connsiteY41" fmla="*/ 674370 h 1769959"/>
                  <a:gd name="connsiteX42" fmla="*/ 1999431 w 2026101"/>
                  <a:gd name="connsiteY42" fmla="*/ 943927 h 1769959"/>
                  <a:gd name="connsiteX43" fmla="*/ 1739399 w 2026101"/>
                  <a:gd name="connsiteY43" fmla="*/ 1343977 h 1769959"/>
                  <a:gd name="connsiteX44" fmla="*/ 1360304 w 2026101"/>
                  <a:gd name="connsiteY44" fmla="*/ 1281112 h 1769959"/>
                  <a:gd name="connsiteX45" fmla="*/ 1211714 w 2026101"/>
                  <a:gd name="connsiteY45" fmla="*/ 973455 h 1769959"/>
                  <a:gd name="connsiteX46" fmla="*/ 1193616 w 2026101"/>
                  <a:gd name="connsiteY46" fmla="*/ 996315 h 1769959"/>
                  <a:gd name="connsiteX47" fmla="*/ 1158374 w 2026101"/>
                  <a:gd name="connsiteY47" fmla="*/ 1093470 h 1769959"/>
                  <a:gd name="connsiteX48" fmla="*/ 1137419 w 2026101"/>
                  <a:gd name="connsiteY48" fmla="*/ 1108710 h 1769959"/>
                  <a:gd name="connsiteX49" fmla="*/ 1039311 w 2026101"/>
                  <a:gd name="connsiteY49" fmla="*/ 1113472 h 1769959"/>
                  <a:gd name="connsiteX50" fmla="*/ 1063124 w 2026101"/>
                  <a:gd name="connsiteY50" fmla="*/ 1163002 h 1769959"/>
                  <a:gd name="connsiteX51" fmla="*/ 1014546 w 2026101"/>
                  <a:gd name="connsiteY51" fmla="*/ 1270635 h 1769959"/>
                  <a:gd name="connsiteX52" fmla="*/ 897389 w 2026101"/>
                  <a:gd name="connsiteY52" fmla="*/ 1259205 h 1769959"/>
                  <a:gd name="connsiteX53" fmla="*/ 866909 w 2026101"/>
                  <a:gd name="connsiteY53" fmla="*/ 1259205 h 1769959"/>
                  <a:gd name="connsiteX54" fmla="*/ 433871 w 2026101"/>
                  <a:gd name="connsiteY54" fmla="*/ 1658450 h 1769959"/>
                  <a:gd name="connsiteX55" fmla="*/ 0 w 2026101"/>
                  <a:gd name="connsiteY55" fmla="*/ 1769959 h 1769959"/>
                  <a:gd name="connsiteX56" fmla="*/ 730701 w 2026101"/>
                  <a:gd name="connsiteY56" fmla="*/ 1106805 h 1769959"/>
                  <a:gd name="connsiteX57" fmla="*/ 732606 w 2026101"/>
                  <a:gd name="connsiteY57" fmla="*/ 1083945 h 1769959"/>
                  <a:gd name="connsiteX58" fmla="*/ 740226 w 2026101"/>
                  <a:gd name="connsiteY58" fmla="*/ 947737 h 1769959"/>
                  <a:gd name="connsiteX59" fmla="*/ 875481 w 2026101"/>
                  <a:gd name="connsiteY59" fmla="*/ 941070 h 1769959"/>
                  <a:gd name="connsiteX60" fmla="*/ 890721 w 2026101"/>
                  <a:gd name="connsiteY60" fmla="*/ 934402 h 1769959"/>
                  <a:gd name="connsiteX61" fmla="*/ 901199 w 2026101"/>
                  <a:gd name="connsiteY61" fmla="*/ 855345 h 1769959"/>
                  <a:gd name="connsiteX62" fmla="*/ 921201 w 2026101"/>
                  <a:gd name="connsiteY62" fmla="*/ 832485 h 1769959"/>
                  <a:gd name="connsiteX63" fmla="*/ 1049377 w 2026101"/>
                  <a:gd name="connsiteY63" fmla="*/ 809555 h 1769959"/>
                  <a:gd name="connsiteX64" fmla="*/ 991686 w 2026101"/>
                  <a:gd name="connsiteY64" fmla="*/ 782955 h 1769959"/>
                  <a:gd name="connsiteX65" fmla="*/ 683076 w 2026101"/>
                  <a:gd name="connsiteY65" fmla="*/ 446722 h 1769959"/>
                  <a:gd name="connsiteX66" fmla="*/ 1004069 w 2026101"/>
                  <a:gd name="connsiteY66" fmla="*/ 4762 h 1769959"/>
                  <a:gd name="connsiteX67" fmla="*/ 1025024 w 2026101"/>
                  <a:gd name="connsiteY67" fmla="*/ 0 h 1769959"/>
                  <a:gd name="connsiteX68" fmla="*/ 1120274 w 2026101"/>
                  <a:gd name="connsiteY68" fmla="*/ 0 h 1769959"/>
                  <a:gd name="connsiteX69" fmla="*/ 1128846 w 2026101"/>
                  <a:gd name="connsiteY69" fmla="*/ 1905 h 1769959"/>
                  <a:gd name="connsiteX70" fmla="*/ 1391736 w 2026101"/>
                  <a:gd name="connsiteY70" fmla="*/ 160972 h 1769959"/>
                  <a:gd name="connsiteX71" fmla="*/ 1413644 w 2026101"/>
                  <a:gd name="connsiteY71" fmla="*/ 160972 h 1769959"/>
                  <a:gd name="connsiteX72" fmla="*/ 1939647 w 2026101"/>
                  <a:gd name="connsiteY72" fmla="*/ 136464 h 1769959"/>
                  <a:gd name="connsiteX0" fmla="*/ 1825913 w 2026101"/>
                  <a:gd name="connsiteY0" fmla="*/ 236637 h 1925404"/>
                  <a:gd name="connsiteX1" fmla="*/ 1627004 w 2026101"/>
                  <a:gd name="connsiteY1" fmla="*/ 185737 h 1925404"/>
                  <a:gd name="connsiteX2" fmla="*/ 1501274 w 2026101"/>
                  <a:gd name="connsiteY2" fmla="*/ 388620 h 1925404"/>
                  <a:gd name="connsiteX3" fmla="*/ 1486034 w 2026101"/>
                  <a:gd name="connsiteY3" fmla="*/ 406717 h 1925404"/>
                  <a:gd name="connsiteX4" fmla="*/ 1353636 w 2026101"/>
                  <a:gd name="connsiteY4" fmla="*/ 409575 h 1925404"/>
                  <a:gd name="connsiteX5" fmla="*/ 1321251 w 2026101"/>
                  <a:gd name="connsiteY5" fmla="*/ 378142 h 1925404"/>
                  <a:gd name="connsiteX6" fmla="*/ 1039311 w 2026101"/>
                  <a:gd name="connsiteY6" fmla="*/ 145732 h 1925404"/>
                  <a:gd name="connsiteX7" fmla="*/ 829761 w 2026101"/>
                  <a:gd name="connsiteY7" fmla="*/ 430530 h 1925404"/>
                  <a:gd name="connsiteX8" fmla="*/ 1067886 w 2026101"/>
                  <a:gd name="connsiteY8" fmla="*/ 638175 h 1925404"/>
                  <a:gd name="connsiteX9" fmla="*/ 1207904 w 2026101"/>
                  <a:gd name="connsiteY9" fmla="*/ 599122 h 1925404"/>
                  <a:gd name="connsiteX10" fmla="*/ 1236479 w 2026101"/>
                  <a:gd name="connsiteY10" fmla="*/ 603885 h 1925404"/>
                  <a:gd name="connsiteX11" fmla="*/ 1258386 w 2026101"/>
                  <a:gd name="connsiteY11" fmla="*/ 627697 h 1925404"/>
                  <a:gd name="connsiteX12" fmla="*/ 1269816 w 2026101"/>
                  <a:gd name="connsiteY12" fmla="*/ 632460 h 1925404"/>
                  <a:gd name="connsiteX13" fmla="*/ 1277436 w 2026101"/>
                  <a:gd name="connsiteY13" fmla="*/ 620077 h 1925404"/>
                  <a:gd name="connsiteX14" fmla="*/ 1275531 w 2026101"/>
                  <a:gd name="connsiteY14" fmla="*/ 607695 h 1925404"/>
                  <a:gd name="connsiteX15" fmla="*/ 1380306 w 2026101"/>
                  <a:gd name="connsiteY15" fmla="*/ 506730 h 1925404"/>
                  <a:gd name="connsiteX16" fmla="*/ 1518419 w 2026101"/>
                  <a:gd name="connsiteY16" fmla="*/ 662940 h 1925404"/>
                  <a:gd name="connsiteX17" fmla="*/ 1456506 w 2026101"/>
                  <a:gd name="connsiteY17" fmla="*/ 750570 h 1925404"/>
                  <a:gd name="connsiteX18" fmla="*/ 1405071 w 2026101"/>
                  <a:gd name="connsiteY18" fmla="*/ 751522 h 1925404"/>
                  <a:gd name="connsiteX19" fmla="*/ 1382211 w 2026101"/>
                  <a:gd name="connsiteY19" fmla="*/ 757237 h 1925404"/>
                  <a:gd name="connsiteX20" fmla="*/ 1391736 w 2026101"/>
                  <a:gd name="connsiteY20" fmla="*/ 774382 h 1925404"/>
                  <a:gd name="connsiteX21" fmla="*/ 1407929 w 2026101"/>
                  <a:gd name="connsiteY21" fmla="*/ 791527 h 1925404"/>
                  <a:gd name="connsiteX22" fmla="*/ 1409834 w 2026101"/>
                  <a:gd name="connsiteY22" fmla="*/ 823912 h 1925404"/>
                  <a:gd name="connsiteX23" fmla="*/ 1360304 w 2026101"/>
                  <a:gd name="connsiteY23" fmla="*/ 956310 h 1925404"/>
                  <a:gd name="connsiteX24" fmla="*/ 1607001 w 2026101"/>
                  <a:gd name="connsiteY24" fmla="*/ 1220152 h 1925404"/>
                  <a:gd name="connsiteX25" fmla="*/ 1645101 w 2026101"/>
                  <a:gd name="connsiteY25" fmla="*/ 1217295 h 1925404"/>
                  <a:gd name="connsiteX26" fmla="*/ 1842269 w 2026101"/>
                  <a:gd name="connsiteY26" fmla="*/ 1047750 h 1925404"/>
                  <a:gd name="connsiteX27" fmla="*/ 1778451 w 2026101"/>
                  <a:gd name="connsiteY27" fmla="*/ 793432 h 1925404"/>
                  <a:gd name="connsiteX28" fmla="*/ 1627004 w 2026101"/>
                  <a:gd name="connsiteY28" fmla="*/ 725805 h 1925404"/>
                  <a:gd name="connsiteX29" fmla="*/ 1609859 w 2026101"/>
                  <a:gd name="connsiteY29" fmla="*/ 702945 h 1925404"/>
                  <a:gd name="connsiteX30" fmla="*/ 1625099 w 2026101"/>
                  <a:gd name="connsiteY30" fmla="*/ 568642 h 1925404"/>
                  <a:gd name="connsiteX31" fmla="*/ 1652721 w 2026101"/>
                  <a:gd name="connsiteY31" fmla="*/ 547687 h 1925404"/>
                  <a:gd name="connsiteX32" fmla="*/ 1755591 w 2026101"/>
                  <a:gd name="connsiteY32" fmla="*/ 538162 h 1925404"/>
                  <a:gd name="connsiteX33" fmla="*/ 1864176 w 2026101"/>
                  <a:gd name="connsiteY33" fmla="*/ 299085 h 1925404"/>
                  <a:gd name="connsiteX34" fmla="*/ 1825913 w 2026101"/>
                  <a:gd name="connsiteY34" fmla="*/ 236637 h 1925404"/>
                  <a:gd name="connsiteX35" fmla="*/ 1939647 w 2026101"/>
                  <a:gd name="connsiteY35" fmla="*/ 136464 h 1925404"/>
                  <a:gd name="connsiteX36" fmla="*/ 1990859 w 2026101"/>
                  <a:gd name="connsiteY36" fmla="*/ 211455 h 1925404"/>
                  <a:gd name="connsiteX37" fmla="*/ 2025149 w 2026101"/>
                  <a:gd name="connsiteY37" fmla="*/ 318135 h 1925404"/>
                  <a:gd name="connsiteX38" fmla="*/ 2026101 w 2026101"/>
                  <a:gd name="connsiteY38" fmla="*/ 412432 h 1925404"/>
                  <a:gd name="connsiteX39" fmla="*/ 1978476 w 2026101"/>
                  <a:gd name="connsiteY39" fmla="*/ 540067 h 1925404"/>
                  <a:gd name="connsiteX40" fmla="*/ 1865129 w 2026101"/>
                  <a:gd name="connsiteY40" fmla="*/ 653415 h 1925404"/>
                  <a:gd name="connsiteX41" fmla="*/ 1863224 w 2026101"/>
                  <a:gd name="connsiteY41" fmla="*/ 674370 h 1925404"/>
                  <a:gd name="connsiteX42" fmla="*/ 1999431 w 2026101"/>
                  <a:gd name="connsiteY42" fmla="*/ 943927 h 1925404"/>
                  <a:gd name="connsiteX43" fmla="*/ 1739399 w 2026101"/>
                  <a:gd name="connsiteY43" fmla="*/ 1343977 h 1925404"/>
                  <a:gd name="connsiteX44" fmla="*/ 1360304 w 2026101"/>
                  <a:gd name="connsiteY44" fmla="*/ 1281112 h 1925404"/>
                  <a:gd name="connsiteX45" fmla="*/ 1211714 w 2026101"/>
                  <a:gd name="connsiteY45" fmla="*/ 973455 h 1925404"/>
                  <a:gd name="connsiteX46" fmla="*/ 1193616 w 2026101"/>
                  <a:gd name="connsiteY46" fmla="*/ 996315 h 1925404"/>
                  <a:gd name="connsiteX47" fmla="*/ 1158374 w 2026101"/>
                  <a:gd name="connsiteY47" fmla="*/ 1093470 h 1925404"/>
                  <a:gd name="connsiteX48" fmla="*/ 1137419 w 2026101"/>
                  <a:gd name="connsiteY48" fmla="*/ 1108710 h 1925404"/>
                  <a:gd name="connsiteX49" fmla="*/ 1039311 w 2026101"/>
                  <a:gd name="connsiteY49" fmla="*/ 1113472 h 1925404"/>
                  <a:gd name="connsiteX50" fmla="*/ 1063124 w 2026101"/>
                  <a:gd name="connsiteY50" fmla="*/ 1163002 h 1925404"/>
                  <a:gd name="connsiteX51" fmla="*/ 1014546 w 2026101"/>
                  <a:gd name="connsiteY51" fmla="*/ 1270635 h 1925404"/>
                  <a:gd name="connsiteX52" fmla="*/ 897389 w 2026101"/>
                  <a:gd name="connsiteY52" fmla="*/ 1259205 h 1925404"/>
                  <a:gd name="connsiteX53" fmla="*/ 866909 w 2026101"/>
                  <a:gd name="connsiteY53" fmla="*/ 1259205 h 1925404"/>
                  <a:gd name="connsiteX54" fmla="*/ 141485 w 2026101"/>
                  <a:gd name="connsiteY54" fmla="*/ 1925404 h 1925404"/>
                  <a:gd name="connsiteX55" fmla="*/ 0 w 2026101"/>
                  <a:gd name="connsiteY55" fmla="*/ 1769959 h 1925404"/>
                  <a:gd name="connsiteX56" fmla="*/ 730701 w 2026101"/>
                  <a:gd name="connsiteY56" fmla="*/ 1106805 h 1925404"/>
                  <a:gd name="connsiteX57" fmla="*/ 732606 w 2026101"/>
                  <a:gd name="connsiteY57" fmla="*/ 1083945 h 1925404"/>
                  <a:gd name="connsiteX58" fmla="*/ 740226 w 2026101"/>
                  <a:gd name="connsiteY58" fmla="*/ 947737 h 1925404"/>
                  <a:gd name="connsiteX59" fmla="*/ 875481 w 2026101"/>
                  <a:gd name="connsiteY59" fmla="*/ 941070 h 1925404"/>
                  <a:gd name="connsiteX60" fmla="*/ 890721 w 2026101"/>
                  <a:gd name="connsiteY60" fmla="*/ 934402 h 1925404"/>
                  <a:gd name="connsiteX61" fmla="*/ 901199 w 2026101"/>
                  <a:gd name="connsiteY61" fmla="*/ 855345 h 1925404"/>
                  <a:gd name="connsiteX62" fmla="*/ 921201 w 2026101"/>
                  <a:gd name="connsiteY62" fmla="*/ 832485 h 1925404"/>
                  <a:gd name="connsiteX63" fmla="*/ 1049377 w 2026101"/>
                  <a:gd name="connsiteY63" fmla="*/ 809555 h 1925404"/>
                  <a:gd name="connsiteX64" fmla="*/ 991686 w 2026101"/>
                  <a:gd name="connsiteY64" fmla="*/ 782955 h 1925404"/>
                  <a:gd name="connsiteX65" fmla="*/ 683076 w 2026101"/>
                  <a:gd name="connsiteY65" fmla="*/ 446722 h 1925404"/>
                  <a:gd name="connsiteX66" fmla="*/ 1004069 w 2026101"/>
                  <a:gd name="connsiteY66" fmla="*/ 4762 h 1925404"/>
                  <a:gd name="connsiteX67" fmla="*/ 1025024 w 2026101"/>
                  <a:gd name="connsiteY67" fmla="*/ 0 h 1925404"/>
                  <a:gd name="connsiteX68" fmla="*/ 1120274 w 2026101"/>
                  <a:gd name="connsiteY68" fmla="*/ 0 h 1925404"/>
                  <a:gd name="connsiteX69" fmla="*/ 1128846 w 2026101"/>
                  <a:gd name="connsiteY69" fmla="*/ 1905 h 1925404"/>
                  <a:gd name="connsiteX70" fmla="*/ 1391736 w 2026101"/>
                  <a:gd name="connsiteY70" fmla="*/ 160972 h 1925404"/>
                  <a:gd name="connsiteX71" fmla="*/ 1413644 w 2026101"/>
                  <a:gd name="connsiteY71" fmla="*/ 160972 h 1925404"/>
                  <a:gd name="connsiteX72" fmla="*/ 1939647 w 2026101"/>
                  <a:gd name="connsiteY72" fmla="*/ 136464 h 192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026101" h="1925404">
                    <a:moveTo>
                      <a:pt x="1825913" y="236637"/>
                    </a:moveTo>
                    <a:cubicBezTo>
                      <a:pt x="1777023" y="183773"/>
                      <a:pt x="1699870" y="161448"/>
                      <a:pt x="1627004" y="185737"/>
                    </a:cubicBezTo>
                    <a:cubicBezTo>
                      <a:pt x="1553661" y="210502"/>
                      <a:pt x="1490796" y="283845"/>
                      <a:pt x="1501274" y="388620"/>
                    </a:cubicBezTo>
                    <a:cubicBezTo>
                      <a:pt x="1502226" y="401955"/>
                      <a:pt x="1499369" y="405765"/>
                      <a:pt x="1486034" y="406717"/>
                    </a:cubicBezTo>
                    <a:cubicBezTo>
                      <a:pt x="1442219" y="408622"/>
                      <a:pt x="1397451" y="408622"/>
                      <a:pt x="1353636" y="409575"/>
                    </a:cubicBezTo>
                    <a:cubicBezTo>
                      <a:pt x="1321251" y="410527"/>
                      <a:pt x="1322204" y="410527"/>
                      <a:pt x="1321251" y="378142"/>
                    </a:cubicBezTo>
                    <a:cubicBezTo>
                      <a:pt x="1317441" y="243840"/>
                      <a:pt x="1196474" y="122872"/>
                      <a:pt x="1039311" y="145732"/>
                    </a:cubicBezTo>
                    <a:cubicBezTo>
                      <a:pt x="898341" y="165735"/>
                      <a:pt x="809759" y="290512"/>
                      <a:pt x="829761" y="430530"/>
                    </a:cubicBezTo>
                    <a:cubicBezTo>
                      <a:pt x="846906" y="546735"/>
                      <a:pt x="950729" y="637222"/>
                      <a:pt x="1067886" y="638175"/>
                    </a:cubicBezTo>
                    <a:cubicBezTo>
                      <a:pt x="1118369" y="639127"/>
                      <a:pt x="1165041" y="626745"/>
                      <a:pt x="1207904" y="599122"/>
                    </a:cubicBezTo>
                    <a:cubicBezTo>
                      <a:pt x="1220286" y="591502"/>
                      <a:pt x="1227906" y="592455"/>
                      <a:pt x="1236479" y="603885"/>
                    </a:cubicBezTo>
                    <a:cubicBezTo>
                      <a:pt x="1243146" y="612457"/>
                      <a:pt x="1250766" y="620077"/>
                      <a:pt x="1258386" y="627697"/>
                    </a:cubicBezTo>
                    <a:cubicBezTo>
                      <a:pt x="1261244" y="630555"/>
                      <a:pt x="1264101" y="635317"/>
                      <a:pt x="1269816" y="632460"/>
                    </a:cubicBezTo>
                    <a:cubicBezTo>
                      <a:pt x="1274579" y="629602"/>
                      <a:pt x="1278389" y="625792"/>
                      <a:pt x="1277436" y="620077"/>
                    </a:cubicBezTo>
                    <a:cubicBezTo>
                      <a:pt x="1277436" y="616267"/>
                      <a:pt x="1276484" y="611505"/>
                      <a:pt x="1275531" y="607695"/>
                    </a:cubicBezTo>
                    <a:cubicBezTo>
                      <a:pt x="1266006" y="544830"/>
                      <a:pt x="1317441" y="495300"/>
                      <a:pt x="1380306" y="506730"/>
                    </a:cubicBezTo>
                    <a:cubicBezTo>
                      <a:pt x="1456506" y="520065"/>
                      <a:pt x="1514609" y="585787"/>
                      <a:pt x="1518419" y="662940"/>
                    </a:cubicBezTo>
                    <a:cubicBezTo>
                      <a:pt x="1520324" y="702945"/>
                      <a:pt x="1495559" y="739140"/>
                      <a:pt x="1456506" y="750570"/>
                    </a:cubicBezTo>
                    <a:cubicBezTo>
                      <a:pt x="1439361" y="755332"/>
                      <a:pt x="1422216" y="756285"/>
                      <a:pt x="1405071" y="751522"/>
                    </a:cubicBezTo>
                    <a:cubicBezTo>
                      <a:pt x="1396499" y="749617"/>
                      <a:pt x="1386974" y="747712"/>
                      <a:pt x="1382211" y="757237"/>
                    </a:cubicBezTo>
                    <a:cubicBezTo>
                      <a:pt x="1377449" y="766762"/>
                      <a:pt x="1387926" y="768667"/>
                      <a:pt x="1391736" y="774382"/>
                    </a:cubicBezTo>
                    <a:cubicBezTo>
                      <a:pt x="1396499" y="780097"/>
                      <a:pt x="1401261" y="785812"/>
                      <a:pt x="1407929" y="791527"/>
                    </a:cubicBezTo>
                    <a:cubicBezTo>
                      <a:pt x="1420311" y="802005"/>
                      <a:pt x="1420311" y="810577"/>
                      <a:pt x="1409834" y="823912"/>
                    </a:cubicBezTo>
                    <a:cubicBezTo>
                      <a:pt x="1379354" y="862012"/>
                      <a:pt x="1363161" y="907732"/>
                      <a:pt x="1360304" y="956310"/>
                    </a:cubicBezTo>
                    <a:cubicBezTo>
                      <a:pt x="1349826" y="1101090"/>
                      <a:pt x="1462221" y="1220152"/>
                      <a:pt x="1607001" y="1220152"/>
                    </a:cubicBezTo>
                    <a:cubicBezTo>
                      <a:pt x="1619384" y="1219200"/>
                      <a:pt x="1632719" y="1220152"/>
                      <a:pt x="1645101" y="1217295"/>
                    </a:cubicBezTo>
                    <a:cubicBezTo>
                      <a:pt x="1743209" y="1199197"/>
                      <a:pt x="1812741" y="1143000"/>
                      <a:pt x="1842269" y="1047750"/>
                    </a:cubicBezTo>
                    <a:cubicBezTo>
                      <a:pt x="1872749" y="951547"/>
                      <a:pt x="1849889" y="864870"/>
                      <a:pt x="1778451" y="793432"/>
                    </a:cubicBezTo>
                    <a:cubicBezTo>
                      <a:pt x="1737494" y="752475"/>
                      <a:pt x="1685106" y="730567"/>
                      <a:pt x="1627004" y="725805"/>
                    </a:cubicBezTo>
                    <a:cubicBezTo>
                      <a:pt x="1610811" y="724852"/>
                      <a:pt x="1607954" y="717232"/>
                      <a:pt x="1609859" y="702945"/>
                    </a:cubicBezTo>
                    <a:cubicBezTo>
                      <a:pt x="1615574" y="658177"/>
                      <a:pt x="1620336" y="613410"/>
                      <a:pt x="1625099" y="568642"/>
                    </a:cubicBezTo>
                    <a:cubicBezTo>
                      <a:pt x="1627956" y="544830"/>
                      <a:pt x="1628909" y="543877"/>
                      <a:pt x="1652721" y="547687"/>
                    </a:cubicBezTo>
                    <a:cubicBezTo>
                      <a:pt x="1687964" y="553402"/>
                      <a:pt x="1722254" y="551497"/>
                      <a:pt x="1755591" y="538162"/>
                    </a:cubicBezTo>
                    <a:cubicBezTo>
                      <a:pt x="1850841" y="501015"/>
                      <a:pt x="1898466" y="394335"/>
                      <a:pt x="1864176" y="299085"/>
                    </a:cubicBezTo>
                    <a:cubicBezTo>
                      <a:pt x="1855365" y="275272"/>
                      <a:pt x="1842209" y="254258"/>
                      <a:pt x="1825913" y="236637"/>
                    </a:cubicBezTo>
                    <a:close/>
                    <a:moveTo>
                      <a:pt x="1939647" y="136464"/>
                    </a:moveTo>
                    <a:cubicBezTo>
                      <a:pt x="1959382" y="158338"/>
                      <a:pt x="1976691" y="183356"/>
                      <a:pt x="1990859" y="211455"/>
                    </a:cubicBezTo>
                    <a:cubicBezTo>
                      <a:pt x="2008004" y="245745"/>
                      <a:pt x="2016576" y="281940"/>
                      <a:pt x="2025149" y="318135"/>
                    </a:cubicBezTo>
                    <a:cubicBezTo>
                      <a:pt x="2026101" y="349567"/>
                      <a:pt x="2026101" y="381000"/>
                      <a:pt x="2026101" y="412432"/>
                    </a:cubicBezTo>
                    <a:cubicBezTo>
                      <a:pt x="2015624" y="457200"/>
                      <a:pt x="2003241" y="501015"/>
                      <a:pt x="1978476" y="540067"/>
                    </a:cubicBezTo>
                    <a:cubicBezTo>
                      <a:pt x="1949901" y="586740"/>
                      <a:pt x="1912754" y="624840"/>
                      <a:pt x="1865129" y="653415"/>
                    </a:cubicBezTo>
                    <a:cubicBezTo>
                      <a:pt x="1849889" y="662940"/>
                      <a:pt x="1849889" y="662940"/>
                      <a:pt x="1863224" y="674370"/>
                    </a:cubicBezTo>
                    <a:cubicBezTo>
                      <a:pt x="1944186" y="745807"/>
                      <a:pt x="1989906" y="835342"/>
                      <a:pt x="1999431" y="943927"/>
                    </a:cubicBezTo>
                    <a:cubicBezTo>
                      <a:pt x="2013719" y="1120140"/>
                      <a:pt x="1907991" y="1285875"/>
                      <a:pt x="1739399" y="1343977"/>
                    </a:cubicBezTo>
                    <a:cubicBezTo>
                      <a:pt x="1603191" y="1391602"/>
                      <a:pt x="1474604" y="1370647"/>
                      <a:pt x="1360304" y="1281112"/>
                    </a:cubicBezTo>
                    <a:cubicBezTo>
                      <a:pt x="1261244" y="1203007"/>
                      <a:pt x="1213619" y="1098232"/>
                      <a:pt x="1211714" y="973455"/>
                    </a:cubicBezTo>
                    <a:cubicBezTo>
                      <a:pt x="1183933" y="925989"/>
                      <a:pt x="1202506" y="976313"/>
                      <a:pt x="1193616" y="996315"/>
                    </a:cubicBezTo>
                    <a:cubicBezTo>
                      <a:pt x="1181234" y="1028700"/>
                      <a:pt x="1169804" y="1061085"/>
                      <a:pt x="1158374" y="1093470"/>
                    </a:cubicBezTo>
                    <a:cubicBezTo>
                      <a:pt x="1154564" y="1104900"/>
                      <a:pt x="1148849" y="1108710"/>
                      <a:pt x="1137419" y="1108710"/>
                    </a:cubicBezTo>
                    <a:cubicBezTo>
                      <a:pt x="1105986" y="1109662"/>
                      <a:pt x="1073601" y="1111567"/>
                      <a:pt x="1039311" y="1113472"/>
                    </a:cubicBezTo>
                    <a:cubicBezTo>
                      <a:pt x="1050741" y="1130617"/>
                      <a:pt x="1059314" y="1145857"/>
                      <a:pt x="1063124" y="1163002"/>
                    </a:cubicBezTo>
                    <a:cubicBezTo>
                      <a:pt x="1071696" y="1203960"/>
                      <a:pt x="1051694" y="1248727"/>
                      <a:pt x="1014546" y="1270635"/>
                    </a:cubicBezTo>
                    <a:cubicBezTo>
                      <a:pt x="976446" y="1292542"/>
                      <a:pt x="926916" y="1288732"/>
                      <a:pt x="897389" y="1259205"/>
                    </a:cubicBezTo>
                    <a:cubicBezTo>
                      <a:pt x="885006" y="1246822"/>
                      <a:pt x="878339" y="1248727"/>
                      <a:pt x="866909" y="1259205"/>
                    </a:cubicBezTo>
                    <a:lnTo>
                      <a:pt x="141485" y="1925404"/>
                    </a:lnTo>
                    <a:lnTo>
                      <a:pt x="0" y="1769959"/>
                    </a:lnTo>
                    <a:lnTo>
                      <a:pt x="730701" y="1106805"/>
                    </a:lnTo>
                    <a:cubicBezTo>
                      <a:pt x="762259" y="1078078"/>
                      <a:pt x="740226" y="1093470"/>
                      <a:pt x="732606" y="1083945"/>
                    </a:cubicBezTo>
                    <a:cubicBezTo>
                      <a:pt x="699269" y="1042035"/>
                      <a:pt x="703079" y="984885"/>
                      <a:pt x="740226" y="947737"/>
                    </a:cubicBezTo>
                    <a:cubicBezTo>
                      <a:pt x="776421" y="911542"/>
                      <a:pt x="833571" y="908685"/>
                      <a:pt x="875481" y="941070"/>
                    </a:cubicBezTo>
                    <a:cubicBezTo>
                      <a:pt x="900563" y="938848"/>
                      <a:pt x="886435" y="948690"/>
                      <a:pt x="890721" y="934402"/>
                    </a:cubicBezTo>
                    <a:cubicBezTo>
                      <a:pt x="894531" y="907732"/>
                      <a:pt x="898341" y="882015"/>
                      <a:pt x="901199" y="855345"/>
                    </a:cubicBezTo>
                    <a:cubicBezTo>
                      <a:pt x="902151" y="842010"/>
                      <a:pt x="896505" y="840117"/>
                      <a:pt x="921201" y="832485"/>
                    </a:cubicBezTo>
                    <a:cubicBezTo>
                      <a:pt x="945897" y="824853"/>
                      <a:pt x="1012074" y="801103"/>
                      <a:pt x="1049377" y="809555"/>
                    </a:cubicBezTo>
                    <a:cubicBezTo>
                      <a:pt x="1022989" y="787723"/>
                      <a:pt x="1023634" y="795239"/>
                      <a:pt x="991686" y="782955"/>
                    </a:cubicBezTo>
                    <a:cubicBezTo>
                      <a:pt x="834473" y="722506"/>
                      <a:pt x="705936" y="609600"/>
                      <a:pt x="683076" y="446722"/>
                    </a:cubicBezTo>
                    <a:cubicBezTo>
                      <a:pt x="653549" y="238125"/>
                      <a:pt x="796424" y="40957"/>
                      <a:pt x="1004069" y="4762"/>
                    </a:cubicBezTo>
                    <a:cubicBezTo>
                      <a:pt x="1010736" y="3810"/>
                      <a:pt x="1018356" y="1905"/>
                      <a:pt x="1025024" y="0"/>
                    </a:cubicBezTo>
                    <a:lnTo>
                      <a:pt x="1120274" y="0"/>
                    </a:lnTo>
                    <a:cubicBezTo>
                      <a:pt x="1123131" y="952"/>
                      <a:pt x="1125989" y="1905"/>
                      <a:pt x="1128846" y="1905"/>
                    </a:cubicBezTo>
                    <a:cubicBezTo>
                      <a:pt x="1237431" y="20002"/>
                      <a:pt x="1326014" y="72390"/>
                      <a:pt x="1391736" y="160972"/>
                    </a:cubicBezTo>
                    <a:cubicBezTo>
                      <a:pt x="1403166" y="176212"/>
                      <a:pt x="1403166" y="176212"/>
                      <a:pt x="1413644" y="160972"/>
                    </a:cubicBezTo>
                    <a:cubicBezTo>
                      <a:pt x="1544493" y="-15717"/>
                      <a:pt x="1801504" y="-16654"/>
                      <a:pt x="1939647" y="1364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1" name="文字方塊 10"/>
          <p:cNvSpPr txBox="1"/>
          <p:nvPr/>
        </p:nvSpPr>
        <p:spPr>
          <a:xfrm flipH="1">
            <a:off x="3594442" y="1389957"/>
            <a:ext cx="63385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要提醒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的是不論你是上開三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種類型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中哪一種類型的公務員，目前政策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及法規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上都</a:t>
            </a:r>
            <a:r>
              <a:rPr lang="zh-TW" altLang="en-US" sz="2000" dirty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沒有開放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現職公務人員去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中國大陸</a:t>
            </a:r>
            <a:r>
              <a:rPr lang="zh-TW" altLang="en-US" sz="2000" dirty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進修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（包含入學進修、選修學分、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專題研究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等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）。</a:t>
            </a:r>
            <a:endParaRPr lang="en-US" altLang="zh-TW" sz="2000" dirty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endParaRPr lang="en-US" altLang="zh-TW" sz="1500" dirty="0" smtClean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此外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，如果你要去國外或從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國外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返國時，</a:t>
            </a:r>
            <a:r>
              <a:rPr lang="zh-TW" altLang="en-US" sz="2000" dirty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經由中國大陸機場轉機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（如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經中國大陸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轉機至歐洲旅遊、或由歐洲經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中國大陸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轉機回臺），依照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陸委會</a:t>
            </a:r>
            <a:r>
              <a:rPr lang="en-US" altLang="zh-TW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106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年</a:t>
            </a:r>
            <a:r>
              <a:rPr lang="en-US" altLang="zh-TW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1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月</a:t>
            </a:r>
            <a:r>
              <a:rPr lang="en-US" altLang="zh-TW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26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日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陸法字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第</a:t>
            </a:r>
            <a:r>
              <a:rPr lang="en-US" altLang="zh-TW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1050401010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號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函釋，</a:t>
            </a:r>
            <a:r>
              <a:rPr lang="zh-TW" altLang="en-US" sz="2000" dirty="0" smtClean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中國大陸</a:t>
            </a:r>
            <a:r>
              <a:rPr lang="zh-TW" altLang="en-US" sz="2000" dirty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機場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屬</a:t>
            </a:r>
            <a:r>
              <a:rPr lang="en-US" altLang="zh-TW" sz="2000" dirty="0">
                <a:latin typeface="YouYuan" panose="02010509060101010101" pitchFamily="49" charset="-122"/>
                <a:ea typeface="YouYuan" panose="02010509060101010101" pitchFamily="49" charset="-122"/>
              </a:rPr>
              <a:t>〈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兩岸條例</a:t>
            </a:r>
            <a:r>
              <a:rPr lang="en-US" altLang="zh-TW" sz="2000" dirty="0">
                <a:latin typeface="YouYuan" panose="02010509060101010101" pitchFamily="49" charset="-122"/>
                <a:ea typeface="YouYuan" panose="02010509060101010101" pitchFamily="49" charset="-122"/>
              </a:rPr>
              <a:t>〉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第 </a:t>
            </a:r>
            <a:r>
              <a:rPr lang="en-US" altLang="zh-TW" sz="2000" dirty="0">
                <a:latin typeface="YouYuan" panose="02010509060101010101" pitchFamily="49" charset="-122"/>
                <a:ea typeface="YouYuan" panose="02010509060101010101" pitchFamily="49" charset="-122"/>
              </a:rPr>
              <a:t>2 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條所規定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之「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大陸地區」及</a:t>
            </a:r>
            <a:r>
              <a:rPr lang="en-US" altLang="zh-TW" sz="2000" dirty="0">
                <a:latin typeface="YouYuan" panose="02010509060101010101" pitchFamily="49" charset="-122"/>
                <a:ea typeface="YouYuan" panose="02010509060101010101" pitchFamily="49" charset="-122"/>
              </a:rPr>
              <a:t>〈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兩岸條例施行細則</a:t>
            </a:r>
            <a:r>
              <a:rPr lang="en-US" altLang="zh-TW" sz="2000" dirty="0">
                <a:latin typeface="YouYuan" panose="02010509060101010101" pitchFamily="49" charset="-122"/>
                <a:ea typeface="YouYuan" panose="02010509060101010101" pitchFamily="49" charset="-122"/>
              </a:rPr>
              <a:t>〉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第 </a:t>
            </a:r>
            <a:r>
              <a:rPr lang="en-US" altLang="zh-TW" sz="2000" dirty="0">
                <a:latin typeface="YouYuan" panose="02010509060101010101" pitchFamily="49" charset="-122"/>
                <a:ea typeface="YouYuan" panose="02010509060101010101" pitchFamily="49" charset="-122"/>
              </a:rPr>
              <a:t>3 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條所稱</a:t>
            </a:r>
            <a:r>
              <a:rPr lang="zh-TW" altLang="en-US" sz="2000" dirty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「中共控制之地區」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之涵蓋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範圍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，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公務員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及特定身分人員無論從中國大陸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機場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「入境轉機」或「不入境轉機（過境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轉機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）」，皆應屬</a:t>
            </a:r>
            <a:r>
              <a:rPr lang="en-US" altLang="zh-TW" sz="2000" dirty="0">
                <a:latin typeface="YouYuan" panose="02010509060101010101" pitchFamily="49" charset="-122"/>
                <a:ea typeface="YouYuan" panose="02010509060101010101" pitchFamily="49" charset="-122"/>
              </a:rPr>
              <a:t>〈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兩岸條例</a:t>
            </a:r>
            <a:r>
              <a:rPr lang="en-US" altLang="zh-TW" sz="2000" dirty="0">
                <a:latin typeface="YouYuan" panose="02010509060101010101" pitchFamily="49" charset="-122"/>
                <a:ea typeface="YouYuan" panose="02010509060101010101" pitchFamily="49" charset="-122"/>
              </a:rPr>
              <a:t>〉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第</a:t>
            </a:r>
            <a:r>
              <a:rPr lang="en-US" altLang="zh-TW" sz="2000" dirty="0">
                <a:latin typeface="YouYuan" panose="02010509060101010101" pitchFamily="49" charset="-122"/>
                <a:ea typeface="YouYuan" panose="02010509060101010101" pitchFamily="49" charset="-122"/>
              </a:rPr>
              <a:t>9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條所稱「</a:t>
            </a:r>
            <a:r>
              <a:rPr lang="zh-TW" altLang="en-US" sz="2000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進入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大陸地區」之行為，</a:t>
            </a:r>
            <a:r>
              <a:rPr lang="zh-TW" altLang="en-US" sz="2000" dirty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赴陸轉機前均須</a:t>
            </a:r>
            <a:r>
              <a:rPr lang="zh-TW" altLang="en-US" sz="2000" dirty="0" smtClean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依規定</a:t>
            </a:r>
            <a:r>
              <a:rPr lang="zh-TW" altLang="en-US" sz="2000" dirty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申請許可或報准</a:t>
            </a:r>
            <a:r>
              <a:rPr lang="zh-TW" altLang="en-US" sz="2000" dirty="0">
                <a:latin typeface="YouYuan" panose="02010509060101010101" pitchFamily="49" charset="-122"/>
                <a:ea typeface="YouYuan" panose="02010509060101010101" pitchFamily="49" charset="-122"/>
              </a:rPr>
              <a:t>。</a:t>
            </a:r>
            <a:endParaRPr lang="en-US" altLang="zh-TW" sz="2000" dirty="0" smtClean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28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31014" y="311254"/>
            <a:ext cx="5747503" cy="1262814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19050">
            <a:solidFill>
              <a:srgbClr val="ECECE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公務員赴陸</a:t>
            </a:r>
            <a:r>
              <a:rPr lang="zh-TW" altLang="en-US" sz="3200" b="1" dirty="0" smtClean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的注意事項</a:t>
            </a:r>
            <a:r>
              <a:rPr lang="zh-TW" altLang="en-US" sz="3200" b="1" dirty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有哪些？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949768" y="2064937"/>
            <a:ext cx="9760519" cy="127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公務員不論職等高低，走到哪裡都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具有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公務員身分，除非赴陸是觀光、探親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等私人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行程，否則最需留意的，就是與陸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方的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交流過程，是不是符合「對等」及「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尊嚴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」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。</a:t>
            </a:r>
            <a:endParaRPr lang="en-US" altLang="zh-TW" dirty="0" smtClean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TW" altLang="en-US" dirty="0"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-1" y="0"/>
            <a:ext cx="2946401" cy="2739137"/>
            <a:chOff x="-1" y="0"/>
            <a:chExt cx="4000501" cy="3719087"/>
          </a:xfrm>
        </p:grpSpPr>
        <p:pic>
          <p:nvPicPr>
            <p:cNvPr id="161" name="그림 1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541" y="1007504"/>
              <a:ext cx="999079" cy="999080"/>
            </a:xfrm>
            <a:prstGeom prst="rect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" name="직각 삼각형 4"/>
            <p:cNvSpPr/>
            <p:nvPr/>
          </p:nvSpPr>
          <p:spPr>
            <a:xfrm flipV="1">
              <a:off x="-1" y="0"/>
              <a:ext cx="4000501" cy="23432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539385" y="0"/>
              <a:ext cx="2757273" cy="3074813"/>
              <a:chOff x="1556" y="-824"/>
              <a:chExt cx="3673" cy="4096"/>
            </a:xfr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624" y="1042"/>
                <a:ext cx="2045" cy="1180"/>
              </a:xfrm>
              <a:custGeom>
                <a:avLst/>
                <a:gdLst>
                  <a:gd name="T0" fmla="*/ 6136 w 6136"/>
                  <a:gd name="T1" fmla="*/ 0 h 3540"/>
                  <a:gd name="T2" fmla="*/ 6048 w 6136"/>
                  <a:gd name="T3" fmla="*/ 236 h 3540"/>
                  <a:gd name="T4" fmla="*/ 457 w 6136"/>
                  <a:gd name="T5" fmla="*/ 3508 h 3540"/>
                  <a:gd name="T6" fmla="*/ 0 w 6136"/>
                  <a:gd name="T7" fmla="*/ 3540 h 3540"/>
                  <a:gd name="T8" fmla="*/ 203 w 6136"/>
                  <a:gd name="T9" fmla="*/ 3283 h 3540"/>
                  <a:gd name="T10" fmla="*/ 5933 w 6136"/>
                  <a:gd name="T11" fmla="*/ 0 h 3540"/>
                  <a:gd name="T12" fmla="*/ 6136 w 6136"/>
                  <a:gd name="T13" fmla="*/ 0 h 3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36" h="3540">
                    <a:moveTo>
                      <a:pt x="6136" y="0"/>
                    </a:moveTo>
                    <a:lnTo>
                      <a:pt x="6048" y="236"/>
                    </a:lnTo>
                    <a:lnTo>
                      <a:pt x="457" y="3508"/>
                    </a:lnTo>
                    <a:lnTo>
                      <a:pt x="0" y="3540"/>
                    </a:lnTo>
                    <a:lnTo>
                      <a:pt x="203" y="3283"/>
                    </a:lnTo>
                    <a:lnTo>
                      <a:pt x="5933" y="0"/>
                    </a:lnTo>
                    <a:lnTo>
                      <a:pt x="6136" y="0"/>
                    </a:lnTo>
                    <a:close/>
                  </a:path>
                </a:pathLst>
              </a:custGeom>
              <a:solidFill>
                <a:srgbClr val="3B3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624" y="1042"/>
                <a:ext cx="3605" cy="2230"/>
              </a:xfrm>
              <a:custGeom>
                <a:avLst/>
                <a:gdLst>
                  <a:gd name="T0" fmla="*/ 10815 w 10816"/>
                  <a:gd name="T1" fmla="*/ 2827 h 6692"/>
                  <a:gd name="T2" fmla="*/ 10814 w 10816"/>
                  <a:gd name="T3" fmla="*/ 2800 h 6692"/>
                  <a:gd name="T4" fmla="*/ 10799 w 10816"/>
                  <a:gd name="T5" fmla="*/ 2746 h 6692"/>
                  <a:gd name="T6" fmla="*/ 10772 w 10816"/>
                  <a:gd name="T7" fmla="*/ 2699 h 6692"/>
                  <a:gd name="T8" fmla="*/ 10731 w 10816"/>
                  <a:gd name="T9" fmla="*/ 2657 h 6692"/>
                  <a:gd name="T10" fmla="*/ 10706 w 10816"/>
                  <a:gd name="T11" fmla="*/ 2640 h 6692"/>
                  <a:gd name="T12" fmla="*/ 6133 w 10816"/>
                  <a:gd name="T13" fmla="*/ 0 h 6692"/>
                  <a:gd name="T14" fmla="*/ 0 w 10816"/>
                  <a:gd name="T15" fmla="*/ 3540 h 6692"/>
                  <a:gd name="T16" fmla="*/ 2 w 10816"/>
                  <a:gd name="T17" fmla="*/ 3593 h 6692"/>
                  <a:gd name="T18" fmla="*/ 15 w 10816"/>
                  <a:gd name="T19" fmla="*/ 3695 h 6692"/>
                  <a:gd name="T20" fmla="*/ 42 w 10816"/>
                  <a:gd name="T21" fmla="*/ 3793 h 6692"/>
                  <a:gd name="T22" fmla="*/ 81 w 10816"/>
                  <a:gd name="T23" fmla="*/ 3887 h 6692"/>
                  <a:gd name="T24" fmla="*/ 131 w 10816"/>
                  <a:gd name="T25" fmla="*/ 3975 h 6692"/>
                  <a:gd name="T26" fmla="*/ 193 w 10816"/>
                  <a:gd name="T27" fmla="*/ 4055 h 6692"/>
                  <a:gd name="T28" fmla="*/ 265 w 10816"/>
                  <a:gd name="T29" fmla="*/ 4127 h 6692"/>
                  <a:gd name="T30" fmla="*/ 346 w 10816"/>
                  <a:gd name="T31" fmla="*/ 4191 h 6692"/>
                  <a:gd name="T32" fmla="*/ 391 w 10816"/>
                  <a:gd name="T33" fmla="*/ 4217 h 6692"/>
                  <a:gd name="T34" fmla="*/ 4480 w 10816"/>
                  <a:gd name="T35" fmla="*/ 6579 h 6692"/>
                  <a:gd name="T36" fmla="*/ 4530 w 10816"/>
                  <a:gd name="T37" fmla="*/ 6606 h 6692"/>
                  <a:gd name="T38" fmla="*/ 4634 w 10816"/>
                  <a:gd name="T39" fmla="*/ 6649 h 6692"/>
                  <a:gd name="T40" fmla="*/ 4742 w 10816"/>
                  <a:gd name="T41" fmla="*/ 6678 h 6692"/>
                  <a:gd name="T42" fmla="*/ 4851 w 10816"/>
                  <a:gd name="T43" fmla="*/ 6692 h 6692"/>
                  <a:gd name="T44" fmla="*/ 4961 w 10816"/>
                  <a:gd name="T45" fmla="*/ 6692 h 6692"/>
                  <a:gd name="T46" fmla="*/ 5070 w 10816"/>
                  <a:gd name="T47" fmla="*/ 6678 h 6692"/>
                  <a:gd name="T48" fmla="*/ 5178 w 10816"/>
                  <a:gd name="T49" fmla="*/ 6649 h 6692"/>
                  <a:gd name="T50" fmla="*/ 5282 w 10816"/>
                  <a:gd name="T51" fmla="*/ 6606 h 6692"/>
                  <a:gd name="T52" fmla="*/ 5332 w 10816"/>
                  <a:gd name="T53" fmla="*/ 6579 h 6692"/>
                  <a:gd name="T54" fmla="*/ 10366 w 10816"/>
                  <a:gd name="T55" fmla="*/ 3671 h 6692"/>
                  <a:gd name="T56" fmla="*/ 10418 w 10816"/>
                  <a:gd name="T57" fmla="*/ 3641 h 6692"/>
                  <a:gd name="T58" fmla="*/ 10511 w 10816"/>
                  <a:gd name="T59" fmla="*/ 3567 h 6692"/>
                  <a:gd name="T60" fmla="*/ 10595 w 10816"/>
                  <a:gd name="T61" fmla="*/ 3485 h 6692"/>
                  <a:gd name="T62" fmla="*/ 10665 w 10816"/>
                  <a:gd name="T63" fmla="*/ 3391 h 6692"/>
                  <a:gd name="T64" fmla="*/ 10723 w 10816"/>
                  <a:gd name="T65" fmla="*/ 3291 h 6692"/>
                  <a:gd name="T66" fmla="*/ 10769 w 10816"/>
                  <a:gd name="T67" fmla="*/ 3183 h 6692"/>
                  <a:gd name="T68" fmla="*/ 10799 w 10816"/>
                  <a:gd name="T69" fmla="*/ 3069 h 6692"/>
                  <a:gd name="T70" fmla="*/ 10815 w 10816"/>
                  <a:gd name="T71" fmla="*/ 2952 h 6692"/>
                  <a:gd name="T72" fmla="*/ 10816 w 10816"/>
                  <a:gd name="T73" fmla="*/ 2892 h 6692"/>
                  <a:gd name="T74" fmla="*/ 10816 w 10816"/>
                  <a:gd name="T75" fmla="*/ 2827 h 6692"/>
                  <a:gd name="T76" fmla="*/ 10815 w 10816"/>
                  <a:gd name="T77" fmla="*/ 2827 h 6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16" h="6692">
                    <a:moveTo>
                      <a:pt x="10815" y="2827"/>
                    </a:moveTo>
                    <a:lnTo>
                      <a:pt x="10814" y="2800"/>
                    </a:lnTo>
                    <a:lnTo>
                      <a:pt x="10799" y="2746"/>
                    </a:lnTo>
                    <a:lnTo>
                      <a:pt x="10772" y="2699"/>
                    </a:lnTo>
                    <a:lnTo>
                      <a:pt x="10731" y="2657"/>
                    </a:lnTo>
                    <a:lnTo>
                      <a:pt x="10706" y="2640"/>
                    </a:lnTo>
                    <a:lnTo>
                      <a:pt x="6133" y="0"/>
                    </a:lnTo>
                    <a:lnTo>
                      <a:pt x="0" y="3540"/>
                    </a:lnTo>
                    <a:lnTo>
                      <a:pt x="2" y="3593"/>
                    </a:lnTo>
                    <a:lnTo>
                      <a:pt x="15" y="3695"/>
                    </a:lnTo>
                    <a:lnTo>
                      <a:pt x="42" y="3793"/>
                    </a:lnTo>
                    <a:lnTo>
                      <a:pt x="81" y="3887"/>
                    </a:lnTo>
                    <a:lnTo>
                      <a:pt x="131" y="3975"/>
                    </a:lnTo>
                    <a:lnTo>
                      <a:pt x="193" y="4055"/>
                    </a:lnTo>
                    <a:lnTo>
                      <a:pt x="265" y="4127"/>
                    </a:lnTo>
                    <a:lnTo>
                      <a:pt x="346" y="4191"/>
                    </a:lnTo>
                    <a:lnTo>
                      <a:pt x="391" y="4217"/>
                    </a:lnTo>
                    <a:lnTo>
                      <a:pt x="4480" y="6579"/>
                    </a:lnTo>
                    <a:lnTo>
                      <a:pt x="4530" y="6606"/>
                    </a:lnTo>
                    <a:lnTo>
                      <a:pt x="4634" y="6649"/>
                    </a:lnTo>
                    <a:lnTo>
                      <a:pt x="4742" y="6678"/>
                    </a:lnTo>
                    <a:lnTo>
                      <a:pt x="4851" y="6692"/>
                    </a:lnTo>
                    <a:lnTo>
                      <a:pt x="4961" y="6692"/>
                    </a:lnTo>
                    <a:lnTo>
                      <a:pt x="5070" y="6678"/>
                    </a:lnTo>
                    <a:lnTo>
                      <a:pt x="5178" y="6649"/>
                    </a:lnTo>
                    <a:lnTo>
                      <a:pt x="5282" y="6606"/>
                    </a:lnTo>
                    <a:lnTo>
                      <a:pt x="5332" y="6579"/>
                    </a:lnTo>
                    <a:lnTo>
                      <a:pt x="10366" y="3671"/>
                    </a:lnTo>
                    <a:lnTo>
                      <a:pt x="10418" y="3641"/>
                    </a:lnTo>
                    <a:lnTo>
                      <a:pt x="10511" y="3567"/>
                    </a:lnTo>
                    <a:lnTo>
                      <a:pt x="10595" y="3485"/>
                    </a:lnTo>
                    <a:lnTo>
                      <a:pt x="10665" y="3391"/>
                    </a:lnTo>
                    <a:lnTo>
                      <a:pt x="10723" y="3291"/>
                    </a:lnTo>
                    <a:lnTo>
                      <a:pt x="10769" y="3183"/>
                    </a:lnTo>
                    <a:lnTo>
                      <a:pt x="10799" y="3069"/>
                    </a:lnTo>
                    <a:lnTo>
                      <a:pt x="10815" y="2952"/>
                    </a:lnTo>
                    <a:lnTo>
                      <a:pt x="10816" y="2892"/>
                    </a:lnTo>
                    <a:lnTo>
                      <a:pt x="10816" y="2827"/>
                    </a:lnTo>
                    <a:lnTo>
                      <a:pt x="10815" y="2827"/>
                    </a:lnTo>
                    <a:close/>
                  </a:path>
                </a:pathLst>
              </a:custGeom>
              <a:solidFill>
                <a:srgbClr val="DE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624" y="1986"/>
                <a:ext cx="3605" cy="1286"/>
              </a:xfrm>
              <a:custGeom>
                <a:avLst/>
                <a:gdLst>
                  <a:gd name="T0" fmla="*/ 10706 w 10816"/>
                  <a:gd name="T1" fmla="*/ 191 h 3859"/>
                  <a:gd name="T2" fmla="*/ 5332 w 10816"/>
                  <a:gd name="T3" fmla="*/ 3295 h 3859"/>
                  <a:gd name="T4" fmla="*/ 5282 w 10816"/>
                  <a:gd name="T5" fmla="*/ 3322 h 3859"/>
                  <a:gd name="T6" fmla="*/ 5178 w 10816"/>
                  <a:gd name="T7" fmla="*/ 3364 h 3859"/>
                  <a:gd name="T8" fmla="*/ 5070 w 10816"/>
                  <a:gd name="T9" fmla="*/ 3393 h 3859"/>
                  <a:gd name="T10" fmla="*/ 4961 w 10816"/>
                  <a:gd name="T11" fmla="*/ 3407 h 3859"/>
                  <a:gd name="T12" fmla="*/ 4851 w 10816"/>
                  <a:gd name="T13" fmla="*/ 3407 h 3859"/>
                  <a:gd name="T14" fmla="*/ 4742 w 10816"/>
                  <a:gd name="T15" fmla="*/ 3393 h 3859"/>
                  <a:gd name="T16" fmla="*/ 4634 w 10816"/>
                  <a:gd name="T17" fmla="*/ 3364 h 3859"/>
                  <a:gd name="T18" fmla="*/ 4530 w 10816"/>
                  <a:gd name="T19" fmla="*/ 3322 h 3859"/>
                  <a:gd name="T20" fmla="*/ 4480 w 10816"/>
                  <a:gd name="T21" fmla="*/ 3295 h 3859"/>
                  <a:gd name="T22" fmla="*/ 0 w 10816"/>
                  <a:gd name="T23" fmla="*/ 707 h 3859"/>
                  <a:gd name="T24" fmla="*/ 2 w 10816"/>
                  <a:gd name="T25" fmla="*/ 760 h 3859"/>
                  <a:gd name="T26" fmla="*/ 15 w 10816"/>
                  <a:gd name="T27" fmla="*/ 862 h 3859"/>
                  <a:gd name="T28" fmla="*/ 42 w 10816"/>
                  <a:gd name="T29" fmla="*/ 960 h 3859"/>
                  <a:gd name="T30" fmla="*/ 81 w 10816"/>
                  <a:gd name="T31" fmla="*/ 1054 h 3859"/>
                  <a:gd name="T32" fmla="*/ 131 w 10816"/>
                  <a:gd name="T33" fmla="*/ 1142 h 3859"/>
                  <a:gd name="T34" fmla="*/ 193 w 10816"/>
                  <a:gd name="T35" fmla="*/ 1222 h 3859"/>
                  <a:gd name="T36" fmla="*/ 265 w 10816"/>
                  <a:gd name="T37" fmla="*/ 1294 h 3859"/>
                  <a:gd name="T38" fmla="*/ 346 w 10816"/>
                  <a:gd name="T39" fmla="*/ 1358 h 3859"/>
                  <a:gd name="T40" fmla="*/ 391 w 10816"/>
                  <a:gd name="T41" fmla="*/ 1384 h 3859"/>
                  <a:gd name="T42" fmla="*/ 4480 w 10816"/>
                  <a:gd name="T43" fmla="*/ 3746 h 3859"/>
                  <a:gd name="T44" fmla="*/ 4530 w 10816"/>
                  <a:gd name="T45" fmla="*/ 3773 h 3859"/>
                  <a:gd name="T46" fmla="*/ 4634 w 10816"/>
                  <a:gd name="T47" fmla="*/ 3816 h 3859"/>
                  <a:gd name="T48" fmla="*/ 4742 w 10816"/>
                  <a:gd name="T49" fmla="*/ 3845 h 3859"/>
                  <a:gd name="T50" fmla="*/ 4851 w 10816"/>
                  <a:gd name="T51" fmla="*/ 3859 h 3859"/>
                  <a:gd name="T52" fmla="*/ 4961 w 10816"/>
                  <a:gd name="T53" fmla="*/ 3859 h 3859"/>
                  <a:gd name="T54" fmla="*/ 5070 w 10816"/>
                  <a:gd name="T55" fmla="*/ 3845 h 3859"/>
                  <a:gd name="T56" fmla="*/ 5178 w 10816"/>
                  <a:gd name="T57" fmla="*/ 3816 h 3859"/>
                  <a:gd name="T58" fmla="*/ 5282 w 10816"/>
                  <a:gd name="T59" fmla="*/ 3773 h 3859"/>
                  <a:gd name="T60" fmla="*/ 5332 w 10816"/>
                  <a:gd name="T61" fmla="*/ 3746 h 3859"/>
                  <a:gd name="T62" fmla="*/ 10366 w 10816"/>
                  <a:gd name="T63" fmla="*/ 838 h 3859"/>
                  <a:gd name="T64" fmla="*/ 10418 w 10816"/>
                  <a:gd name="T65" fmla="*/ 808 h 3859"/>
                  <a:gd name="T66" fmla="*/ 10511 w 10816"/>
                  <a:gd name="T67" fmla="*/ 734 h 3859"/>
                  <a:gd name="T68" fmla="*/ 10595 w 10816"/>
                  <a:gd name="T69" fmla="*/ 652 h 3859"/>
                  <a:gd name="T70" fmla="*/ 10665 w 10816"/>
                  <a:gd name="T71" fmla="*/ 558 h 3859"/>
                  <a:gd name="T72" fmla="*/ 10723 w 10816"/>
                  <a:gd name="T73" fmla="*/ 458 h 3859"/>
                  <a:gd name="T74" fmla="*/ 10769 w 10816"/>
                  <a:gd name="T75" fmla="*/ 350 h 3859"/>
                  <a:gd name="T76" fmla="*/ 10799 w 10816"/>
                  <a:gd name="T77" fmla="*/ 236 h 3859"/>
                  <a:gd name="T78" fmla="*/ 10815 w 10816"/>
                  <a:gd name="T79" fmla="*/ 119 h 3859"/>
                  <a:gd name="T80" fmla="*/ 10816 w 10816"/>
                  <a:gd name="T81" fmla="*/ 59 h 3859"/>
                  <a:gd name="T82" fmla="*/ 10816 w 10816"/>
                  <a:gd name="T83" fmla="*/ 0 h 3859"/>
                  <a:gd name="T84" fmla="*/ 10815 w 10816"/>
                  <a:gd name="T85" fmla="*/ 27 h 3859"/>
                  <a:gd name="T86" fmla="*/ 10801 w 10816"/>
                  <a:gd name="T87" fmla="*/ 82 h 3859"/>
                  <a:gd name="T88" fmla="*/ 10773 w 10816"/>
                  <a:gd name="T89" fmla="*/ 132 h 3859"/>
                  <a:gd name="T90" fmla="*/ 10731 w 10816"/>
                  <a:gd name="T91" fmla="*/ 174 h 3859"/>
                  <a:gd name="T92" fmla="*/ 10706 w 10816"/>
                  <a:gd name="T93" fmla="*/ 191 h 3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16" h="3859">
                    <a:moveTo>
                      <a:pt x="10706" y="191"/>
                    </a:moveTo>
                    <a:lnTo>
                      <a:pt x="5332" y="3295"/>
                    </a:lnTo>
                    <a:lnTo>
                      <a:pt x="5282" y="3322"/>
                    </a:lnTo>
                    <a:lnTo>
                      <a:pt x="5178" y="3364"/>
                    </a:lnTo>
                    <a:lnTo>
                      <a:pt x="5070" y="3393"/>
                    </a:lnTo>
                    <a:lnTo>
                      <a:pt x="4961" y="3407"/>
                    </a:lnTo>
                    <a:lnTo>
                      <a:pt x="4851" y="3407"/>
                    </a:lnTo>
                    <a:lnTo>
                      <a:pt x="4742" y="3393"/>
                    </a:lnTo>
                    <a:lnTo>
                      <a:pt x="4634" y="3364"/>
                    </a:lnTo>
                    <a:lnTo>
                      <a:pt x="4530" y="3322"/>
                    </a:lnTo>
                    <a:lnTo>
                      <a:pt x="4480" y="3295"/>
                    </a:lnTo>
                    <a:lnTo>
                      <a:pt x="0" y="707"/>
                    </a:lnTo>
                    <a:lnTo>
                      <a:pt x="2" y="760"/>
                    </a:lnTo>
                    <a:lnTo>
                      <a:pt x="15" y="862"/>
                    </a:lnTo>
                    <a:lnTo>
                      <a:pt x="42" y="960"/>
                    </a:lnTo>
                    <a:lnTo>
                      <a:pt x="81" y="1054"/>
                    </a:lnTo>
                    <a:lnTo>
                      <a:pt x="131" y="1142"/>
                    </a:lnTo>
                    <a:lnTo>
                      <a:pt x="193" y="1222"/>
                    </a:lnTo>
                    <a:lnTo>
                      <a:pt x="265" y="1294"/>
                    </a:lnTo>
                    <a:lnTo>
                      <a:pt x="346" y="1358"/>
                    </a:lnTo>
                    <a:lnTo>
                      <a:pt x="391" y="1384"/>
                    </a:lnTo>
                    <a:lnTo>
                      <a:pt x="4480" y="3746"/>
                    </a:lnTo>
                    <a:lnTo>
                      <a:pt x="4530" y="3773"/>
                    </a:lnTo>
                    <a:lnTo>
                      <a:pt x="4634" y="3816"/>
                    </a:lnTo>
                    <a:lnTo>
                      <a:pt x="4742" y="3845"/>
                    </a:lnTo>
                    <a:lnTo>
                      <a:pt x="4851" y="3859"/>
                    </a:lnTo>
                    <a:lnTo>
                      <a:pt x="4961" y="3859"/>
                    </a:lnTo>
                    <a:lnTo>
                      <a:pt x="5070" y="3845"/>
                    </a:lnTo>
                    <a:lnTo>
                      <a:pt x="5178" y="3816"/>
                    </a:lnTo>
                    <a:lnTo>
                      <a:pt x="5282" y="3773"/>
                    </a:lnTo>
                    <a:lnTo>
                      <a:pt x="5332" y="3746"/>
                    </a:lnTo>
                    <a:lnTo>
                      <a:pt x="10366" y="838"/>
                    </a:lnTo>
                    <a:lnTo>
                      <a:pt x="10418" y="808"/>
                    </a:lnTo>
                    <a:lnTo>
                      <a:pt x="10511" y="734"/>
                    </a:lnTo>
                    <a:lnTo>
                      <a:pt x="10595" y="652"/>
                    </a:lnTo>
                    <a:lnTo>
                      <a:pt x="10665" y="558"/>
                    </a:lnTo>
                    <a:lnTo>
                      <a:pt x="10723" y="458"/>
                    </a:lnTo>
                    <a:lnTo>
                      <a:pt x="10769" y="350"/>
                    </a:lnTo>
                    <a:lnTo>
                      <a:pt x="10799" y="236"/>
                    </a:lnTo>
                    <a:lnTo>
                      <a:pt x="10815" y="119"/>
                    </a:lnTo>
                    <a:lnTo>
                      <a:pt x="10816" y="59"/>
                    </a:lnTo>
                    <a:lnTo>
                      <a:pt x="10816" y="0"/>
                    </a:lnTo>
                    <a:lnTo>
                      <a:pt x="10815" y="27"/>
                    </a:lnTo>
                    <a:lnTo>
                      <a:pt x="10801" y="82"/>
                    </a:lnTo>
                    <a:lnTo>
                      <a:pt x="10773" y="132"/>
                    </a:lnTo>
                    <a:lnTo>
                      <a:pt x="10731" y="174"/>
                    </a:lnTo>
                    <a:lnTo>
                      <a:pt x="10706" y="191"/>
                    </a:lnTo>
                    <a:close/>
                  </a:path>
                </a:pathLst>
              </a:custGeom>
              <a:solidFill>
                <a:srgbClr val="BBC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2029" y="1277"/>
                <a:ext cx="1413" cy="814"/>
              </a:xfrm>
              <a:custGeom>
                <a:avLst/>
                <a:gdLst>
                  <a:gd name="T0" fmla="*/ 0 w 4237"/>
                  <a:gd name="T1" fmla="*/ 2120 h 2444"/>
                  <a:gd name="T2" fmla="*/ 554 w 4237"/>
                  <a:gd name="T3" fmla="*/ 2444 h 2444"/>
                  <a:gd name="T4" fmla="*/ 4237 w 4237"/>
                  <a:gd name="T5" fmla="*/ 316 h 2444"/>
                  <a:gd name="T6" fmla="*/ 3687 w 4237"/>
                  <a:gd name="T7" fmla="*/ 0 h 2444"/>
                  <a:gd name="T8" fmla="*/ 0 w 4237"/>
                  <a:gd name="T9" fmla="*/ 2120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7" h="2444">
                    <a:moveTo>
                      <a:pt x="0" y="2120"/>
                    </a:moveTo>
                    <a:lnTo>
                      <a:pt x="554" y="2444"/>
                    </a:lnTo>
                    <a:lnTo>
                      <a:pt x="4237" y="316"/>
                    </a:lnTo>
                    <a:lnTo>
                      <a:pt x="3687" y="0"/>
                    </a:lnTo>
                    <a:lnTo>
                      <a:pt x="0" y="2120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2076" y="2158"/>
                <a:ext cx="353" cy="218"/>
              </a:xfrm>
              <a:custGeom>
                <a:avLst/>
                <a:gdLst>
                  <a:gd name="T0" fmla="*/ 766 w 1059"/>
                  <a:gd name="T1" fmla="*/ 0 h 654"/>
                  <a:gd name="T2" fmla="*/ 0 w 1059"/>
                  <a:gd name="T3" fmla="*/ 443 h 654"/>
                  <a:gd name="T4" fmla="*/ 0 w 1059"/>
                  <a:gd name="T5" fmla="*/ 485 h 654"/>
                  <a:gd name="T6" fmla="*/ 292 w 1059"/>
                  <a:gd name="T7" fmla="*/ 654 h 654"/>
                  <a:gd name="T8" fmla="*/ 1059 w 1059"/>
                  <a:gd name="T9" fmla="*/ 213 h 654"/>
                  <a:gd name="T10" fmla="*/ 1059 w 1059"/>
                  <a:gd name="T11" fmla="*/ 168 h 654"/>
                  <a:gd name="T12" fmla="*/ 766 w 1059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654">
                    <a:moveTo>
                      <a:pt x="766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292" y="654"/>
                    </a:lnTo>
                    <a:lnTo>
                      <a:pt x="1059" y="213"/>
                    </a:lnTo>
                    <a:lnTo>
                      <a:pt x="1059" y="168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076" y="2214"/>
                <a:ext cx="353" cy="162"/>
              </a:xfrm>
              <a:custGeom>
                <a:avLst/>
                <a:gdLst>
                  <a:gd name="T0" fmla="*/ 293 w 1059"/>
                  <a:gd name="T1" fmla="*/ 445 h 486"/>
                  <a:gd name="T2" fmla="*/ 0 w 1059"/>
                  <a:gd name="T3" fmla="*/ 275 h 486"/>
                  <a:gd name="T4" fmla="*/ 0 w 1059"/>
                  <a:gd name="T5" fmla="*/ 317 h 486"/>
                  <a:gd name="T6" fmla="*/ 292 w 1059"/>
                  <a:gd name="T7" fmla="*/ 486 h 486"/>
                  <a:gd name="T8" fmla="*/ 1059 w 1059"/>
                  <a:gd name="T9" fmla="*/ 45 h 486"/>
                  <a:gd name="T10" fmla="*/ 1059 w 1059"/>
                  <a:gd name="T11" fmla="*/ 0 h 486"/>
                  <a:gd name="T12" fmla="*/ 293 w 1059"/>
                  <a:gd name="T13" fmla="*/ 44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486">
                    <a:moveTo>
                      <a:pt x="293" y="445"/>
                    </a:moveTo>
                    <a:lnTo>
                      <a:pt x="0" y="275"/>
                    </a:lnTo>
                    <a:lnTo>
                      <a:pt x="0" y="317"/>
                    </a:lnTo>
                    <a:lnTo>
                      <a:pt x="292" y="486"/>
                    </a:lnTo>
                    <a:lnTo>
                      <a:pt x="1059" y="45"/>
                    </a:lnTo>
                    <a:lnTo>
                      <a:pt x="1059" y="0"/>
                    </a:lnTo>
                    <a:lnTo>
                      <a:pt x="293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2206" y="2232"/>
                <a:ext cx="391" cy="240"/>
              </a:xfrm>
              <a:custGeom>
                <a:avLst/>
                <a:gdLst>
                  <a:gd name="T0" fmla="*/ 764 w 1172"/>
                  <a:gd name="T1" fmla="*/ 0 h 722"/>
                  <a:gd name="T2" fmla="*/ 0 w 1172"/>
                  <a:gd name="T3" fmla="*/ 445 h 722"/>
                  <a:gd name="T4" fmla="*/ 0 w 1172"/>
                  <a:gd name="T5" fmla="*/ 485 h 722"/>
                  <a:gd name="T6" fmla="*/ 404 w 1172"/>
                  <a:gd name="T7" fmla="*/ 722 h 722"/>
                  <a:gd name="T8" fmla="*/ 1172 w 1172"/>
                  <a:gd name="T9" fmla="*/ 281 h 722"/>
                  <a:gd name="T10" fmla="*/ 1172 w 1172"/>
                  <a:gd name="T11" fmla="*/ 236 h 722"/>
                  <a:gd name="T12" fmla="*/ 764 w 1172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2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404" y="722"/>
                    </a:lnTo>
                    <a:lnTo>
                      <a:pt x="1172" y="281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206" y="2310"/>
                <a:ext cx="391" cy="162"/>
              </a:xfrm>
              <a:custGeom>
                <a:avLst/>
                <a:gdLst>
                  <a:gd name="T0" fmla="*/ 406 w 1172"/>
                  <a:gd name="T1" fmla="*/ 444 h 486"/>
                  <a:gd name="T2" fmla="*/ 0 w 1172"/>
                  <a:gd name="T3" fmla="*/ 209 h 486"/>
                  <a:gd name="T4" fmla="*/ 0 w 1172"/>
                  <a:gd name="T5" fmla="*/ 249 h 486"/>
                  <a:gd name="T6" fmla="*/ 404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4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492" y="2067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5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2492" y="2146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8 h 484"/>
                  <a:gd name="T4" fmla="*/ 0 w 1172"/>
                  <a:gd name="T5" fmla="*/ 249 h 484"/>
                  <a:gd name="T6" fmla="*/ 405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8"/>
                    </a:lnTo>
                    <a:lnTo>
                      <a:pt x="0" y="249"/>
                    </a:lnTo>
                    <a:lnTo>
                      <a:pt x="405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2759" y="2106"/>
                <a:ext cx="390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3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4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3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4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2759" y="2184"/>
                <a:ext cx="390" cy="162"/>
              </a:xfrm>
              <a:custGeom>
                <a:avLst/>
                <a:gdLst>
                  <a:gd name="T0" fmla="*/ 406 w 1172"/>
                  <a:gd name="T1" fmla="*/ 445 h 486"/>
                  <a:gd name="T2" fmla="*/ 0 w 1172"/>
                  <a:gd name="T3" fmla="*/ 209 h 486"/>
                  <a:gd name="T4" fmla="*/ 0 w 1172"/>
                  <a:gd name="T5" fmla="*/ 250 h 486"/>
                  <a:gd name="T6" fmla="*/ 405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2961" y="218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4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2961" y="2259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8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8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3246" y="2016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6 h 720"/>
                  <a:gd name="T6" fmla="*/ 405 w 1172"/>
                  <a:gd name="T7" fmla="*/ 720 h 720"/>
                  <a:gd name="T8" fmla="*/ 1172 w 1172"/>
                  <a:gd name="T9" fmla="*/ 280 h 720"/>
                  <a:gd name="T10" fmla="*/ 1172 w 1172"/>
                  <a:gd name="T11" fmla="*/ 237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405" y="720"/>
                    </a:lnTo>
                    <a:lnTo>
                      <a:pt x="1172" y="280"/>
                    </a:lnTo>
                    <a:lnTo>
                      <a:pt x="1172" y="237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3246" y="2095"/>
                <a:ext cx="391" cy="161"/>
              </a:xfrm>
              <a:custGeom>
                <a:avLst/>
                <a:gdLst>
                  <a:gd name="T0" fmla="*/ 406 w 1172"/>
                  <a:gd name="T1" fmla="*/ 443 h 483"/>
                  <a:gd name="T2" fmla="*/ 0 w 1172"/>
                  <a:gd name="T3" fmla="*/ 207 h 483"/>
                  <a:gd name="T4" fmla="*/ 0 w 1172"/>
                  <a:gd name="T5" fmla="*/ 249 h 483"/>
                  <a:gd name="T6" fmla="*/ 405 w 1172"/>
                  <a:gd name="T7" fmla="*/ 483 h 483"/>
                  <a:gd name="T8" fmla="*/ 1172 w 1172"/>
                  <a:gd name="T9" fmla="*/ 43 h 483"/>
                  <a:gd name="T10" fmla="*/ 1172 w 1172"/>
                  <a:gd name="T11" fmla="*/ 0 h 483"/>
                  <a:gd name="T12" fmla="*/ 406 w 1172"/>
                  <a:gd name="T13" fmla="*/ 44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3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5" y="483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3537" y="1849"/>
                <a:ext cx="391" cy="241"/>
              </a:xfrm>
              <a:custGeom>
                <a:avLst/>
                <a:gdLst>
                  <a:gd name="T0" fmla="*/ 766 w 1173"/>
                  <a:gd name="T1" fmla="*/ 0 h 722"/>
                  <a:gd name="T2" fmla="*/ 0 w 1173"/>
                  <a:gd name="T3" fmla="*/ 445 h 722"/>
                  <a:gd name="T4" fmla="*/ 0 w 1173"/>
                  <a:gd name="T5" fmla="*/ 486 h 722"/>
                  <a:gd name="T6" fmla="*/ 404 w 1173"/>
                  <a:gd name="T7" fmla="*/ 722 h 722"/>
                  <a:gd name="T8" fmla="*/ 1173 w 1173"/>
                  <a:gd name="T9" fmla="*/ 281 h 722"/>
                  <a:gd name="T10" fmla="*/ 1173 w 1173"/>
                  <a:gd name="T11" fmla="*/ 236 h 722"/>
                  <a:gd name="T12" fmla="*/ 766 w 1173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722">
                    <a:moveTo>
                      <a:pt x="766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404" y="722"/>
                    </a:lnTo>
                    <a:lnTo>
                      <a:pt x="1173" y="281"/>
                    </a:lnTo>
                    <a:lnTo>
                      <a:pt x="1173" y="236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3537" y="1928"/>
                <a:ext cx="391" cy="162"/>
              </a:xfrm>
              <a:custGeom>
                <a:avLst/>
                <a:gdLst>
                  <a:gd name="T0" fmla="*/ 407 w 1173"/>
                  <a:gd name="T1" fmla="*/ 444 h 486"/>
                  <a:gd name="T2" fmla="*/ 0 w 1173"/>
                  <a:gd name="T3" fmla="*/ 209 h 486"/>
                  <a:gd name="T4" fmla="*/ 0 w 1173"/>
                  <a:gd name="T5" fmla="*/ 250 h 486"/>
                  <a:gd name="T6" fmla="*/ 404 w 1173"/>
                  <a:gd name="T7" fmla="*/ 486 h 486"/>
                  <a:gd name="T8" fmla="*/ 1173 w 1173"/>
                  <a:gd name="T9" fmla="*/ 45 h 486"/>
                  <a:gd name="T10" fmla="*/ 1173 w 1173"/>
                  <a:gd name="T11" fmla="*/ 0 h 486"/>
                  <a:gd name="T12" fmla="*/ 407 w 1173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486">
                    <a:moveTo>
                      <a:pt x="407" y="444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4" y="486"/>
                    </a:lnTo>
                    <a:lnTo>
                      <a:pt x="1173" y="45"/>
                    </a:lnTo>
                    <a:lnTo>
                      <a:pt x="1173" y="0"/>
                    </a:lnTo>
                    <a:lnTo>
                      <a:pt x="407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3045" y="194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3045" y="2019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3334" y="1773"/>
                <a:ext cx="390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80 h 720"/>
                  <a:gd name="T10" fmla="*/ 1172 w 1172"/>
                  <a:gd name="T11" fmla="*/ 235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80"/>
                    </a:lnTo>
                    <a:lnTo>
                      <a:pt x="1172" y="23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3334" y="1851"/>
                <a:ext cx="390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5 w 1172"/>
                  <a:gd name="T7" fmla="*/ 485 h 485"/>
                  <a:gd name="T8" fmla="*/ 1172 w 1172"/>
                  <a:gd name="T9" fmla="*/ 45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5" y="485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3623" y="1609"/>
                <a:ext cx="391" cy="240"/>
              </a:xfrm>
              <a:custGeom>
                <a:avLst/>
                <a:gdLst>
                  <a:gd name="T0" fmla="*/ 764 w 1173"/>
                  <a:gd name="T1" fmla="*/ 0 h 721"/>
                  <a:gd name="T2" fmla="*/ 0 w 1173"/>
                  <a:gd name="T3" fmla="*/ 445 h 721"/>
                  <a:gd name="T4" fmla="*/ 0 w 1173"/>
                  <a:gd name="T5" fmla="*/ 485 h 721"/>
                  <a:gd name="T6" fmla="*/ 404 w 1173"/>
                  <a:gd name="T7" fmla="*/ 721 h 721"/>
                  <a:gd name="T8" fmla="*/ 1173 w 1173"/>
                  <a:gd name="T9" fmla="*/ 280 h 721"/>
                  <a:gd name="T10" fmla="*/ 1173 w 1173"/>
                  <a:gd name="T11" fmla="*/ 236 h 721"/>
                  <a:gd name="T12" fmla="*/ 764 w 1173"/>
                  <a:gd name="T1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721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404" y="721"/>
                    </a:lnTo>
                    <a:lnTo>
                      <a:pt x="1173" y="280"/>
                    </a:lnTo>
                    <a:lnTo>
                      <a:pt x="1173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3623" y="1687"/>
                <a:ext cx="391" cy="162"/>
              </a:xfrm>
              <a:custGeom>
                <a:avLst/>
                <a:gdLst>
                  <a:gd name="T0" fmla="*/ 407 w 1173"/>
                  <a:gd name="T1" fmla="*/ 443 h 485"/>
                  <a:gd name="T2" fmla="*/ 0 w 1173"/>
                  <a:gd name="T3" fmla="*/ 209 h 485"/>
                  <a:gd name="T4" fmla="*/ 0 w 1173"/>
                  <a:gd name="T5" fmla="*/ 249 h 485"/>
                  <a:gd name="T6" fmla="*/ 404 w 1173"/>
                  <a:gd name="T7" fmla="*/ 485 h 485"/>
                  <a:gd name="T8" fmla="*/ 1173 w 1173"/>
                  <a:gd name="T9" fmla="*/ 44 h 485"/>
                  <a:gd name="T10" fmla="*/ 1173 w 1173"/>
                  <a:gd name="T11" fmla="*/ 0 h 485"/>
                  <a:gd name="T12" fmla="*/ 407 w 1173"/>
                  <a:gd name="T13" fmla="*/ 443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485">
                    <a:moveTo>
                      <a:pt x="407" y="443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5"/>
                    </a:lnTo>
                    <a:lnTo>
                      <a:pt x="1173" y="44"/>
                    </a:lnTo>
                    <a:lnTo>
                      <a:pt x="1173" y="0"/>
                    </a:lnTo>
                    <a:lnTo>
                      <a:pt x="407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2778" y="1903"/>
                <a:ext cx="391" cy="240"/>
              </a:xfrm>
              <a:custGeom>
                <a:avLst/>
                <a:gdLst>
                  <a:gd name="T0" fmla="*/ 764 w 1172"/>
                  <a:gd name="T1" fmla="*/ 0 h 721"/>
                  <a:gd name="T2" fmla="*/ 0 w 1172"/>
                  <a:gd name="T3" fmla="*/ 444 h 721"/>
                  <a:gd name="T4" fmla="*/ 0 w 1172"/>
                  <a:gd name="T5" fmla="*/ 486 h 721"/>
                  <a:gd name="T6" fmla="*/ 404 w 1172"/>
                  <a:gd name="T7" fmla="*/ 721 h 721"/>
                  <a:gd name="T8" fmla="*/ 1172 w 1172"/>
                  <a:gd name="T9" fmla="*/ 280 h 721"/>
                  <a:gd name="T10" fmla="*/ 1172 w 1172"/>
                  <a:gd name="T11" fmla="*/ 237 h 721"/>
                  <a:gd name="T12" fmla="*/ 764 w 1172"/>
                  <a:gd name="T1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1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404" y="721"/>
                    </a:lnTo>
                    <a:lnTo>
                      <a:pt x="1172" y="280"/>
                    </a:lnTo>
                    <a:lnTo>
                      <a:pt x="1172" y="237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2778" y="1982"/>
                <a:ext cx="391" cy="161"/>
              </a:xfrm>
              <a:custGeom>
                <a:avLst/>
                <a:gdLst>
                  <a:gd name="T0" fmla="*/ 406 w 1172"/>
                  <a:gd name="T1" fmla="*/ 443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3065" y="1736"/>
                <a:ext cx="391" cy="240"/>
              </a:xfrm>
              <a:custGeom>
                <a:avLst/>
                <a:gdLst>
                  <a:gd name="T0" fmla="*/ 765 w 1172"/>
                  <a:gd name="T1" fmla="*/ 0 h 722"/>
                  <a:gd name="T2" fmla="*/ 0 w 1172"/>
                  <a:gd name="T3" fmla="*/ 445 h 722"/>
                  <a:gd name="T4" fmla="*/ 0 w 1172"/>
                  <a:gd name="T5" fmla="*/ 486 h 722"/>
                  <a:gd name="T6" fmla="*/ 405 w 1172"/>
                  <a:gd name="T7" fmla="*/ 722 h 722"/>
                  <a:gd name="T8" fmla="*/ 1172 w 1172"/>
                  <a:gd name="T9" fmla="*/ 281 h 722"/>
                  <a:gd name="T10" fmla="*/ 1172 w 1172"/>
                  <a:gd name="T11" fmla="*/ 236 h 722"/>
                  <a:gd name="T12" fmla="*/ 765 w 1172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2">
                    <a:moveTo>
                      <a:pt x="765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405" y="722"/>
                    </a:lnTo>
                    <a:lnTo>
                      <a:pt x="1172" y="281"/>
                    </a:lnTo>
                    <a:lnTo>
                      <a:pt x="1172" y="236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3065" y="1814"/>
                <a:ext cx="391" cy="162"/>
              </a:xfrm>
              <a:custGeom>
                <a:avLst/>
                <a:gdLst>
                  <a:gd name="T0" fmla="*/ 406 w 1172"/>
                  <a:gd name="T1" fmla="*/ 444 h 486"/>
                  <a:gd name="T2" fmla="*/ 0 w 1172"/>
                  <a:gd name="T3" fmla="*/ 209 h 486"/>
                  <a:gd name="T4" fmla="*/ 0 w 1172"/>
                  <a:gd name="T5" fmla="*/ 250 h 486"/>
                  <a:gd name="T6" fmla="*/ 405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4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3353" y="157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5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5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3353" y="1648"/>
                <a:ext cx="391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4 w 1172"/>
                  <a:gd name="T7" fmla="*/ 485 h 485"/>
                  <a:gd name="T8" fmla="*/ 1172 w 1172"/>
                  <a:gd name="T9" fmla="*/ 44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5"/>
                    </a:lnTo>
                    <a:lnTo>
                      <a:pt x="1172" y="44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3640" y="1405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3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4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3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4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3640" y="1483"/>
                <a:ext cx="391" cy="162"/>
              </a:xfrm>
              <a:custGeom>
                <a:avLst/>
                <a:gdLst>
                  <a:gd name="T0" fmla="*/ 407 w 1172"/>
                  <a:gd name="T1" fmla="*/ 444 h 486"/>
                  <a:gd name="T2" fmla="*/ 0 w 1172"/>
                  <a:gd name="T3" fmla="*/ 209 h 486"/>
                  <a:gd name="T4" fmla="*/ 0 w 1172"/>
                  <a:gd name="T5" fmla="*/ 249 h 486"/>
                  <a:gd name="T6" fmla="*/ 404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7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7" y="444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7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2371" y="2271"/>
                <a:ext cx="491" cy="298"/>
              </a:xfrm>
              <a:custGeom>
                <a:avLst/>
                <a:gdLst>
                  <a:gd name="T0" fmla="*/ 1473 w 1473"/>
                  <a:gd name="T1" fmla="*/ 236 h 893"/>
                  <a:gd name="T2" fmla="*/ 1066 w 1473"/>
                  <a:gd name="T3" fmla="*/ 0 h 893"/>
                  <a:gd name="T4" fmla="*/ 0 w 1473"/>
                  <a:gd name="T5" fmla="*/ 617 h 893"/>
                  <a:gd name="T6" fmla="*/ 0 w 1473"/>
                  <a:gd name="T7" fmla="*/ 657 h 893"/>
                  <a:gd name="T8" fmla="*/ 405 w 1473"/>
                  <a:gd name="T9" fmla="*/ 893 h 893"/>
                  <a:gd name="T10" fmla="*/ 1473 w 1473"/>
                  <a:gd name="T11" fmla="*/ 281 h 893"/>
                  <a:gd name="T12" fmla="*/ 1473 w 1473"/>
                  <a:gd name="T13" fmla="*/ 236 h 893"/>
                  <a:gd name="T14" fmla="*/ 1473 w 1473"/>
                  <a:gd name="T15" fmla="*/ 2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3" h="893">
                    <a:moveTo>
                      <a:pt x="1473" y="236"/>
                    </a:moveTo>
                    <a:lnTo>
                      <a:pt x="1066" y="0"/>
                    </a:lnTo>
                    <a:lnTo>
                      <a:pt x="0" y="617"/>
                    </a:lnTo>
                    <a:lnTo>
                      <a:pt x="0" y="657"/>
                    </a:lnTo>
                    <a:lnTo>
                      <a:pt x="405" y="893"/>
                    </a:lnTo>
                    <a:lnTo>
                      <a:pt x="1473" y="281"/>
                    </a:lnTo>
                    <a:lnTo>
                      <a:pt x="1473" y="236"/>
                    </a:lnTo>
                    <a:lnTo>
                      <a:pt x="1473" y="236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8"/>
              <p:cNvSpPr>
                <a:spLocks/>
              </p:cNvSpPr>
              <p:nvPr/>
            </p:nvSpPr>
            <p:spPr bwMode="auto">
              <a:xfrm>
                <a:off x="2371" y="2350"/>
                <a:ext cx="491" cy="219"/>
              </a:xfrm>
              <a:custGeom>
                <a:avLst/>
                <a:gdLst>
                  <a:gd name="T0" fmla="*/ 0 w 1473"/>
                  <a:gd name="T1" fmla="*/ 381 h 657"/>
                  <a:gd name="T2" fmla="*/ 0 w 1473"/>
                  <a:gd name="T3" fmla="*/ 421 h 657"/>
                  <a:gd name="T4" fmla="*/ 405 w 1473"/>
                  <a:gd name="T5" fmla="*/ 657 h 657"/>
                  <a:gd name="T6" fmla="*/ 1473 w 1473"/>
                  <a:gd name="T7" fmla="*/ 45 h 657"/>
                  <a:gd name="T8" fmla="*/ 1473 w 1473"/>
                  <a:gd name="T9" fmla="*/ 0 h 657"/>
                  <a:gd name="T10" fmla="*/ 406 w 1473"/>
                  <a:gd name="T11" fmla="*/ 617 h 657"/>
                  <a:gd name="T12" fmla="*/ 0 w 1473"/>
                  <a:gd name="T13" fmla="*/ 381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3" h="657">
                    <a:moveTo>
                      <a:pt x="0" y="381"/>
                    </a:moveTo>
                    <a:lnTo>
                      <a:pt x="0" y="421"/>
                    </a:lnTo>
                    <a:lnTo>
                      <a:pt x="405" y="657"/>
                    </a:lnTo>
                    <a:lnTo>
                      <a:pt x="1473" y="45"/>
                    </a:lnTo>
                    <a:lnTo>
                      <a:pt x="1473" y="0"/>
                    </a:lnTo>
                    <a:lnTo>
                      <a:pt x="406" y="617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2539" y="2348"/>
                <a:ext cx="527" cy="319"/>
              </a:xfrm>
              <a:custGeom>
                <a:avLst/>
                <a:gdLst>
                  <a:gd name="T0" fmla="*/ 1579 w 1581"/>
                  <a:gd name="T1" fmla="*/ 235 h 955"/>
                  <a:gd name="T2" fmla="*/ 1173 w 1581"/>
                  <a:gd name="T3" fmla="*/ 0 h 955"/>
                  <a:gd name="T4" fmla="*/ 0 w 1581"/>
                  <a:gd name="T5" fmla="*/ 678 h 955"/>
                  <a:gd name="T6" fmla="*/ 0 w 1581"/>
                  <a:gd name="T7" fmla="*/ 719 h 955"/>
                  <a:gd name="T8" fmla="*/ 406 w 1581"/>
                  <a:gd name="T9" fmla="*/ 955 h 955"/>
                  <a:gd name="T10" fmla="*/ 1581 w 1581"/>
                  <a:gd name="T11" fmla="*/ 278 h 955"/>
                  <a:gd name="T12" fmla="*/ 1581 w 1581"/>
                  <a:gd name="T13" fmla="*/ 235 h 955"/>
                  <a:gd name="T14" fmla="*/ 1579 w 1581"/>
                  <a:gd name="T15" fmla="*/ 235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1" h="955">
                    <a:moveTo>
                      <a:pt x="1579" y="235"/>
                    </a:moveTo>
                    <a:lnTo>
                      <a:pt x="1173" y="0"/>
                    </a:lnTo>
                    <a:lnTo>
                      <a:pt x="0" y="678"/>
                    </a:lnTo>
                    <a:lnTo>
                      <a:pt x="0" y="719"/>
                    </a:lnTo>
                    <a:lnTo>
                      <a:pt x="406" y="955"/>
                    </a:lnTo>
                    <a:lnTo>
                      <a:pt x="1581" y="278"/>
                    </a:lnTo>
                    <a:lnTo>
                      <a:pt x="1581" y="235"/>
                    </a:lnTo>
                    <a:lnTo>
                      <a:pt x="1579" y="235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2539" y="2427"/>
                <a:ext cx="527" cy="240"/>
              </a:xfrm>
              <a:custGeom>
                <a:avLst/>
                <a:gdLst>
                  <a:gd name="T0" fmla="*/ 0 w 1581"/>
                  <a:gd name="T1" fmla="*/ 443 h 720"/>
                  <a:gd name="T2" fmla="*/ 0 w 1581"/>
                  <a:gd name="T3" fmla="*/ 484 h 720"/>
                  <a:gd name="T4" fmla="*/ 406 w 1581"/>
                  <a:gd name="T5" fmla="*/ 720 h 720"/>
                  <a:gd name="T6" fmla="*/ 1581 w 1581"/>
                  <a:gd name="T7" fmla="*/ 43 h 720"/>
                  <a:gd name="T8" fmla="*/ 1581 w 1581"/>
                  <a:gd name="T9" fmla="*/ 0 h 720"/>
                  <a:gd name="T10" fmla="*/ 407 w 1581"/>
                  <a:gd name="T11" fmla="*/ 680 h 720"/>
                  <a:gd name="T12" fmla="*/ 0 w 1581"/>
                  <a:gd name="T13" fmla="*/ 443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1" h="720">
                    <a:moveTo>
                      <a:pt x="0" y="443"/>
                    </a:moveTo>
                    <a:lnTo>
                      <a:pt x="0" y="484"/>
                    </a:lnTo>
                    <a:lnTo>
                      <a:pt x="406" y="720"/>
                    </a:lnTo>
                    <a:lnTo>
                      <a:pt x="1581" y="43"/>
                    </a:lnTo>
                    <a:lnTo>
                      <a:pt x="1581" y="0"/>
                    </a:lnTo>
                    <a:lnTo>
                      <a:pt x="407" y="680"/>
                    </a:lnTo>
                    <a:lnTo>
                      <a:pt x="0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41"/>
              <p:cNvSpPr>
                <a:spLocks noChangeArrowheads="1"/>
              </p:cNvSpPr>
              <p:nvPr/>
            </p:nvSpPr>
            <p:spPr bwMode="auto">
              <a:xfrm>
                <a:off x="3065" y="2427"/>
                <a:ext cx="1" cy="1"/>
              </a:xfrm>
              <a:prstGeom prst="rect">
                <a:avLst/>
              </a:prstGeom>
              <a:solidFill>
                <a:srgbClr val="252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2705" y="2522"/>
                <a:ext cx="392" cy="240"/>
              </a:xfrm>
              <a:custGeom>
                <a:avLst/>
                <a:gdLst>
                  <a:gd name="T0" fmla="*/ 766 w 1174"/>
                  <a:gd name="T1" fmla="*/ 0 h 720"/>
                  <a:gd name="T2" fmla="*/ 0 w 1174"/>
                  <a:gd name="T3" fmla="*/ 444 h 720"/>
                  <a:gd name="T4" fmla="*/ 0 w 1174"/>
                  <a:gd name="T5" fmla="*/ 485 h 720"/>
                  <a:gd name="T6" fmla="*/ 405 w 1174"/>
                  <a:gd name="T7" fmla="*/ 720 h 720"/>
                  <a:gd name="T8" fmla="*/ 1174 w 1174"/>
                  <a:gd name="T9" fmla="*/ 279 h 720"/>
                  <a:gd name="T10" fmla="*/ 1174 w 1174"/>
                  <a:gd name="T11" fmla="*/ 235 h 720"/>
                  <a:gd name="T12" fmla="*/ 766 w 1174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720">
                    <a:moveTo>
                      <a:pt x="766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5" y="720"/>
                    </a:lnTo>
                    <a:lnTo>
                      <a:pt x="1174" y="279"/>
                    </a:lnTo>
                    <a:lnTo>
                      <a:pt x="1174" y="235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2705" y="2600"/>
                <a:ext cx="392" cy="162"/>
              </a:xfrm>
              <a:custGeom>
                <a:avLst/>
                <a:gdLst>
                  <a:gd name="T0" fmla="*/ 408 w 1174"/>
                  <a:gd name="T1" fmla="*/ 445 h 485"/>
                  <a:gd name="T2" fmla="*/ 0 w 1174"/>
                  <a:gd name="T3" fmla="*/ 209 h 485"/>
                  <a:gd name="T4" fmla="*/ 0 w 1174"/>
                  <a:gd name="T5" fmla="*/ 250 h 485"/>
                  <a:gd name="T6" fmla="*/ 405 w 1174"/>
                  <a:gd name="T7" fmla="*/ 485 h 485"/>
                  <a:gd name="T8" fmla="*/ 1174 w 1174"/>
                  <a:gd name="T9" fmla="*/ 44 h 485"/>
                  <a:gd name="T10" fmla="*/ 1174 w 1174"/>
                  <a:gd name="T11" fmla="*/ 0 h 485"/>
                  <a:gd name="T12" fmla="*/ 408 w 1174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485">
                    <a:moveTo>
                      <a:pt x="408" y="445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5"/>
                    </a:lnTo>
                    <a:lnTo>
                      <a:pt x="1174" y="44"/>
                    </a:lnTo>
                    <a:lnTo>
                      <a:pt x="1174" y="0"/>
                    </a:lnTo>
                    <a:lnTo>
                      <a:pt x="408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2992" y="2356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5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5"/>
              <p:cNvSpPr>
                <a:spLocks/>
              </p:cNvSpPr>
              <p:nvPr/>
            </p:nvSpPr>
            <p:spPr bwMode="auto">
              <a:xfrm>
                <a:off x="2992" y="2434"/>
                <a:ext cx="391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5 w 1172"/>
                  <a:gd name="T7" fmla="*/ 485 h 485"/>
                  <a:gd name="T8" fmla="*/ 1172 w 1172"/>
                  <a:gd name="T9" fmla="*/ 44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5" y="485"/>
                    </a:lnTo>
                    <a:lnTo>
                      <a:pt x="1172" y="44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46"/>
              <p:cNvSpPr>
                <a:spLocks/>
              </p:cNvSpPr>
              <p:nvPr/>
            </p:nvSpPr>
            <p:spPr bwMode="auto">
              <a:xfrm>
                <a:off x="3279" y="1858"/>
                <a:ext cx="963" cy="572"/>
              </a:xfrm>
              <a:custGeom>
                <a:avLst/>
                <a:gdLst>
                  <a:gd name="T0" fmla="*/ 2482 w 2889"/>
                  <a:gd name="T1" fmla="*/ 0 h 1716"/>
                  <a:gd name="T2" fmla="*/ 0 w 2889"/>
                  <a:gd name="T3" fmla="*/ 1440 h 1716"/>
                  <a:gd name="T4" fmla="*/ 0 w 2889"/>
                  <a:gd name="T5" fmla="*/ 1482 h 1716"/>
                  <a:gd name="T6" fmla="*/ 404 w 2889"/>
                  <a:gd name="T7" fmla="*/ 1716 h 1716"/>
                  <a:gd name="T8" fmla="*/ 2889 w 2889"/>
                  <a:gd name="T9" fmla="*/ 279 h 1716"/>
                  <a:gd name="T10" fmla="*/ 2889 w 2889"/>
                  <a:gd name="T11" fmla="*/ 234 h 1716"/>
                  <a:gd name="T12" fmla="*/ 2482 w 2889"/>
                  <a:gd name="T13" fmla="*/ 0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9" h="1716">
                    <a:moveTo>
                      <a:pt x="2482" y="0"/>
                    </a:moveTo>
                    <a:lnTo>
                      <a:pt x="0" y="1440"/>
                    </a:lnTo>
                    <a:lnTo>
                      <a:pt x="0" y="1482"/>
                    </a:lnTo>
                    <a:lnTo>
                      <a:pt x="404" y="1716"/>
                    </a:lnTo>
                    <a:lnTo>
                      <a:pt x="2889" y="279"/>
                    </a:lnTo>
                    <a:lnTo>
                      <a:pt x="2889" y="234"/>
                    </a:lnTo>
                    <a:lnTo>
                      <a:pt x="2482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47"/>
              <p:cNvSpPr>
                <a:spLocks/>
              </p:cNvSpPr>
              <p:nvPr/>
            </p:nvSpPr>
            <p:spPr bwMode="auto">
              <a:xfrm>
                <a:off x="3279" y="1936"/>
                <a:ext cx="963" cy="494"/>
              </a:xfrm>
              <a:custGeom>
                <a:avLst/>
                <a:gdLst>
                  <a:gd name="T0" fmla="*/ 406 w 2889"/>
                  <a:gd name="T1" fmla="*/ 1442 h 1482"/>
                  <a:gd name="T2" fmla="*/ 0 w 2889"/>
                  <a:gd name="T3" fmla="*/ 1206 h 1482"/>
                  <a:gd name="T4" fmla="*/ 0 w 2889"/>
                  <a:gd name="T5" fmla="*/ 1248 h 1482"/>
                  <a:gd name="T6" fmla="*/ 404 w 2889"/>
                  <a:gd name="T7" fmla="*/ 1482 h 1482"/>
                  <a:gd name="T8" fmla="*/ 2889 w 2889"/>
                  <a:gd name="T9" fmla="*/ 45 h 1482"/>
                  <a:gd name="T10" fmla="*/ 2889 w 2889"/>
                  <a:gd name="T11" fmla="*/ 0 h 1482"/>
                  <a:gd name="T12" fmla="*/ 406 w 2889"/>
                  <a:gd name="T13" fmla="*/ 1442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9" h="1482">
                    <a:moveTo>
                      <a:pt x="406" y="1442"/>
                    </a:moveTo>
                    <a:lnTo>
                      <a:pt x="0" y="1206"/>
                    </a:lnTo>
                    <a:lnTo>
                      <a:pt x="0" y="1248"/>
                    </a:lnTo>
                    <a:lnTo>
                      <a:pt x="404" y="1482"/>
                    </a:lnTo>
                    <a:lnTo>
                      <a:pt x="2889" y="45"/>
                    </a:lnTo>
                    <a:lnTo>
                      <a:pt x="2889" y="0"/>
                    </a:lnTo>
                    <a:lnTo>
                      <a:pt x="406" y="1442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48"/>
              <p:cNvSpPr>
                <a:spLocks/>
              </p:cNvSpPr>
              <p:nvPr/>
            </p:nvSpPr>
            <p:spPr bwMode="auto">
              <a:xfrm>
                <a:off x="4140" y="1694"/>
                <a:ext cx="390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9"/>
              <p:cNvSpPr>
                <a:spLocks/>
              </p:cNvSpPr>
              <p:nvPr/>
            </p:nvSpPr>
            <p:spPr bwMode="auto">
              <a:xfrm>
                <a:off x="4140" y="1772"/>
                <a:ext cx="390" cy="162"/>
              </a:xfrm>
              <a:custGeom>
                <a:avLst/>
                <a:gdLst>
                  <a:gd name="T0" fmla="*/ 406 w 1172"/>
                  <a:gd name="T1" fmla="*/ 443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0"/>
              <p:cNvSpPr>
                <a:spLocks/>
              </p:cNvSpPr>
              <p:nvPr/>
            </p:nvSpPr>
            <p:spPr bwMode="auto">
              <a:xfrm>
                <a:off x="2362" y="1993"/>
                <a:ext cx="353" cy="218"/>
              </a:xfrm>
              <a:custGeom>
                <a:avLst/>
                <a:gdLst>
                  <a:gd name="T0" fmla="*/ 766 w 1060"/>
                  <a:gd name="T1" fmla="*/ 0 h 654"/>
                  <a:gd name="T2" fmla="*/ 0 w 1060"/>
                  <a:gd name="T3" fmla="*/ 444 h 654"/>
                  <a:gd name="T4" fmla="*/ 0 w 1060"/>
                  <a:gd name="T5" fmla="*/ 484 h 654"/>
                  <a:gd name="T6" fmla="*/ 293 w 1060"/>
                  <a:gd name="T7" fmla="*/ 654 h 654"/>
                  <a:gd name="T8" fmla="*/ 1060 w 1060"/>
                  <a:gd name="T9" fmla="*/ 213 h 654"/>
                  <a:gd name="T10" fmla="*/ 1060 w 1060"/>
                  <a:gd name="T11" fmla="*/ 169 h 654"/>
                  <a:gd name="T12" fmla="*/ 766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6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293" y="654"/>
                    </a:lnTo>
                    <a:lnTo>
                      <a:pt x="1060" y="213"/>
                    </a:lnTo>
                    <a:lnTo>
                      <a:pt x="1060" y="169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1"/>
              <p:cNvSpPr>
                <a:spLocks/>
              </p:cNvSpPr>
              <p:nvPr/>
            </p:nvSpPr>
            <p:spPr bwMode="auto">
              <a:xfrm>
                <a:off x="2362" y="2049"/>
                <a:ext cx="353" cy="162"/>
              </a:xfrm>
              <a:custGeom>
                <a:avLst/>
                <a:gdLst>
                  <a:gd name="T0" fmla="*/ 294 w 1060"/>
                  <a:gd name="T1" fmla="*/ 445 h 485"/>
                  <a:gd name="T2" fmla="*/ 0 w 1060"/>
                  <a:gd name="T3" fmla="*/ 275 h 485"/>
                  <a:gd name="T4" fmla="*/ 0 w 1060"/>
                  <a:gd name="T5" fmla="*/ 315 h 485"/>
                  <a:gd name="T6" fmla="*/ 293 w 1060"/>
                  <a:gd name="T7" fmla="*/ 485 h 485"/>
                  <a:gd name="T8" fmla="*/ 1060 w 1060"/>
                  <a:gd name="T9" fmla="*/ 44 h 485"/>
                  <a:gd name="T10" fmla="*/ 1060 w 1060"/>
                  <a:gd name="T11" fmla="*/ 0 h 485"/>
                  <a:gd name="T12" fmla="*/ 294 w 1060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5">
                    <a:moveTo>
                      <a:pt x="294" y="445"/>
                    </a:moveTo>
                    <a:lnTo>
                      <a:pt x="0" y="275"/>
                    </a:lnTo>
                    <a:lnTo>
                      <a:pt x="0" y="315"/>
                    </a:lnTo>
                    <a:lnTo>
                      <a:pt x="293" y="485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2"/>
              <p:cNvSpPr>
                <a:spLocks/>
              </p:cNvSpPr>
              <p:nvPr/>
            </p:nvSpPr>
            <p:spPr bwMode="auto">
              <a:xfrm>
                <a:off x="2650" y="1826"/>
                <a:ext cx="354" cy="218"/>
              </a:xfrm>
              <a:custGeom>
                <a:avLst/>
                <a:gdLst>
                  <a:gd name="T0" fmla="*/ 764 w 1060"/>
                  <a:gd name="T1" fmla="*/ 0 h 654"/>
                  <a:gd name="T2" fmla="*/ 0 w 1060"/>
                  <a:gd name="T3" fmla="*/ 446 h 654"/>
                  <a:gd name="T4" fmla="*/ 0 w 1060"/>
                  <a:gd name="T5" fmla="*/ 486 h 654"/>
                  <a:gd name="T6" fmla="*/ 292 w 1060"/>
                  <a:gd name="T7" fmla="*/ 654 h 654"/>
                  <a:gd name="T8" fmla="*/ 1060 w 1060"/>
                  <a:gd name="T9" fmla="*/ 214 h 654"/>
                  <a:gd name="T10" fmla="*/ 1060 w 1060"/>
                  <a:gd name="T11" fmla="*/ 170 h 654"/>
                  <a:gd name="T12" fmla="*/ 764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4" y="0"/>
                    </a:moveTo>
                    <a:lnTo>
                      <a:pt x="0" y="446"/>
                    </a:lnTo>
                    <a:lnTo>
                      <a:pt x="0" y="486"/>
                    </a:lnTo>
                    <a:lnTo>
                      <a:pt x="292" y="654"/>
                    </a:lnTo>
                    <a:lnTo>
                      <a:pt x="1060" y="214"/>
                    </a:lnTo>
                    <a:lnTo>
                      <a:pt x="1060" y="170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3"/>
              <p:cNvSpPr>
                <a:spLocks/>
              </p:cNvSpPr>
              <p:nvPr/>
            </p:nvSpPr>
            <p:spPr bwMode="auto">
              <a:xfrm>
                <a:off x="2650" y="1883"/>
                <a:ext cx="354" cy="161"/>
              </a:xfrm>
              <a:custGeom>
                <a:avLst/>
                <a:gdLst>
                  <a:gd name="T0" fmla="*/ 294 w 1060"/>
                  <a:gd name="T1" fmla="*/ 444 h 484"/>
                  <a:gd name="T2" fmla="*/ 0 w 1060"/>
                  <a:gd name="T3" fmla="*/ 276 h 484"/>
                  <a:gd name="T4" fmla="*/ 0 w 1060"/>
                  <a:gd name="T5" fmla="*/ 316 h 484"/>
                  <a:gd name="T6" fmla="*/ 292 w 1060"/>
                  <a:gd name="T7" fmla="*/ 484 h 484"/>
                  <a:gd name="T8" fmla="*/ 1060 w 1060"/>
                  <a:gd name="T9" fmla="*/ 44 h 484"/>
                  <a:gd name="T10" fmla="*/ 1060 w 1060"/>
                  <a:gd name="T11" fmla="*/ 0 h 484"/>
                  <a:gd name="T12" fmla="*/ 294 w 1060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4">
                    <a:moveTo>
                      <a:pt x="294" y="444"/>
                    </a:moveTo>
                    <a:lnTo>
                      <a:pt x="0" y="276"/>
                    </a:lnTo>
                    <a:lnTo>
                      <a:pt x="0" y="316"/>
                    </a:lnTo>
                    <a:lnTo>
                      <a:pt x="292" y="484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4"/>
              <p:cNvSpPr>
                <a:spLocks/>
              </p:cNvSpPr>
              <p:nvPr/>
            </p:nvSpPr>
            <p:spPr bwMode="auto">
              <a:xfrm>
                <a:off x="2938" y="1660"/>
                <a:ext cx="353" cy="218"/>
              </a:xfrm>
              <a:custGeom>
                <a:avLst/>
                <a:gdLst>
                  <a:gd name="T0" fmla="*/ 765 w 1060"/>
                  <a:gd name="T1" fmla="*/ 0 h 654"/>
                  <a:gd name="T2" fmla="*/ 0 w 1060"/>
                  <a:gd name="T3" fmla="*/ 444 h 654"/>
                  <a:gd name="T4" fmla="*/ 0 w 1060"/>
                  <a:gd name="T5" fmla="*/ 486 h 654"/>
                  <a:gd name="T6" fmla="*/ 293 w 1060"/>
                  <a:gd name="T7" fmla="*/ 654 h 654"/>
                  <a:gd name="T8" fmla="*/ 1060 w 1060"/>
                  <a:gd name="T9" fmla="*/ 213 h 654"/>
                  <a:gd name="T10" fmla="*/ 1060 w 1060"/>
                  <a:gd name="T11" fmla="*/ 169 h 654"/>
                  <a:gd name="T12" fmla="*/ 765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293" y="654"/>
                    </a:lnTo>
                    <a:lnTo>
                      <a:pt x="1060" y="213"/>
                    </a:lnTo>
                    <a:lnTo>
                      <a:pt x="1060" y="169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55"/>
              <p:cNvSpPr>
                <a:spLocks/>
              </p:cNvSpPr>
              <p:nvPr/>
            </p:nvSpPr>
            <p:spPr bwMode="auto">
              <a:xfrm>
                <a:off x="2938" y="1717"/>
                <a:ext cx="353" cy="161"/>
              </a:xfrm>
              <a:custGeom>
                <a:avLst/>
                <a:gdLst>
                  <a:gd name="T0" fmla="*/ 294 w 1060"/>
                  <a:gd name="T1" fmla="*/ 445 h 485"/>
                  <a:gd name="T2" fmla="*/ 0 w 1060"/>
                  <a:gd name="T3" fmla="*/ 275 h 485"/>
                  <a:gd name="T4" fmla="*/ 0 w 1060"/>
                  <a:gd name="T5" fmla="*/ 317 h 485"/>
                  <a:gd name="T6" fmla="*/ 293 w 1060"/>
                  <a:gd name="T7" fmla="*/ 485 h 485"/>
                  <a:gd name="T8" fmla="*/ 1060 w 1060"/>
                  <a:gd name="T9" fmla="*/ 44 h 485"/>
                  <a:gd name="T10" fmla="*/ 1060 w 1060"/>
                  <a:gd name="T11" fmla="*/ 0 h 485"/>
                  <a:gd name="T12" fmla="*/ 294 w 1060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5">
                    <a:moveTo>
                      <a:pt x="294" y="445"/>
                    </a:moveTo>
                    <a:lnTo>
                      <a:pt x="0" y="275"/>
                    </a:lnTo>
                    <a:lnTo>
                      <a:pt x="0" y="317"/>
                    </a:lnTo>
                    <a:lnTo>
                      <a:pt x="293" y="485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56"/>
              <p:cNvSpPr>
                <a:spLocks/>
              </p:cNvSpPr>
              <p:nvPr/>
            </p:nvSpPr>
            <p:spPr bwMode="auto">
              <a:xfrm>
                <a:off x="3223" y="1495"/>
                <a:ext cx="353" cy="218"/>
              </a:xfrm>
              <a:custGeom>
                <a:avLst/>
                <a:gdLst>
                  <a:gd name="T0" fmla="*/ 764 w 1059"/>
                  <a:gd name="T1" fmla="*/ 0 h 654"/>
                  <a:gd name="T2" fmla="*/ 0 w 1059"/>
                  <a:gd name="T3" fmla="*/ 445 h 654"/>
                  <a:gd name="T4" fmla="*/ 0 w 1059"/>
                  <a:gd name="T5" fmla="*/ 486 h 654"/>
                  <a:gd name="T6" fmla="*/ 292 w 1059"/>
                  <a:gd name="T7" fmla="*/ 654 h 654"/>
                  <a:gd name="T8" fmla="*/ 1059 w 1059"/>
                  <a:gd name="T9" fmla="*/ 213 h 654"/>
                  <a:gd name="T10" fmla="*/ 1059 w 1059"/>
                  <a:gd name="T11" fmla="*/ 170 h 654"/>
                  <a:gd name="T12" fmla="*/ 764 w 1059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654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292" y="654"/>
                    </a:lnTo>
                    <a:lnTo>
                      <a:pt x="1059" y="213"/>
                    </a:lnTo>
                    <a:lnTo>
                      <a:pt x="1059" y="170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57"/>
              <p:cNvSpPr>
                <a:spLocks/>
              </p:cNvSpPr>
              <p:nvPr/>
            </p:nvSpPr>
            <p:spPr bwMode="auto">
              <a:xfrm>
                <a:off x="3223" y="1551"/>
                <a:ext cx="353" cy="162"/>
              </a:xfrm>
              <a:custGeom>
                <a:avLst/>
                <a:gdLst>
                  <a:gd name="T0" fmla="*/ 293 w 1059"/>
                  <a:gd name="T1" fmla="*/ 444 h 484"/>
                  <a:gd name="T2" fmla="*/ 0 w 1059"/>
                  <a:gd name="T3" fmla="*/ 275 h 484"/>
                  <a:gd name="T4" fmla="*/ 0 w 1059"/>
                  <a:gd name="T5" fmla="*/ 316 h 484"/>
                  <a:gd name="T6" fmla="*/ 292 w 1059"/>
                  <a:gd name="T7" fmla="*/ 484 h 484"/>
                  <a:gd name="T8" fmla="*/ 1059 w 1059"/>
                  <a:gd name="T9" fmla="*/ 43 h 484"/>
                  <a:gd name="T10" fmla="*/ 1059 w 1059"/>
                  <a:gd name="T11" fmla="*/ 0 h 484"/>
                  <a:gd name="T12" fmla="*/ 293 w 1059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484">
                    <a:moveTo>
                      <a:pt x="293" y="444"/>
                    </a:moveTo>
                    <a:lnTo>
                      <a:pt x="0" y="275"/>
                    </a:lnTo>
                    <a:lnTo>
                      <a:pt x="0" y="316"/>
                    </a:lnTo>
                    <a:lnTo>
                      <a:pt x="292" y="484"/>
                    </a:lnTo>
                    <a:lnTo>
                      <a:pt x="1059" y="43"/>
                    </a:lnTo>
                    <a:lnTo>
                      <a:pt x="1059" y="0"/>
                    </a:lnTo>
                    <a:lnTo>
                      <a:pt x="293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58"/>
              <p:cNvSpPr>
                <a:spLocks/>
              </p:cNvSpPr>
              <p:nvPr/>
            </p:nvSpPr>
            <p:spPr bwMode="auto">
              <a:xfrm>
                <a:off x="3510" y="1330"/>
                <a:ext cx="354" cy="218"/>
              </a:xfrm>
              <a:custGeom>
                <a:avLst/>
                <a:gdLst>
                  <a:gd name="T0" fmla="*/ 765 w 1060"/>
                  <a:gd name="T1" fmla="*/ 0 h 654"/>
                  <a:gd name="T2" fmla="*/ 0 w 1060"/>
                  <a:gd name="T3" fmla="*/ 445 h 654"/>
                  <a:gd name="T4" fmla="*/ 0 w 1060"/>
                  <a:gd name="T5" fmla="*/ 485 h 654"/>
                  <a:gd name="T6" fmla="*/ 292 w 1060"/>
                  <a:gd name="T7" fmla="*/ 654 h 654"/>
                  <a:gd name="T8" fmla="*/ 1060 w 1060"/>
                  <a:gd name="T9" fmla="*/ 214 h 654"/>
                  <a:gd name="T10" fmla="*/ 1060 w 1060"/>
                  <a:gd name="T11" fmla="*/ 170 h 654"/>
                  <a:gd name="T12" fmla="*/ 765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5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292" y="654"/>
                    </a:lnTo>
                    <a:lnTo>
                      <a:pt x="1060" y="214"/>
                    </a:lnTo>
                    <a:lnTo>
                      <a:pt x="1060" y="170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9"/>
              <p:cNvSpPr>
                <a:spLocks/>
              </p:cNvSpPr>
              <p:nvPr/>
            </p:nvSpPr>
            <p:spPr bwMode="auto">
              <a:xfrm>
                <a:off x="3510" y="1386"/>
                <a:ext cx="354" cy="162"/>
              </a:xfrm>
              <a:custGeom>
                <a:avLst/>
                <a:gdLst>
                  <a:gd name="T0" fmla="*/ 294 w 1060"/>
                  <a:gd name="T1" fmla="*/ 443 h 484"/>
                  <a:gd name="T2" fmla="*/ 0 w 1060"/>
                  <a:gd name="T3" fmla="*/ 275 h 484"/>
                  <a:gd name="T4" fmla="*/ 0 w 1060"/>
                  <a:gd name="T5" fmla="*/ 315 h 484"/>
                  <a:gd name="T6" fmla="*/ 292 w 1060"/>
                  <a:gd name="T7" fmla="*/ 484 h 484"/>
                  <a:gd name="T8" fmla="*/ 1060 w 1060"/>
                  <a:gd name="T9" fmla="*/ 44 h 484"/>
                  <a:gd name="T10" fmla="*/ 1060 w 1060"/>
                  <a:gd name="T11" fmla="*/ 0 h 484"/>
                  <a:gd name="T12" fmla="*/ 294 w 1060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4">
                    <a:moveTo>
                      <a:pt x="294" y="443"/>
                    </a:moveTo>
                    <a:lnTo>
                      <a:pt x="0" y="275"/>
                    </a:lnTo>
                    <a:lnTo>
                      <a:pt x="0" y="315"/>
                    </a:lnTo>
                    <a:lnTo>
                      <a:pt x="292" y="484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0"/>
              <p:cNvSpPr>
                <a:spLocks/>
              </p:cNvSpPr>
              <p:nvPr/>
            </p:nvSpPr>
            <p:spPr bwMode="auto">
              <a:xfrm>
                <a:off x="3822" y="1500"/>
                <a:ext cx="542" cy="424"/>
              </a:xfrm>
              <a:custGeom>
                <a:avLst/>
                <a:gdLst>
                  <a:gd name="T0" fmla="*/ 1627 w 1627"/>
                  <a:gd name="T1" fmla="*/ 527 h 1273"/>
                  <a:gd name="T2" fmla="*/ 722 w 1627"/>
                  <a:gd name="T3" fmla="*/ 0 h 1273"/>
                  <a:gd name="T4" fmla="*/ 255 w 1627"/>
                  <a:gd name="T5" fmla="*/ 275 h 1273"/>
                  <a:gd name="T6" fmla="*/ 255 w 1627"/>
                  <a:gd name="T7" fmla="*/ 316 h 1273"/>
                  <a:gd name="T8" fmla="*/ 712 w 1627"/>
                  <a:gd name="T9" fmla="*/ 585 h 1273"/>
                  <a:gd name="T10" fmla="*/ 0 w 1627"/>
                  <a:gd name="T11" fmla="*/ 997 h 1273"/>
                  <a:gd name="T12" fmla="*/ 2 w 1627"/>
                  <a:gd name="T13" fmla="*/ 997 h 1273"/>
                  <a:gd name="T14" fmla="*/ 2 w 1627"/>
                  <a:gd name="T15" fmla="*/ 1039 h 1273"/>
                  <a:gd name="T16" fmla="*/ 406 w 1627"/>
                  <a:gd name="T17" fmla="*/ 1273 h 1273"/>
                  <a:gd name="T18" fmla="*/ 1627 w 1627"/>
                  <a:gd name="T19" fmla="*/ 572 h 1273"/>
                  <a:gd name="T20" fmla="*/ 1627 w 1627"/>
                  <a:gd name="T21" fmla="*/ 529 h 1273"/>
                  <a:gd name="T22" fmla="*/ 1627 w 1627"/>
                  <a:gd name="T23" fmla="*/ 527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7" h="1273">
                    <a:moveTo>
                      <a:pt x="1627" y="527"/>
                    </a:moveTo>
                    <a:lnTo>
                      <a:pt x="722" y="0"/>
                    </a:lnTo>
                    <a:lnTo>
                      <a:pt x="255" y="275"/>
                    </a:lnTo>
                    <a:lnTo>
                      <a:pt x="255" y="316"/>
                    </a:lnTo>
                    <a:lnTo>
                      <a:pt x="712" y="585"/>
                    </a:lnTo>
                    <a:lnTo>
                      <a:pt x="0" y="997"/>
                    </a:lnTo>
                    <a:lnTo>
                      <a:pt x="2" y="997"/>
                    </a:lnTo>
                    <a:lnTo>
                      <a:pt x="2" y="1039"/>
                    </a:lnTo>
                    <a:lnTo>
                      <a:pt x="406" y="1273"/>
                    </a:lnTo>
                    <a:lnTo>
                      <a:pt x="1627" y="572"/>
                    </a:lnTo>
                    <a:lnTo>
                      <a:pt x="1627" y="529"/>
                    </a:lnTo>
                    <a:lnTo>
                      <a:pt x="1627" y="527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1"/>
              <p:cNvSpPr>
                <a:spLocks/>
              </p:cNvSpPr>
              <p:nvPr/>
            </p:nvSpPr>
            <p:spPr bwMode="auto">
              <a:xfrm>
                <a:off x="3436" y="2091"/>
                <a:ext cx="1075" cy="621"/>
              </a:xfrm>
              <a:custGeom>
                <a:avLst/>
                <a:gdLst>
                  <a:gd name="T0" fmla="*/ 0 w 3226"/>
                  <a:gd name="T1" fmla="*/ 1277 h 1861"/>
                  <a:gd name="T2" fmla="*/ 2217 w 3226"/>
                  <a:gd name="T3" fmla="*/ 0 h 1861"/>
                  <a:gd name="T4" fmla="*/ 3226 w 3226"/>
                  <a:gd name="T5" fmla="*/ 579 h 1861"/>
                  <a:gd name="T6" fmla="*/ 1011 w 3226"/>
                  <a:gd name="T7" fmla="*/ 1861 h 1861"/>
                  <a:gd name="T8" fmla="*/ 0 w 3226"/>
                  <a:gd name="T9" fmla="*/ 1277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6" h="1861">
                    <a:moveTo>
                      <a:pt x="0" y="1277"/>
                    </a:moveTo>
                    <a:lnTo>
                      <a:pt x="2217" y="0"/>
                    </a:lnTo>
                    <a:lnTo>
                      <a:pt x="3226" y="579"/>
                    </a:lnTo>
                    <a:lnTo>
                      <a:pt x="1011" y="1861"/>
                    </a:lnTo>
                    <a:lnTo>
                      <a:pt x="0" y="1277"/>
                    </a:lnTo>
                    <a:close/>
                  </a:path>
                </a:pathLst>
              </a:custGeom>
              <a:solidFill>
                <a:srgbClr val="BBC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2"/>
              <p:cNvSpPr>
                <a:spLocks/>
              </p:cNvSpPr>
              <p:nvPr/>
            </p:nvSpPr>
            <p:spPr bwMode="auto">
              <a:xfrm>
                <a:off x="3907" y="1592"/>
                <a:ext cx="164" cy="103"/>
              </a:xfrm>
              <a:custGeom>
                <a:avLst/>
                <a:gdLst>
                  <a:gd name="T0" fmla="*/ 494 w 494"/>
                  <a:gd name="T1" fmla="*/ 288 h 310"/>
                  <a:gd name="T2" fmla="*/ 0 w 494"/>
                  <a:gd name="T3" fmla="*/ 0 h 310"/>
                  <a:gd name="T4" fmla="*/ 0 w 494"/>
                  <a:gd name="T5" fmla="*/ 41 h 310"/>
                  <a:gd name="T6" fmla="*/ 457 w 494"/>
                  <a:gd name="T7" fmla="*/ 310 h 310"/>
                  <a:gd name="T8" fmla="*/ 494 w 494"/>
                  <a:gd name="T9" fmla="*/ 28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310">
                    <a:moveTo>
                      <a:pt x="494" y="288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457" y="310"/>
                    </a:lnTo>
                    <a:lnTo>
                      <a:pt x="494" y="288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3"/>
              <p:cNvSpPr>
                <a:spLocks/>
              </p:cNvSpPr>
              <p:nvPr/>
            </p:nvSpPr>
            <p:spPr bwMode="auto">
              <a:xfrm>
                <a:off x="3822" y="1676"/>
                <a:ext cx="542" cy="248"/>
              </a:xfrm>
              <a:custGeom>
                <a:avLst/>
                <a:gdLst>
                  <a:gd name="T0" fmla="*/ 407 w 1625"/>
                  <a:gd name="T1" fmla="*/ 705 h 744"/>
                  <a:gd name="T2" fmla="*/ 406 w 1625"/>
                  <a:gd name="T3" fmla="*/ 704 h 744"/>
                  <a:gd name="T4" fmla="*/ 406 w 1625"/>
                  <a:gd name="T5" fmla="*/ 704 h 744"/>
                  <a:gd name="T6" fmla="*/ 0 w 1625"/>
                  <a:gd name="T7" fmla="*/ 468 h 744"/>
                  <a:gd name="T8" fmla="*/ 0 w 1625"/>
                  <a:gd name="T9" fmla="*/ 510 h 744"/>
                  <a:gd name="T10" fmla="*/ 404 w 1625"/>
                  <a:gd name="T11" fmla="*/ 744 h 744"/>
                  <a:gd name="T12" fmla="*/ 1625 w 1625"/>
                  <a:gd name="T13" fmla="*/ 43 h 744"/>
                  <a:gd name="T14" fmla="*/ 1625 w 1625"/>
                  <a:gd name="T15" fmla="*/ 0 h 744"/>
                  <a:gd name="T16" fmla="*/ 1303 w 1625"/>
                  <a:gd name="T17" fmla="*/ 185 h 744"/>
                  <a:gd name="T18" fmla="*/ 407 w 1625"/>
                  <a:gd name="T19" fmla="*/ 705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5" h="744">
                    <a:moveTo>
                      <a:pt x="407" y="705"/>
                    </a:moveTo>
                    <a:lnTo>
                      <a:pt x="406" y="704"/>
                    </a:lnTo>
                    <a:lnTo>
                      <a:pt x="406" y="704"/>
                    </a:lnTo>
                    <a:lnTo>
                      <a:pt x="0" y="468"/>
                    </a:lnTo>
                    <a:lnTo>
                      <a:pt x="0" y="510"/>
                    </a:lnTo>
                    <a:lnTo>
                      <a:pt x="404" y="744"/>
                    </a:lnTo>
                    <a:lnTo>
                      <a:pt x="1625" y="43"/>
                    </a:lnTo>
                    <a:lnTo>
                      <a:pt x="1625" y="0"/>
                    </a:lnTo>
                    <a:lnTo>
                      <a:pt x="1303" y="185"/>
                    </a:lnTo>
                    <a:lnTo>
                      <a:pt x="407" y="70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1556" y="-824"/>
                <a:ext cx="2113" cy="3046"/>
              </a:xfrm>
              <a:custGeom>
                <a:avLst/>
                <a:gdLst>
                  <a:gd name="T0" fmla="*/ 6220 w 6340"/>
                  <a:gd name="T1" fmla="*/ 117 h 9137"/>
                  <a:gd name="T2" fmla="*/ 6221 w 6340"/>
                  <a:gd name="T3" fmla="*/ 117 h 9137"/>
                  <a:gd name="T4" fmla="*/ 6114 w 6340"/>
                  <a:gd name="T5" fmla="*/ 55 h 9137"/>
                  <a:gd name="T6" fmla="*/ 6090 w 6340"/>
                  <a:gd name="T7" fmla="*/ 42 h 9137"/>
                  <a:gd name="T8" fmla="*/ 6040 w 6340"/>
                  <a:gd name="T9" fmla="*/ 22 h 9137"/>
                  <a:gd name="T10" fmla="*/ 5990 w 6340"/>
                  <a:gd name="T11" fmla="*/ 7 h 9137"/>
                  <a:gd name="T12" fmla="*/ 5936 w 6340"/>
                  <a:gd name="T13" fmla="*/ 0 h 9137"/>
                  <a:gd name="T14" fmla="*/ 5885 w 6340"/>
                  <a:gd name="T15" fmla="*/ 0 h 9137"/>
                  <a:gd name="T16" fmla="*/ 5831 w 6340"/>
                  <a:gd name="T17" fmla="*/ 7 h 9137"/>
                  <a:gd name="T18" fmla="*/ 5781 w 6340"/>
                  <a:gd name="T19" fmla="*/ 22 h 9137"/>
                  <a:gd name="T20" fmla="*/ 5731 w 6340"/>
                  <a:gd name="T21" fmla="*/ 42 h 9137"/>
                  <a:gd name="T22" fmla="*/ 5706 w 6340"/>
                  <a:gd name="T23" fmla="*/ 55 h 9137"/>
                  <a:gd name="T24" fmla="*/ 431 w 6340"/>
                  <a:gd name="T25" fmla="*/ 3102 h 9137"/>
                  <a:gd name="T26" fmla="*/ 382 w 6340"/>
                  <a:gd name="T27" fmla="*/ 3132 h 9137"/>
                  <a:gd name="T28" fmla="*/ 291 w 6340"/>
                  <a:gd name="T29" fmla="*/ 3202 h 9137"/>
                  <a:gd name="T30" fmla="*/ 212 w 6340"/>
                  <a:gd name="T31" fmla="*/ 3281 h 9137"/>
                  <a:gd name="T32" fmla="*/ 144 w 6340"/>
                  <a:gd name="T33" fmla="*/ 3370 h 9137"/>
                  <a:gd name="T34" fmla="*/ 88 w 6340"/>
                  <a:gd name="T35" fmla="*/ 3467 h 9137"/>
                  <a:gd name="T36" fmla="*/ 46 w 6340"/>
                  <a:gd name="T37" fmla="*/ 3570 h 9137"/>
                  <a:gd name="T38" fmla="*/ 16 w 6340"/>
                  <a:gd name="T39" fmla="*/ 3678 h 9137"/>
                  <a:gd name="T40" fmla="*/ 1 w 6340"/>
                  <a:gd name="T41" fmla="*/ 3791 h 9137"/>
                  <a:gd name="T42" fmla="*/ 0 w 6340"/>
                  <a:gd name="T43" fmla="*/ 3848 h 9137"/>
                  <a:gd name="T44" fmla="*/ 0 w 6340"/>
                  <a:gd name="T45" fmla="*/ 8784 h 9137"/>
                  <a:gd name="T46" fmla="*/ 0 w 6340"/>
                  <a:gd name="T47" fmla="*/ 8811 h 9137"/>
                  <a:gd name="T48" fmla="*/ 7 w 6340"/>
                  <a:gd name="T49" fmla="*/ 8865 h 9137"/>
                  <a:gd name="T50" fmla="*/ 22 w 6340"/>
                  <a:gd name="T51" fmla="*/ 8916 h 9137"/>
                  <a:gd name="T52" fmla="*/ 42 w 6340"/>
                  <a:gd name="T53" fmla="*/ 8965 h 9137"/>
                  <a:gd name="T54" fmla="*/ 69 w 6340"/>
                  <a:gd name="T55" fmla="*/ 9011 h 9137"/>
                  <a:gd name="T56" fmla="*/ 101 w 6340"/>
                  <a:gd name="T57" fmla="*/ 9053 h 9137"/>
                  <a:gd name="T58" fmla="*/ 138 w 6340"/>
                  <a:gd name="T59" fmla="*/ 9091 h 9137"/>
                  <a:gd name="T60" fmla="*/ 181 w 6340"/>
                  <a:gd name="T61" fmla="*/ 9124 h 9137"/>
                  <a:gd name="T62" fmla="*/ 204 w 6340"/>
                  <a:gd name="T63" fmla="*/ 9137 h 9137"/>
                  <a:gd name="T64" fmla="*/ 6340 w 6340"/>
                  <a:gd name="T65" fmla="*/ 5597 h 9137"/>
                  <a:gd name="T66" fmla="*/ 6340 w 6340"/>
                  <a:gd name="T67" fmla="*/ 313 h 9137"/>
                  <a:gd name="T68" fmla="*/ 6338 w 6340"/>
                  <a:gd name="T69" fmla="*/ 281 h 9137"/>
                  <a:gd name="T70" fmla="*/ 6321 w 6340"/>
                  <a:gd name="T71" fmla="*/ 222 h 9137"/>
                  <a:gd name="T72" fmla="*/ 6289 w 6340"/>
                  <a:gd name="T73" fmla="*/ 171 h 9137"/>
                  <a:gd name="T74" fmla="*/ 6246 w 6340"/>
                  <a:gd name="T75" fmla="*/ 131 h 9137"/>
                  <a:gd name="T76" fmla="*/ 6220 w 6340"/>
                  <a:gd name="T77" fmla="*/ 117 h 9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40" h="9137">
                    <a:moveTo>
                      <a:pt x="6220" y="117"/>
                    </a:moveTo>
                    <a:lnTo>
                      <a:pt x="6221" y="117"/>
                    </a:lnTo>
                    <a:lnTo>
                      <a:pt x="6114" y="55"/>
                    </a:lnTo>
                    <a:lnTo>
                      <a:pt x="6090" y="42"/>
                    </a:lnTo>
                    <a:lnTo>
                      <a:pt x="6040" y="22"/>
                    </a:lnTo>
                    <a:lnTo>
                      <a:pt x="5990" y="7"/>
                    </a:lnTo>
                    <a:lnTo>
                      <a:pt x="5936" y="0"/>
                    </a:lnTo>
                    <a:lnTo>
                      <a:pt x="5885" y="0"/>
                    </a:lnTo>
                    <a:lnTo>
                      <a:pt x="5831" y="7"/>
                    </a:lnTo>
                    <a:lnTo>
                      <a:pt x="5781" y="22"/>
                    </a:lnTo>
                    <a:lnTo>
                      <a:pt x="5731" y="42"/>
                    </a:lnTo>
                    <a:lnTo>
                      <a:pt x="5706" y="55"/>
                    </a:lnTo>
                    <a:lnTo>
                      <a:pt x="431" y="3102"/>
                    </a:lnTo>
                    <a:lnTo>
                      <a:pt x="382" y="3132"/>
                    </a:lnTo>
                    <a:lnTo>
                      <a:pt x="291" y="3202"/>
                    </a:lnTo>
                    <a:lnTo>
                      <a:pt x="212" y="3281"/>
                    </a:lnTo>
                    <a:lnTo>
                      <a:pt x="144" y="3370"/>
                    </a:lnTo>
                    <a:lnTo>
                      <a:pt x="88" y="3467"/>
                    </a:lnTo>
                    <a:lnTo>
                      <a:pt x="46" y="3570"/>
                    </a:lnTo>
                    <a:lnTo>
                      <a:pt x="16" y="3678"/>
                    </a:lnTo>
                    <a:lnTo>
                      <a:pt x="1" y="3791"/>
                    </a:lnTo>
                    <a:lnTo>
                      <a:pt x="0" y="3848"/>
                    </a:lnTo>
                    <a:lnTo>
                      <a:pt x="0" y="8784"/>
                    </a:lnTo>
                    <a:lnTo>
                      <a:pt x="0" y="8811"/>
                    </a:lnTo>
                    <a:lnTo>
                      <a:pt x="7" y="8865"/>
                    </a:lnTo>
                    <a:lnTo>
                      <a:pt x="22" y="8916"/>
                    </a:lnTo>
                    <a:lnTo>
                      <a:pt x="42" y="8965"/>
                    </a:lnTo>
                    <a:lnTo>
                      <a:pt x="69" y="9011"/>
                    </a:lnTo>
                    <a:lnTo>
                      <a:pt x="101" y="9053"/>
                    </a:lnTo>
                    <a:lnTo>
                      <a:pt x="138" y="9091"/>
                    </a:lnTo>
                    <a:lnTo>
                      <a:pt x="181" y="9124"/>
                    </a:lnTo>
                    <a:lnTo>
                      <a:pt x="204" y="9137"/>
                    </a:lnTo>
                    <a:lnTo>
                      <a:pt x="6340" y="5597"/>
                    </a:lnTo>
                    <a:lnTo>
                      <a:pt x="6340" y="313"/>
                    </a:lnTo>
                    <a:lnTo>
                      <a:pt x="6338" y="281"/>
                    </a:lnTo>
                    <a:lnTo>
                      <a:pt x="6321" y="222"/>
                    </a:lnTo>
                    <a:lnTo>
                      <a:pt x="6289" y="171"/>
                    </a:lnTo>
                    <a:lnTo>
                      <a:pt x="6246" y="131"/>
                    </a:lnTo>
                    <a:lnTo>
                      <a:pt x="6220" y="117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auto">
              <a:xfrm>
                <a:off x="1556" y="-824"/>
                <a:ext cx="2074" cy="3046"/>
              </a:xfrm>
              <a:custGeom>
                <a:avLst/>
                <a:gdLst>
                  <a:gd name="T0" fmla="*/ 204 w 6221"/>
                  <a:gd name="T1" fmla="*/ 3962 h 9137"/>
                  <a:gd name="T2" fmla="*/ 206 w 6221"/>
                  <a:gd name="T3" fmla="*/ 3906 h 9137"/>
                  <a:gd name="T4" fmla="*/ 220 w 6221"/>
                  <a:gd name="T5" fmla="*/ 3795 h 9137"/>
                  <a:gd name="T6" fmla="*/ 249 w 6221"/>
                  <a:gd name="T7" fmla="*/ 3687 h 9137"/>
                  <a:gd name="T8" fmla="*/ 292 w 6221"/>
                  <a:gd name="T9" fmla="*/ 3585 h 9137"/>
                  <a:gd name="T10" fmla="*/ 347 w 6221"/>
                  <a:gd name="T11" fmla="*/ 3490 h 9137"/>
                  <a:gd name="T12" fmla="*/ 415 w 6221"/>
                  <a:gd name="T13" fmla="*/ 3402 h 9137"/>
                  <a:gd name="T14" fmla="*/ 492 w 6221"/>
                  <a:gd name="T15" fmla="*/ 3323 h 9137"/>
                  <a:gd name="T16" fmla="*/ 582 w 6221"/>
                  <a:gd name="T17" fmla="*/ 3255 h 9137"/>
                  <a:gd name="T18" fmla="*/ 629 w 6221"/>
                  <a:gd name="T19" fmla="*/ 3225 h 9137"/>
                  <a:gd name="T20" fmla="*/ 635 w 6221"/>
                  <a:gd name="T21" fmla="*/ 3222 h 9137"/>
                  <a:gd name="T22" fmla="*/ 6006 w 6221"/>
                  <a:gd name="T23" fmla="*/ 121 h 9137"/>
                  <a:gd name="T24" fmla="*/ 6033 w 6221"/>
                  <a:gd name="T25" fmla="*/ 107 h 9137"/>
                  <a:gd name="T26" fmla="*/ 6089 w 6221"/>
                  <a:gd name="T27" fmla="*/ 92 h 9137"/>
                  <a:gd name="T28" fmla="*/ 6144 w 6221"/>
                  <a:gd name="T29" fmla="*/ 92 h 9137"/>
                  <a:gd name="T30" fmla="*/ 6197 w 6221"/>
                  <a:gd name="T31" fmla="*/ 105 h 9137"/>
                  <a:gd name="T32" fmla="*/ 6220 w 6221"/>
                  <a:gd name="T33" fmla="*/ 117 h 9137"/>
                  <a:gd name="T34" fmla="*/ 6221 w 6221"/>
                  <a:gd name="T35" fmla="*/ 117 h 9137"/>
                  <a:gd name="T36" fmla="*/ 6114 w 6221"/>
                  <a:gd name="T37" fmla="*/ 55 h 9137"/>
                  <a:gd name="T38" fmla="*/ 6090 w 6221"/>
                  <a:gd name="T39" fmla="*/ 42 h 9137"/>
                  <a:gd name="T40" fmla="*/ 6040 w 6221"/>
                  <a:gd name="T41" fmla="*/ 22 h 9137"/>
                  <a:gd name="T42" fmla="*/ 5990 w 6221"/>
                  <a:gd name="T43" fmla="*/ 7 h 9137"/>
                  <a:gd name="T44" fmla="*/ 5936 w 6221"/>
                  <a:gd name="T45" fmla="*/ 0 h 9137"/>
                  <a:gd name="T46" fmla="*/ 5885 w 6221"/>
                  <a:gd name="T47" fmla="*/ 0 h 9137"/>
                  <a:gd name="T48" fmla="*/ 5831 w 6221"/>
                  <a:gd name="T49" fmla="*/ 7 h 9137"/>
                  <a:gd name="T50" fmla="*/ 5781 w 6221"/>
                  <a:gd name="T51" fmla="*/ 22 h 9137"/>
                  <a:gd name="T52" fmla="*/ 5731 w 6221"/>
                  <a:gd name="T53" fmla="*/ 42 h 9137"/>
                  <a:gd name="T54" fmla="*/ 5706 w 6221"/>
                  <a:gd name="T55" fmla="*/ 55 h 9137"/>
                  <a:gd name="T56" fmla="*/ 431 w 6221"/>
                  <a:gd name="T57" fmla="*/ 3102 h 9137"/>
                  <a:gd name="T58" fmla="*/ 382 w 6221"/>
                  <a:gd name="T59" fmla="*/ 3132 h 9137"/>
                  <a:gd name="T60" fmla="*/ 291 w 6221"/>
                  <a:gd name="T61" fmla="*/ 3202 h 9137"/>
                  <a:gd name="T62" fmla="*/ 212 w 6221"/>
                  <a:gd name="T63" fmla="*/ 3281 h 9137"/>
                  <a:gd name="T64" fmla="*/ 144 w 6221"/>
                  <a:gd name="T65" fmla="*/ 3370 h 9137"/>
                  <a:gd name="T66" fmla="*/ 88 w 6221"/>
                  <a:gd name="T67" fmla="*/ 3467 h 9137"/>
                  <a:gd name="T68" fmla="*/ 46 w 6221"/>
                  <a:gd name="T69" fmla="*/ 3570 h 9137"/>
                  <a:gd name="T70" fmla="*/ 16 w 6221"/>
                  <a:gd name="T71" fmla="*/ 3678 h 9137"/>
                  <a:gd name="T72" fmla="*/ 1 w 6221"/>
                  <a:gd name="T73" fmla="*/ 3791 h 9137"/>
                  <a:gd name="T74" fmla="*/ 0 w 6221"/>
                  <a:gd name="T75" fmla="*/ 3848 h 9137"/>
                  <a:gd name="T76" fmla="*/ 0 w 6221"/>
                  <a:gd name="T77" fmla="*/ 8784 h 9137"/>
                  <a:gd name="T78" fmla="*/ 0 w 6221"/>
                  <a:gd name="T79" fmla="*/ 8811 h 9137"/>
                  <a:gd name="T80" fmla="*/ 7 w 6221"/>
                  <a:gd name="T81" fmla="*/ 8865 h 9137"/>
                  <a:gd name="T82" fmla="*/ 22 w 6221"/>
                  <a:gd name="T83" fmla="*/ 8916 h 9137"/>
                  <a:gd name="T84" fmla="*/ 42 w 6221"/>
                  <a:gd name="T85" fmla="*/ 8965 h 9137"/>
                  <a:gd name="T86" fmla="*/ 69 w 6221"/>
                  <a:gd name="T87" fmla="*/ 9011 h 9137"/>
                  <a:gd name="T88" fmla="*/ 101 w 6221"/>
                  <a:gd name="T89" fmla="*/ 9053 h 9137"/>
                  <a:gd name="T90" fmla="*/ 138 w 6221"/>
                  <a:gd name="T91" fmla="*/ 9091 h 9137"/>
                  <a:gd name="T92" fmla="*/ 181 w 6221"/>
                  <a:gd name="T93" fmla="*/ 9124 h 9137"/>
                  <a:gd name="T94" fmla="*/ 204 w 6221"/>
                  <a:gd name="T95" fmla="*/ 9137 h 9137"/>
                  <a:gd name="T96" fmla="*/ 204 w 6221"/>
                  <a:gd name="T97" fmla="*/ 3968 h 9137"/>
                  <a:gd name="T98" fmla="*/ 204 w 6221"/>
                  <a:gd name="T99" fmla="*/ 3962 h 9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21" h="9137">
                    <a:moveTo>
                      <a:pt x="204" y="3962"/>
                    </a:moveTo>
                    <a:lnTo>
                      <a:pt x="206" y="3906"/>
                    </a:lnTo>
                    <a:lnTo>
                      <a:pt x="220" y="3795"/>
                    </a:lnTo>
                    <a:lnTo>
                      <a:pt x="249" y="3687"/>
                    </a:lnTo>
                    <a:lnTo>
                      <a:pt x="292" y="3585"/>
                    </a:lnTo>
                    <a:lnTo>
                      <a:pt x="347" y="3490"/>
                    </a:lnTo>
                    <a:lnTo>
                      <a:pt x="415" y="3402"/>
                    </a:lnTo>
                    <a:lnTo>
                      <a:pt x="492" y="3323"/>
                    </a:lnTo>
                    <a:lnTo>
                      <a:pt x="582" y="3255"/>
                    </a:lnTo>
                    <a:lnTo>
                      <a:pt x="629" y="3225"/>
                    </a:lnTo>
                    <a:lnTo>
                      <a:pt x="635" y="3222"/>
                    </a:lnTo>
                    <a:lnTo>
                      <a:pt x="6006" y="121"/>
                    </a:lnTo>
                    <a:lnTo>
                      <a:pt x="6033" y="107"/>
                    </a:lnTo>
                    <a:lnTo>
                      <a:pt x="6089" y="92"/>
                    </a:lnTo>
                    <a:lnTo>
                      <a:pt x="6144" y="92"/>
                    </a:lnTo>
                    <a:lnTo>
                      <a:pt x="6197" y="105"/>
                    </a:lnTo>
                    <a:lnTo>
                      <a:pt x="6220" y="117"/>
                    </a:lnTo>
                    <a:lnTo>
                      <a:pt x="6221" y="117"/>
                    </a:lnTo>
                    <a:lnTo>
                      <a:pt x="6114" y="55"/>
                    </a:lnTo>
                    <a:lnTo>
                      <a:pt x="6090" y="42"/>
                    </a:lnTo>
                    <a:lnTo>
                      <a:pt x="6040" y="22"/>
                    </a:lnTo>
                    <a:lnTo>
                      <a:pt x="5990" y="7"/>
                    </a:lnTo>
                    <a:lnTo>
                      <a:pt x="5936" y="0"/>
                    </a:lnTo>
                    <a:lnTo>
                      <a:pt x="5885" y="0"/>
                    </a:lnTo>
                    <a:lnTo>
                      <a:pt x="5831" y="7"/>
                    </a:lnTo>
                    <a:lnTo>
                      <a:pt x="5781" y="22"/>
                    </a:lnTo>
                    <a:lnTo>
                      <a:pt x="5731" y="42"/>
                    </a:lnTo>
                    <a:lnTo>
                      <a:pt x="5706" y="55"/>
                    </a:lnTo>
                    <a:lnTo>
                      <a:pt x="431" y="3102"/>
                    </a:lnTo>
                    <a:lnTo>
                      <a:pt x="382" y="3132"/>
                    </a:lnTo>
                    <a:lnTo>
                      <a:pt x="291" y="3202"/>
                    </a:lnTo>
                    <a:lnTo>
                      <a:pt x="212" y="3281"/>
                    </a:lnTo>
                    <a:lnTo>
                      <a:pt x="144" y="3370"/>
                    </a:lnTo>
                    <a:lnTo>
                      <a:pt x="88" y="3467"/>
                    </a:lnTo>
                    <a:lnTo>
                      <a:pt x="46" y="3570"/>
                    </a:lnTo>
                    <a:lnTo>
                      <a:pt x="16" y="3678"/>
                    </a:lnTo>
                    <a:lnTo>
                      <a:pt x="1" y="3791"/>
                    </a:lnTo>
                    <a:lnTo>
                      <a:pt x="0" y="3848"/>
                    </a:lnTo>
                    <a:lnTo>
                      <a:pt x="0" y="8784"/>
                    </a:lnTo>
                    <a:lnTo>
                      <a:pt x="0" y="8811"/>
                    </a:lnTo>
                    <a:lnTo>
                      <a:pt x="7" y="8865"/>
                    </a:lnTo>
                    <a:lnTo>
                      <a:pt x="22" y="8916"/>
                    </a:lnTo>
                    <a:lnTo>
                      <a:pt x="42" y="8965"/>
                    </a:lnTo>
                    <a:lnTo>
                      <a:pt x="69" y="9011"/>
                    </a:lnTo>
                    <a:lnTo>
                      <a:pt x="101" y="9053"/>
                    </a:lnTo>
                    <a:lnTo>
                      <a:pt x="138" y="9091"/>
                    </a:lnTo>
                    <a:lnTo>
                      <a:pt x="181" y="9124"/>
                    </a:lnTo>
                    <a:lnTo>
                      <a:pt x="204" y="9137"/>
                    </a:lnTo>
                    <a:lnTo>
                      <a:pt x="204" y="3968"/>
                    </a:lnTo>
                    <a:lnTo>
                      <a:pt x="204" y="3962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auto">
              <a:xfrm>
                <a:off x="1692" y="-692"/>
                <a:ext cx="1910" cy="2756"/>
              </a:xfrm>
              <a:custGeom>
                <a:avLst/>
                <a:gdLst>
                  <a:gd name="T0" fmla="*/ 0 w 5730"/>
                  <a:gd name="T1" fmla="*/ 3310 h 8268"/>
                  <a:gd name="T2" fmla="*/ 0 w 5730"/>
                  <a:gd name="T3" fmla="*/ 8268 h 8268"/>
                  <a:gd name="T4" fmla="*/ 5730 w 5730"/>
                  <a:gd name="T5" fmla="*/ 4962 h 8268"/>
                  <a:gd name="T6" fmla="*/ 5730 w 5730"/>
                  <a:gd name="T7" fmla="*/ 0 h 8268"/>
                  <a:gd name="T8" fmla="*/ 0 w 5730"/>
                  <a:gd name="T9" fmla="*/ 3310 h 8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30" h="8268">
                    <a:moveTo>
                      <a:pt x="0" y="3310"/>
                    </a:moveTo>
                    <a:lnTo>
                      <a:pt x="0" y="8268"/>
                    </a:lnTo>
                    <a:lnTo>
                      <a:pt x="5730" y="4962"/>
                    </a:lnTo>
                    <a:lnTo>
                      <a:pt x="5730" y="0"/>
                    </a:lnTo>
                    <a:lnTo>
                      <a:pt x="0" y="3310"/>
                    </a:lnTo>
                    <a:close/>
                  </a:path>
                </a:pathLst>
              </a:custGeom>
              <a:solidFill>
                <a:srgbClr val="20A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auto">
              <a:xfrm>
                <a:off x="3275" y="-692"/>
                <a:ext cx="327" cy="189"/>
              </a:xfrm>
              <a:custGeom>
                <a:avLst/>
                <a:gdLst>
                  <a:gd name="T0" fmla="*/ 0 w 981"/>
                  <a:gd name="T1" fmla="*/ 566 h 566"/>
                  <a:gd name="T2" fmla="*/ 0 w 981"/>
                  <a:gd name="T3" fmla="*/ 566 h 566"/>
                  <a:gd name="T4" fmla="*/ 981 w 981"/>
                  <a:gd name="T5" fmla="*/ 0 h 566"/>
                  <a:gd name="T6" fmla="*/ 0 w 981"/>
                  <a:gd name="T7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1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981" y="0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446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68"/>
              <p:cNvSpPr>
                <a:spLocks/>
              </p:cNvSpPr>
              <p:nvPr/>
            </p:nvSpPr>
            <p:spPr bwMode="auto">
              <a:xfrm>
                <a:off x="2526" y="-692"/>
                <a:ext cx="1076" cy="2275"/>
              </a:xfrm>
              <a:custGeom>
                <a:avLst/>
                <a:gdLst>
                  <a:gd name="T0" fmla="*/ 0 w 3227"/>
                  <a:gd name="T1" fmla="*/ 6824 h 6824"/>
                  <a:gd name="T2" fmla="*/ 2246 w 3227"/>
                  <a:gd name="T3" fmla="*/ 566 h 6824"/>
                  <a:gd name="T4" fmla="*/ 3227 w 3227"/>
                  <a:gd name="T5" fmla="*/ 0 h 6824"/>
                  <a:gd name="T6" fmla="*/ 3227 w 3227"/>
                  <a:gd name="T7" fmla="*/ 4074 h 6824"/>
                  <a:gd name="T8" fmla="*/ 2825 w 3227"/>
                  <a:gd name="T9" fmla="*/ 5195 h 6824"/>
                  <a:gd name="T10" fmla="*/ 0 w 3227"/>
                  <a:gd name="T11" fmla="*/ 6824 h 6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7" h="6824">
                    <a:moveTo>
                      <a:pt x="0" y="6824"/>
                    </a:moveTo>
                    <a:lnTo>
                      <a:pt x="2246" y="566"/>
                    </a:lnTo>
                    <a:lnTo>
                      <a:pt x="3227" y="0"/>
                    </a:lnTo>
                    <a:lnTo>
                      <a:pt x="3227" y="4074"/>
                    </a:lnTo>
                    <a:lnTo>
                      <a:pt x="2825" y="5195"/>
                    </a:lnTo>
                    <a:lnTo>
                      <a:pt x="0" y="6824"/>
                    </a:lnTo>
                    <a:close/>
                  </a:path>
                </a:pathLst>
              </a:custGeom>
              <a:solidFill>
                <a:srgbClr val="2EB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9"/>
              <p:cNvSpPr>
                <a:spLocks/>
              </p:cNvSpPr>
              <p:nvPr/>
            </p:nvSpPr>
            <p:spPr bwMode="auto">
              <a:xfrm>
                <a:off x="2053" y="-273"/>
                <a:ext cx="824" cy="475"/>
              </a:xfrm>
              <a:custGeom>
                <a:avLst/>
                <a:gdLst>
                  <a:gd name="T0" fmla="*/ 0 w 2472"/>
                  <a:gd name="T1" fmla="*/ 1427 h 1427"/>
                  <a:gd name="T2" fmla="*/ 0 w 2472"/>
                  <a:gd name="T3" fmla="*/ 1427 h 1427"/>
                  <a:gd name="T4" fmla="*/ 2472 w 2472"/>
                  <a:gd name="T5" fmla="*/ 0 h 1427"/>
                  <a:gd name="T6" fmla="*/ 0 w 2472"/>
                  <a:gd name="T7" fmla="*/ 1427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2" h="1427">
                    <a:moveTo>
                      <a:pt x="0" y="1427"/>
                    </a:moveTo>
                    <a:lnTo>
                      <a:pt x="0" y="1427"/>
                    </a:lnTo>
                    <a:lnTo>
                      <a:pt x="2472" y="0"/>
                    </a:lnTo>
                    <a:lnTo>
                      <a:pt x="0" y="1427"/>
                    </a:lnTo>
                    <a:close/>
                  </a:path>
                </a:pathLst>
              </a:custGeom>
              <a:solidFill>
                <a:srgbClr val="446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0"/>
              <p:cNvSpPr>
                <a:spLocks/>
              </p:cNvSpPr>
              <p:nvPr/>
            </p:nvSpPr>
            <p:spPr bwMode="auto">
              <a:xfrm>
                <a:off x="1692" y="-273"/>
                <a:ext cx="1185" cy="2337"/>
              </a:xfrm>
              <a:custGeom>
                <a:avLst/>
                <a:gdLst>
                  <a:gd name="T0" fmla="*/ 0 w 3555"/>
                  <a:gd name="T1" fmla="*/ 7012 h 7012"/>
                  <a:gd name="T2" fmla="*/ 0 w 3555"/>
                  <a:gd name="T3" fmla="*/ 4444 h 7012"/>
                  <a:gd name="T4" fmla="*/ 1083 w 3555"/>
                  <a:gd name="T5" fmla="*/ 1427 h 7012"/>
                  <a:gd name="T6" fmla="*/ 3555 w 3555"/>
                  <a:gd name="T7" fmla="*/ 0 h 7012"/>
                  <a:gd name="T8" fmla="*/ 1309 w 3555"/>
                  <a:gd name="T9" fmla="*/ 6256 h 7012"/>
                  <a:gd name="T10" fmla="*/ 0 w 3555"/>
                  <a:gd name="T11" fmla="*/ 7012 h 7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5" h="7012">
                    <a:moveTo>
                      <a:pt x="0" y="7012"/>
                    </a:moveTo>
                    <a:lnTo>
                      <a:pt x="0" y="4444"/>
                    </a:lnTo>
                    <a:lnTo>
                      <a:pt x="1083" y="1427"/>
                    </a:lnTo>
                    <a:lnTo>
                      <a:pt x="3555" y="0"/>
                    </a:lnTo>
                    <a:lnTo>
                      <a:pt x="1309" y="6256"/>
                    </a:lnTo>
                    <a:lnTo>
                      <a:pt x="0" y="7012"/>
                    </a:lnTo>
                    <a:close/>
                  </a:path>
                </a:pathLst>
              </a:custGeom>
              <a:solidFill>
                <a:srgbClr val="2EB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58" name="그림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296" y="2408456"/>
              <a:ext cx="543401" cy="543401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9" name="그림 1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59" y="2647246"/>
              <a:ext cx="1071841" cy="1071841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0" name="그림 1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56" y="2805315"/>
              <a:ext cx="617715" cy="617715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88" name="直線接點 87"/>
          <p:cNvCxnSpPr/>
          <p:nvPr/>
        </p:nvCxnSpPr>
        <p:spPr>
          <a:xfrm>
            <a:off x="2070839" y="2521089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직각 삼각형 78"/>
          <p:cNvSpPr/>
          <p:nvPr/>
        </p:nvSpPr>
        <p:spPr>
          <a:xfrm rot="10800000" flipV="1">
            <a:off x="10782926" y="6032665"/>
            <a:ext cx="1409073" cy="825335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dist="292100" dir="16200000">
              <a:srgbClr val="8754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113167" y="1521237"/>
            <a:ext cx="1504536" cy="703586"/>
            <a:chOff x="2101237" y="1883584"/>
            <a:chExt cx="1504536" cy="703586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422293">
              <a:off x="2380371" y="2038482"/>
              <a:ext cx="1225402" cy="548688"/>
            </a:xfrm>
            <a:prstGeom prst="rect">
              <a:avLst/>
            </a:prstGeom>
          </p:spPr>
        </p:pic>
        <p:sp>
          <p:nvSpPr>
            <p:cNvPr id="112" name="직사각형 3"/>
            <p:cNvSpPr/>
            <p:nvPr/>
          </p:nvSpPr>
          <p:spPr>
            <a:xfrm flipH="1">
              <a:off x="2101237" y="1883584"/>
              <a:ext cx="1447699" cy="558403"/>
            </a:xfrm>
            <a:custGeom>
              <a:avLst/>
              <a:gdLst>
                <a:gd name="connsiteX0" fmla="*/ 0 w 1221973"/>
                <a:gd name="connsiteY0" fmla="*/ 0 h 461818"/>
                <a:gd name="connsiteX1" fmla="*/ 1221973 w 1221973"/>
                <a:gd name="connsiteY1" fmla="*/ 0 h 461818"/>
                <a:gd name="connsiteX2" fmla="*/ 1221973 w 1221973"/>
                <a:gd name="connsiteY2" fmla="*/ 461818 h 461818"/>
                <a:gd name="connsiteX3" fmla="*/ 0 w 1221973"/>
                <a:gd name="connsiteY3" fmla="*/ 461818 h 461818"/>
                <a:gd name="connsiteX4" fmla="*/ 0 w 1221973"/>
                <a:gd name="connsiteY4" fmla="*/ 0 h 461818"/>
                <a:gd name="connsiteX0" fmla="*/ 0 w 1221973"/>
                <a:gd name="connsiteY0" fmla="*/ 0 h 461818"/>
                <a:gd name="connsiteX1" fmla="*/ 1221973 w 1221973"/>
                <a:gd name="connsiteY1" fmla="*/ 0 h 461818"/>
                <a:gd name="connsiteX2" fmla="*/ 1221973 w 1221973"/>
                <a:gd name="connsiteY2" fmla="*/ 461818 h 461818"/>
                <a:gd name="connsiteX3" fmla="*/ 0 w 1221973"/>
                <a:gd name="connsiteY3" fmla="*/ 461818 h 461818"/>
                <a:gd name="connsiteX4" fmla="*/ 0 w 1221973"/>
                <a:gd name="connsiteY4" fmla="*/ 0 h 461818"/>
                <a:gd name="connsiteX0" fmla="*/ 0 w 1221973"/>
                <a:gd name="connsiteY0" fmla="*/ 0 h 519288"/>
                <a:gd name="connsiteX1" fmla="*/ 1221973 w 1221973"/>
                <a:gd name="connsiteY1" fmla="*/ 0 h 519288"/>
                <a:gd name="connsiteX2" fmla="*/ 1221973 w 1221973"/>
                <a:gd name="connsiteY2" fmla="*/ 461818 h 519288"/>
                <a:gd name="connsiteX3" fmla="*/ 0 w 1221973"/>
                <a:gd name="connsiteY3" fmla="*/ 461818 h 519288"/>
                <a:gd name="connsiteX4" fmla="*/ 0 w 1221973"/>
                <a:gd name="connsiteY4" fmla="*/ 0 h 519288"/>
                <a:gd name="connsiteX0" fmla="*/ 0 w 1221973"/>
                <a:gd name="connsiteY0" fmla="*/ 0 h 494658"/>
                <a:gd name="connsiteX1" fmla="*/ 1221973 w 1221973"/>
                <a:gd name="connsiteY1" fmla="*/ 0 h 494658"/>
                <a:gd name="connsiteX2" fmla="*/ 1221973 w 1221973"/>
                <a:gd name="connsiteY2" fmla="*/ 461818 h 494658"/>
                <a:gd name="connsiteX3" fmla="*/ 0 w 1221973"/>
                <a:gd name="connsiteY3" fmla="*/ 461818 h 494658"/>
                <a:gd name="connsiteX4" fmla="*/ 0 w 1221973"/>
                <a:gd name="connsiteY4" fmla="*/ 0 h 494658"/>
                <a:gd name="connsiteX0" fmla="*/ 0 w 1221973"/>
                <a:gd name="connsiteY0" fmla="*/ 0 h 531603"/>
                <a:gd name="connsiteX1" fmla="*/ 1221973 w 1221973"/>
                <a:gd name="connsiteY1" fmla="*/ 36945 h 531603"/>
                <a:gd name="connsiteX2" fmla="*/ 1221973 w 1221973"/>
                <a:gd name="connsiteY2" fmla="*/ 498763 h 531603"/>
                <a:gd name="connsiteX3" fmla="*/ 0 w 1221973"/>
                <a:gd name="connsiteY3" fmla="*/ 498763 h 531603"/>
                <a:gd name="connsiteX4" fmla="*/ 0 w 1221973"/>
                <a:gd name="connsiteY4" fmla="*/ 0 h 531603"/>
                <a:gd name="connsiteX0" fmla="*/ 0 w 1221973"/>
                <a:gd name="connsiteY0" fmla="*/ 0 h 498763"/>
                <a:gd name="connsiteX1" fmla="*/ 1221973 w 1221973"/>
                <a:gd name="connsiteY1" fmla="*/ 36945 h 498763"/>
                <a:gd name="connsiteX2" fmla="*/ 1221973 w 1221973"/>
                <a:gd name="connsiteY2" fmla="*/ 498763 h 498763"/>
                <a:gd name="connsiteX3" fmla="*/ 9236 w 1221973"/>
                <a:gd name="connsiteY3" fmla="*/ 424872 h 498763"/>
                <a:gd name="connsiteX4" fmla="*/ 0 w 1221973"/>
                <a:gd name="connsiteY4" fmla="*/ 0 h 498763"/>
                <a:gd name="connsiteX0" fmla="*/ 0 w 1221973"/>
                <a:gd name="connsiteY0" fmla="*/ 0 h 535708"/>
                <a:gd name="connsiteX1" fmla="*/ 1221973 w 1221973"/>
                <a:gd name="connsiteY1" fmla="*/ 73890 h 535708"/>
                <a:gd name="connsiteX2" fmla="*/ 1221973 w 1221973"/>
                <a:gd name="connsiteY2" fmla="*/ 535708 h 535708"/>
                <a:gd name="connsiteX3" fmla="*/ 9236 w 1221973"/>
                <a:gd name="connsiteY3" fmla="*/ 461817 h 535708"/>
                <a:gd name="connsiteX4" fmla="*/ 0 w 1221973"/>
                <a:gd name="connsiteY4" fmla="*/ 0 h 5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3" h="535708">
                  <a:moveTo>
                    <a:pt x="0" y="0"/>
                  </a:moveTo>
                  <a:cubicBezTo>
                    <a:pt x="601288" y="92364"/>
                    <a:pt x="814649" y="73890"/>
                    <a:pt x="1221973" y="73890"/>
                  </a:cubicBezTo>
                  <a:lnTo>
                    <a:pt x="1221973" y="535708"/>
                  </a:lnTo>
                  <a:cubicBezTo>
                    <a:pt x="814649" y="535708"/>
                    <a:pt x="619760" y="535708"/>
                    <a:pt x="9236" y="461817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DB4D50"/>
                </a:gs>
                <a:gs pos="59000">
                  <a:srgbClr val="FF7C8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zh-TW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赴陸時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</p:grpSp>
      <p:cxnSp>
        <p:nvCxnSpPr>
          <p:cNvPr id="93" name="直線接點 92"/>
          <p:cNvCxnSpPr/>
          <p:nvPr/>
        </p:nvCxnSpPr>
        <p:spPr>
          <a:xfrm>
            <a:off x="2070839" y="2958715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Frame 1"/>
          <p:cNvSpPr/>
          <p:nvPr/>
        </p:nvSpPr>
        <p:spPr>
          <a:xfrm>
            <a:off x="3380335" y="3448741"/>
            <a:ext cx="6476729" cy="2968837"/>
          </a:xfrm>
          <a:prstGeom prst="frame">
            <a:avLst>
              <a:gd name="adj1" fmla="val 1428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/>
          <a:p>
            <a:pPr algn="ctr"/>
            <a:r>
              <a:rPr lang="en-US" sz="4950" b="1" cap="all" dirty="0">
                <a:solidFill>
                  <a:schemeClr val="bg1"/>
                </a:solidFill>
              </a:rPr>
              <a:t>Lorem </a:t>
            </a:r>
            <a:r>
              <a:rPr lang="en-US" sz="4950" b="1" cap="all" dirty="0" smtClean="0">
                <a:solidFill>
                  <a:schemeClr val="bg1"/>
                </a:solidFill>
              </a:rPr>
              <a:t>ipsum </a:t>
            </a:r>
            <a:r>
              <a:rPr lang="en-US" sz="4950" cap="all" dirty="0">
                <a:solidFill>
                  <a:schemeClr val="bg1"/>
                </a:solidFill>
              </a:rPr>
              <a:t>dolor </a:t>
            </a:r>
            <a:r>
              <a:rPr lang="en-US" sz="4950" cap="all" dirty="0" smtClean="0">
                <a:solidFill>
                  <a:schemeClr val="bg1"/>
                </a:solidFill>
              </a:rPr>
              <a:t>sit</a:t>
            </a:r>
            <a:endParaRPr lang="en-US" sz="4950" cap="all" dirty="0">
              <a:solidFill>
                <a:schemeClr val="bg1"/>
              </a:solidFill>
            </a:endParaRPr>
          </a:p>
        </p:txBody>
      </p:sp>
      <p:grpSp>
        <p:nvGrpSpPr>
          <p:cNvPr id="115" name="Group 9"/>
          <p:cNvGrpSpPr/>
          <p:nvPr/>
        </p:nvGrpSpPr>
        <p:grpSpPr>
          <a:xfrm>
            <a:off x="1002119" y="2517846"/>
            <a:ext cx="1269663" cy="896757"/>
            <a:chOff x="4360803" y="1688277"/>
            <a:chExt cx="1169762" cy="1013297"/>
          </a:xfrm>
          <a:solidFill>
            <a:schemeClr val="bg1">
              <a:alpha val="30000"/>
            </a:schemeClr>
          </a:solidFill>
        </p:grpSpPr>
        <p:sp>
          <p:nvSpPr>
            <p:cNvPr id="116" name="Freeform: Shape 10"/>
            <p:cNvSpPr/>
            <p:nvPr/>
          </p:nvSpPr>
          <p:spPr>
            <a:xfrm>
              <a:off x="4360803" y="1688277"/>
              <a:ext cx="540177" cy="1013297"/>
            </a:xfrm>
            <a:custGeom>
              <a:avLst/>
              <a:gdLst/>
              <a:ahLst/>
              <a:cxnLst/>
              <a:rect l="l" t="t" r="r" b="b"/>
              <a:pathLst>
                <a:path w="540177" h="1013297">
                  <a:moveTo>
                    <a:pt x="423449" y="0"/>
                  </a:moveTo>
                  <a:lnTo>
                    <a:pt x="540177" y="221038"/>
                  </a:lnTo>
                  <a:cubicBezTo>
                    <a:pt x="444973" y="265742"/>
                    <a:pt x="379159" y="310239"/>
                    <a:pt x="342733" y="354530"/>
                  </a:cubicBezTo>
                  <a:cubicBezTo>
                    <a:pt x="306307" y="398820"/>
                    <a:pt x="286025" y="451182"/>
                    <a:pt x="281886" y="511616"/>
                  </a:cubicBezTo>
                  <a:lnTo>
                    <a:pt x="540177" y="511616"/>
                  </a:lnTo>
                  <a:lnTo>
                    <a:pt x="540177" y="1013297"/>
                  </a:lnTo>
                  <a:lnTo>
                    <a:pt x="0" y="1013297"/>
                  </a:lnTo>
                  <a:lnTo>
                    <a:pt x="0" y="597299"/>
                  </a:lnTo>
                  <a:cubicBezTo>
                    <a:pt x="0" y="444145"/>
                    <a:pt x="31873" y="323278"/>
                    <a:pt x="95618" y="234697"/>
                  </a:cubicBezTo>
                  <a:cubicBezTo>
                    <a:pt x="159363" y="146117"/>
                    <a:pt x="268640" y="67884"/>
                    <a:pt x="4234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Freeform: Shape 11"/>
            <p:cNvSpPr/>
            <p:nvPr/>
          </p:nvSpPr>
          <p:spPr>
            <a:xfrm>
              <a:off x="4990388" y="1688277"/>
              <a:ext cx="540177" cy="1013297"/>
            </a:xfrm>
            <a:custGeom>
              <a:avLst/>
              <a:gdLst/>
              <a:ahLst/>
              <a:cxnLst/>
              <a:rect l="l" t="t" r="r" b="b"/>
              <a:pathLst>
                <a:path w="540177" h="1013297">
                  <a:moveTo>
                    <a:pt x="423449" y="0"/>
                  </a:moveTo>
                  <a:lnTo>
                    <a:pt x="540177" y="221038"/>
                  </a:lnTo>
                  <a:cubicBezTo>
                    <a:pt x="444973" y="265742"/>
                    <a:pt x="379158" y="310239"/>
                    <a:pt x="342733" y="354530"/>
                  </a:cubicBezTo>
                  <a:cubicBezTo>
                    <a:pt x="306307" y="398820"/>
                    <a:pt x="286025" y="451182"/>
                    <a:pt x="281885" y="511616"/>
                  </a:cubicBezTo>
                  <a:lnTo>
                    <a:pt x="540177" y="511616"/>
                  </a:lnTo>
                  <a:lnTo>
                    <a:pt x="540177" y="1013297"/>
                  </a:lnTo>
                  <a:lnTo>
                    <a:pt x="0" y="1013297"/>
                  </a:lnTo>
                  <a:lnTo>
                    <a:pt x="0" y="597299"/>
                  </a:lnTo>
                  <a:cubicBezTo>
                    <a:pt x="0" y="444145"/>
                    <a:pt x="31873" y="323278"/>
                    <a:pt x="95618" y="234697"/>
                  </a:cubicBezTo>
                  <a:cubicBezTo>
                    <a:pt x="159363" y="146117"/>
                    <a:pt x="268640" y="67884"/>
                    <a:pt x="4234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" name="矩形 10"/>
          <p:cNvSpPr/>
          <p:nvPr/>
        </p:nvSpPr>
        <p:spPr>
          <a:xfrm>
            <a:off x="3560866" y="3595277"/>
            <a:ext cx="61554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白話</a:t>
            </a:r>
            <a:r>
              <a:rPr lang="zh-TW" alt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一點講，就是要留意陸方是否 刻意矮化我方，將我方「內部化」或「</a:t>
            </a:r>
            <a:r>
              <a:rPr lang="zh-TW" altLang="en-US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地方</a:t>
            </a:r>
            <a:r>
              <a:rPr lang="zh-TW" alt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化」，舉例來說，中國大陸如果舉辦「</a:t>
            </a:r>
            <a:r>
              <a:rPr lang="zh-TW" altLang="en-US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全國</a:t>
            </a:r>
            <a:r>
              <a:rPr lang="zh-TW" alt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大專生數學大賽」，而把我們參賽</a:t>
            </a:r>
            <a:r>
              <a:rPr lang="zh-TW" altLang="en-US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隊伍列為</a:t>
            </a:r>
            <a:r>
              <a:rPr lang="zh-TW" alt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「臺灣省代表」，這時當然就要</a:t>
            </a:r>
            <a:r>
              <a:rPr lang="zh-TW" altLang="en-US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拒絕參加。</a:t>
            </a:r>
            <a:endParaRPr lang="en-US" altLang="zh-TW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zh-TW" alt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然</a:t>
            </a:r>
            <a:r>
              <a:rPr lang="zh-TW" altLang="en-US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，</a:t>
            </a:r>
            <a:r>
              <a:rPr lang="zh-TW" alt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中國大陸常常有意無意間</a:t>
            </a:r>
            <a:r>
              <a:rPr lang="zh-TW" altLang="en-US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就會</a:t>
            </a:r>
            <a:r>
              <a:rPr lang="zh-TW" alt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有這種矮化的安排，所以赴陸前的</a:t>
            </a:r>
            <a:r>
              <a:rPr lang="zh-TW" altLang="en-US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溝通非常</a:t>
            </a:r>
            <a:r>
              <a:rPr lang="zh-TW" alt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重要，從行程安排、致詞安排、座位 安排、彼此稱謂等等，一切細節都要</a:t>
            </a:r>
            <a:r>
              <a:rPr lang="zh-TW" altLang="en-US" dirty="0" smtClean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逐一確認</a:t>
            </a:r>
            <a:r>
              <a:rPr lang="zh-TW" alt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，也就是說，「對等」及「尊嚴」</a:t>
            </a:r>
            <a:r>
              <a:rPr lang="zh-TW" altLang="en-US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有時</a:t>
            </a:r>
            <a:r>
              <a:rPr lang="zh-TW" alt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是要</a:t>
            </a:r>
            <a:r>
              <a:rPr lang="zh-TW" altLang="en-US" dirty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多溝通</a:t>
            </a:r>
            <a:r>
              <a:rPr lang="zh-TW" alt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、</a:t>
            </a:r>
            <a:r>
              <a:rPr lang="zh-TW" altLang="en-US" dirty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多爭取</a:t>
            </a:r>
            <a:r>
              <a:rPr lang="zh-TW" alt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才有的，不能</a:t>
            </a:r>
            <a:r>
              <a:rPr lang="zh-TW" altLang="en-US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完全期待</a:t>
            </a:r>
            <a:r>
              <a:rPr lang="zh-TW" altLang="en-US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於陸方的善意。</a:t>
            </a:r>
          </a:p>
        </p:txBody>
      </p:sp>
      <p:grpSp>
        <p:nvGrpSpPr>
          <p:cNvPr id="123" name="Group 9"/>
          <p:cNvGrpSpPr/>
          <p:nvPr/>
        </p:nvGrpSpPr>
        <p:grpSpPr>
          <a:xfrm>
            <a:off x="2494203" y="3058023"/>
            <a:ext cx="1113521" cy="964579"/>
            <a:chOff x="4360803" y="1688277"/>
            <a:chExt cx="1169762" cy="1013297"/>
          </a:xfrm>
          <a:solidFill>
            <a:schemeClr val="accent1">
              <a:lumMod val="60000"/>
              <a:lumOff val="40000"/>
              <a:alpha val="30000"/>
            </a:schemeClr>
          </a:solidFill>
        </p:grpSpPr>
        <p:sp>
          <p:nvSpPr>
            <p:cNvPr id="124" name="Freeform: Shape 10"/>
            <p:cNvSpPr/>
            <p:nvPr/>
          </p:nvSpPr>
          <p:spPr>
            <a:xfrm>
              <a:off x="4360803" y="1688277"/>
              <a:ext cx="540177" cy="1013297"/>
            </a:xfrm>
            <a:custGeom>
              <a:avLst/>
              <a:gdLst/>
              <a:ahLst/>
              <a:cxnLst/>
              <a:rect l="l" t="t" r="r" b="b"/>
              <a:pathLst>
                <a:path w="540177" h="1013297">
                  <a:moveTo>
                    <a:pt x="423449" y="0"/>
                  </a:moveTo>
                  <a:lnTo>
                    <a:pt x="540177" y="221038"/>
                  </a:lnTo>
                  <a:cubicBezTo>
                    <a:pt x="444973" y="265742"/>
                    <a:pt x="379159" y="310239"/>
                    <a:pt x="342733" y="354530"/>
                  </a:cubicBezTo>
                  <a:cubicBezTo>
                    <a:pt x="306307" y="398820"/>
                    <a:pt x="286025" y="451182"/>
                    <a:pt x="281886" y="511616"/>
                  </a:cubicBezTo>
                  <a:lnTo>
                    <a:pt x="540177" y="511616"/>
                  </a:lnTo>
                  <a:lnTo>
                    <a:pt x="540177" y="1013297"/>
                  </a:lnTo>
                  <a:lnTo>
                    <a:pt x="0" y="1013297"/>
                  </a:lnTo>
                  <a:lnTo>
                    <a:pt x="0" y="597299"/>
                  </a:lnTo>
                  <a:cubicBezTo>
                    <a:pt x="0" y="444145"/>
                    <a:pt x="31873" y="323278"/>
                    <a:pt x="95618" y="234697"/>
                  </a:cubicBezTo>
                  <a:cubicBezTo>
                    <a:pt x="159363" y="146117"/>
                    <a:pt x="268640" y="67884"/>
                    <a:pt x="4234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Freeform: Shape 11"/>
            <p:cNvSpPr/>
            <p:nvPr/>
          </p:nvSpPr>
          <p:spPr>
            <a:xfrm>
              <a:off x="4990388" y="1688277"/>
              <a:ext cx="540177" cy="1013297"/>
            </a:xfrm>
            <a:custGeom>
              <a:avLst/>
              <a:gdLst/>
              <a:ahLst/>
              <a:cxnLst/>
              <a:rect l="l" t="t" r="r" b="b"/>
              <a:pathLst>
                <a:path w="540177" h="1013297">
                  <a:moveTo>
                    <a:pt x="423449" y="0"/>
                  </a:moveTo>
                  <a:lnTo>
                    <a:pt x="540177" y="221038"/>
                  </a:lnTo>
                  <a:cubicBezTo>
                    <a:pt x="444973" y="265742"/>
                    <a:pt x="379158" y="310239"/>
                    <a:pt x="342733" y="354530"/>
                  </a:cubicBezTo>
                  <a:cubicBezTo>
                    <a:pt x="306307" y="398820"/>
                    <a:pt x="286025" y="451182"/>
                    <a:pt x="281885" y="511616"/>
                  </a:cubicBezTo>
                  <a:lnTo>
                    <a:pt x="540177" y="511616"/>
                  </a:lnTo>
                  <a:lnTo>
                    <a:pt x="540177" y="1013297"/>
                  </a:lnTo>
                  <a:lnTo>
                    <a:pt x="0" y="1013297"/>
                  </a:lnTo>
                  <a:lnTo>
                    <a:pt x="0" y="597299"/>
                  </a:lnTo>
                  <a:cubicBezTo>
                    <a:pt x="0" y="444145"/>
                    <a:pt x="31873" y="323278"/>
                    <a:pt x="95618" y="234697"/>
                  </a:cubicBezTo>
                  <a:cubicBezTo>
                    <a:pt x="159363" y="146117"/>
                    <a:pt x="268640" y="67884"/>
                    <a:pt x="4234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757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31014" y="311254"/>
            <a:ext cx="5747503" cy="1262814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19050">
            <a:solidFill>
              <a:srgbClr val="ECECE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公務員赴陸</a:t>
            </a:r>
            <a:r>
              <a:rPr lang="zh-TW" altLang="en-US" sz="3200" b="1" dirty="0" smtClean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的注意事項</a:t>
            </a:r>
            <a:r>
              <a:rPr lang="zh-TW" altLang="en-US" sz="3200" b="1" dirty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有哪些？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949768" y="2064937"/>
            <a:ext cx="9760519" cy="2169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其次，公務員赴陸也要留意自身的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人身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安全，如果遇到急難事件，除了打回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服務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機關求助外，也可多利用</a:t>
            </a:r>
            <a:r>
              <a:rPr lang="zh-TW" altLang="en-US" dirty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海基會 </a:t>
            </a:r>
            <a:r>
              <a:rPr lang="en-US" altLang="zh-TW" dirty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24 </a:t>
            </a:r>
            <a:r>
              <a:rPr lang="zh-TW" altLang="en-US" dirty="0" smtClean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小時緊急</a:t>
            </a:r>
            <a:r>
              <a:rPr lang="zh-TW" altLang="en-US" dirty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服務專線 </a:t>
            </a:r>
            <a:r>
              <a:rPr lang="en-US" altLang="zh-TW" dirty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+886-2-2533-9995 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提供必要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的協助。</a:t>
            </a:r>
            <a:endParaRPr lang="en-US" altLang="zh-TW" dirty="0" smtClean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陸委會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為了讓國人即時取得政府 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24 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小時緊急服務專線資訊，每年與各電信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業者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簽約合作，在國人入境中國大陸、香港或澳門時，採用</a:t>
            </a:r>
            <a:r>
              <a:rPr lang="zh-TW" altLang="en-US" dirty="0">
                <a:gradFill>
                  <a:gsLst>
                    <a:gs pos="100000">
                      <a:srgbClr val="DB4D50"/>
                    </a:gs>
                    <a:gs pos="59000">
                      <a:srgbClr val="FF7C80">
                        <a:shade val="100000"/>
                        <a:satMod val="115000"/>
                      </a:srgbClr>
                    </a:gs>
                  </a:gsLst>
                  <a:lin ang="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手機簡訊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的方式傳送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政府相關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緊急服務專線資訊，公務員赴陸時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收到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簡訊，記得保存下來以備不時之需。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-1" y="0"/>
            <a:ext cx="2946401" cy="2739137"/>
            <a:chOff x="-1" y="0"/>
            <a:chExt cx="4000501" cy="3719087"/>
          </a:xfrm>
        </p:grpSpPr>
        <p:pic>
          <p:nvPicPr>
            <p:cNvPr id="161" name="그림 1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541" y="1007504"/>
              <a:ext cx="999079" cy="999080"/>
            </a:xfrm>
            <a:prstGeom prst="rect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" name="직각 삼각형 4"/>
            <p:cNvSpPr/>
            <p:nvPr/>
          </p:nvSpPr>
          <p:spPr>
            <a:xfrm flipV="1">
              <a:off x="-1" y="0"/>
              <a:ext cx="4000501" cy="23432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539385" y="0"/>
              <a:ext cx="2757273" cy="3074813"/>
              <a:chOff x="1556" y="-824"/>
              <a:chExt cx="3673" cy="4096"/>
            </a:xfr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624" y="1042"/>
                <a:ext cx="2045" cy="1180"/>
              </a:xfrm>
              <a:custGeom>
                <a:avLst/>
                <a:gdLst>
                  <a:gd name="T0" fmla="*/ 6136 w 6136"/>
                  <a:gd name="T1" fmla="*/ 0 h 3540"/>
                  <a:gd name="T2" fmla="*/ 6048 w 6136"/>
                  <a:gd name="T3" fmla="*/ 236 h 3540"/>
                  <a:gd name="T4" fmla="*/ 457 w 6136"/>
                  <a:gd name="T5" fmla="*/ 3508 h 3540"/>
                  <a:gd name="T6" fmla="*/ 0 w 6136"/>
                  <a:gd name="T7" fmla="*/ 3540 h 3540"/>
                  <a:gd name="T8" fmla="*/ 203 w 6136"/>
                  <a:gd name="T9" fmla="*/ 3283 h 3540"/>
                  <a:gd name="T10" fmla="*/ 5933 w 6136"/>
                  <a:gd name="T11" fmla="*/ 0 h 3540"/>
                  <a:gd name="T12" fmla="*/ 6136 w 6136"/>
                  <a:gd name="T13" fmla="*/ 0 h 3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36" h="3540">
                    <a:moveTo>
                      <a:pt x="6136" y="0"/>
                    </a:moveTo>
                    <a:lnTo>
                      <a:pt x="6048" y="236"/>
                    </a:lnTo>
                    <a:lnTo>
                      <a:pt x="457" y="3508"/>
                    </a:lnTo>
                    <a:lnTo>
                      <a:pt x="0" y="3540"/>
                    </a:lnTo>
                    <a:lnTo>
                      <a:pt x="203" y="3283"/>
                    </a:lnTo>
                    <a:lnTo>
                      <a:pt x="5933" y="0"/>
                    </a:lnTo>
                    <a:lnTo>
                      <a:pt x="6136" y="0"/>
                    </a:lnTo>
                    <a:close/>
                  </a:path>
                </a:pathLst>
              </a:custGeom>
              <a:solidFill>
                <a:srgbClr val="3B3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624" y="1042"/>
                <a:ext cx="3605" cy="2230"/>
              </a:xfrm>
              <a:custGeom>
                <a:avLst/>
                <a:gdLst>
                  <a:gd name="T0" fmla="*/ 10815 w 10816"/>
                  <a:gd name="T1" fmla="*/ 2827 h 6692"/>
                  <a:gd name="T2" fmla="*/ 10814 w 10816"/>
                  <a:gd name="T3" fmla="*/ 2800 h 6692"/>
                  <a:gd name="T4" fmla="*/ 10799 w 10816"/>
                  <a:gd name="T5" fmla="*/ 2746 h 6692"/>
                  <a:gd name="T6" fmla="*/ 10772 w 10816"/>
                  <a:gd name="T7" fmla="*/ 2699 h 6692"/>
                  <a:gd name="T8" fmla="*/ 10731 w 10816"/>
                  <a:gd name="T9" fmla="*/ 2657 h 6692"/>
                  <a:gd name="T10" fmla="*/ 10706 w 10816"/>
                  <a:gd name="T11" fmla="*/ 2640 h 6692"/>
                  <a:gd name="T12" fmla="*/ 6133 w 10816"/>
                  <a:gd name="T13" fmla="*/ 0 h 6692"/>
                  <a:gd name="T14" fmla="*/ 0 w 10816"/>
                  <a:gd name="T15" fmla="*/ 3540 h 6692"/>
                  <a:gd name="T16" fmla="*/ 2 w 10816"/>
                  <a:gd name="T17" fmla="*/ 3593 h 6692"/>
                  <a:gd name="T18" fmla="*/ 15 w 10816"/>
                  <a:gd name="T19" fmla="*/ 3695 h 6692"/>
                  <a:gd name="T20" fmla="*/ 42 w 10816"/>
                  <a:gd name="T21" fmla="*/ 3793 h 6692"/>
                  <a:gd name="T22" fmla="*/ 81 w 10816"/>
                  <a:gd name="T23" fmla="*/ 3887 h 6692"/>
                  <a:gd name="T24" fmla="*/ 131 w 10816"/>
                  <a:gd name="T25" fmla="*/ 3975 h 6692"/>
                  <a:gd name="T26" fmla="*/ 193 w 10816"/>
                  <a:gd name="T27" fmla="*/ 4055 h 6692"/>
                  <a:gd name="T28" fmla="*/ 265 w 10816"/>
                  <a:gd name="T29" fmla="*/ 4127 h 6692"/>
                  <a:gd name="T30" fmla="*/ 346 w 10816"/>
                  <a:gd name="T31" fmla="*/ 4191 h 6692"/>
                  <a:gd name="T32" fmla="*/ 391 w 10816"/>
                  <a:gd name="T33" fmla="*/ 4217 h 6692"/>
                  <a:gd name="T34" fmla="*/ 4480 w 10816"/>
                  <a:gd name="T35" fmla="*/ 6579 h 6692"/>
                  <a:gd name="T36" fmla="*/ 4530 w 10816"/>
                  <a:gd name="T37" fmla="*/ 6606 h 6692"/>
                  <a:gd name="T38" fmla="*/ 4634 w 10816"/>
                  <a:gd name="T39" fmla="*/ 6649 h 6692"/>
                  <a:gd name="T40" fmla="*/ 4742 w 10816"/>
                  <a:gd name="T41" fmla="*/ 6678 h 6692"/>
                  <a:gd name="T42" fmla="*/ 4851 w 10816"/>
                  <a:gd name="T43" fmla="*/ 6692 h 6692"/>
                  <a:gd name="T44" fmla="*/ 4961 w 10816"/>
                  <a:gd name="T45" fmla="*/ 6692 h 6692"/>
                  <a:gd name="T46" fmla="*/ 5070 w 10816"/>
                  <a:gd name="T47" fmla="*/ 6678 h 6692"/>
                  <a:gd name="T48" fmla="*/ 5178 w 10816"/>
                  <a:gd name="T49" fmla="*/ 6649 h 6692"/>
                  <a:gd name="T50" fmla="*/ 5282 w 10816"/>
                  <a:gd name="T51" fmla="*/ 6606 h 6692"/>
                  <a:gd name="T52" fmla="*/ 5332 w 10816"/>
                  <a:gd name="T53" fmla="*/ 6579 h 6692"/>
                  <a:gd name="T54" fmla="*/ 10366 w 10816"/>
                  <a:gd name="T55" fmla="*/ 3671 h 6692"/>
                  <a:gd name="T56" fmla="*/ 10418 w 10816"/>
                  <a:gd name="T57" fmla="*/ 3641 h 6692"/>
                  <a:gd name="T58" fmla="*/ 10511 w 10816"/>
                  <a:gd name="T59" fmla="*/ 3567 h 6692"/>
                  <a:gd name="T60" fmla="*/ 10595 w 10816"/>
                  <a:gd name="T61" fmla="*/ 3485 h 6692"/>
                  <a:gd name="T62" fmla="*/ 10665 w 10816"/>
                  <a:gd name="T63" fmla="*/ 3391 h 6692"/>
                  <a:gd name="T64" fmla="*/ 10723 w 10816"/>
                  <a:gd name="T65" fmla="*/ 3291 h 6692"/>
                  <a:gd name="T66" fmla="*/ 10769 w 10816"/>
                  <a:gd name="T67" fmla="*/ 3183 h 6692"/>
                  <a:gd name="T68" fmla="*/ 10799 w 10816"/>
                  <a:gd name="T69" fmla="*/ 3069 h 6692"/>
                  <a:gd name="T70" fmla="*/ 10815 w 10816"/>
                  <a:gd name="T71" fmla="*/ 2952 h 6692"/>
                  <a:gd name="T72" fmla="*/ 10816 w 10816"/>
                  <a:gd name="T73" fmla="*/ 2892 h 6692"/>
                  <a:gd name="T74" fmla="*/ 10816 w 10816"/>
                  <a:gd name="T75" fmla="*/ 2827 h 6692"/>
                  <a:gd name="T76" fmla="*/ 10815 w 10816"/>
                  <a:gd name="T77" fmla="*/ 2827 h 6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16" h="6692">
                    <a:moveTo>
                      <a:pt x="10815" y="2827"/>
                    </a:moveTo>
                    <a:lnTo>
                      <a:pt x="10814" y="2800"/>
                    </a:lnTo>
                    <a:lnTo>
                      <a:pt x="10799" y="2746"/>
                    </a:lnTo>
                    <a:lnTo>
                      <a:pt x="10772" y="2699"/>
                    </a:lnTo>
                    <a:lnTo>
                      <a:pt x="10731" y="2657"/>
                    </a:lnTo>
                    <a:lnTo>
                      <a:pt x="10706" y="2640"/>
                    </a:lnTo>
                    <a:lnTo>
                      <a:pt x="6133" y="0"/>
                    </a:lnTo>
                    <a:lnTo>
                      <a:pt x="0" y="3540"/>
                    </a:lnTo>
                    <a:lnTo>
                      <a:pt x="2" y="3593"/>
                    </a:lnTo>
                    <a:lnTo>
                      <a:pt x="15" y="3695"/>
                    </a:lnTo>
                    <a:lnTo>
                      <a:pt x="42" y="3793"/>
                    </a:lnTo>
                    <a:lnTo>
                      <a:pt x="81" y="3887"/>
                    </a:lnTo>
                    <a:lnTo>
                      <a:pt x="131" y="3975"/>
                    </a:lnTo>
                    <a:lnTo>
                      <a:pt x="193" y="4055"/>
                    </a:lnTo>
                    <a:lnTo>
                      <a:pt x="265" y="4127"/>
                    </a:lnTo>
                    <a:lnTo>
                      <a:pt x="346" y="4191"/>
                    </a:lnTo>
                    <a:lnTo>
                      <a:pt x="391" y="4217"/>
                    </a:lnTo>
                    <a:lnTo>
                      <a:pt x="4480" y="6579"/>
                    </a:lnTo>
                    <a:lnTo>
                      <a:pt x="4530" y="6606"/>
                    </a:lnTo>
                    <a:lnTo>
                      <a:pt x="4634" y="6649"/>
                    </a:lnTo>
                    <a:lnTo>
                      <a:pt x="4742" y="6678"/>
                    </a:lnTo>
                    <a:lnTo>
                      <a:pt x="4851" y="6692"/>
                    </a:lnTo>
                    <a:lnTo>
                      <a:pt x="4961" y="6692"/>
                    </a:lnTo>
                    <a:lnTo>
                      <a:pt x="5070" y="6678"/>
                    </a:lnTo>
                    <a:lnTo>
                      <a:pt x="5178" y="6649"/>
                    </a:lnTo>
                    <a:lnTo>
                      <a:pt x="5282" y="6606"/>
                    </a:lnTo>
                    <a:lnTo>
                      <a:pt x="5332" y="6579"/>
                    </a:lnTo>
                    <a:lnTo>
                      <a:pt x="10366" y="3671"/>
                    </a:lnTo>
                    <a:lnTo>
                      <a:pt x="10418" y="3641"/>
                    </a:lnTo>
                    <a:lnTo>
                      <a:pt x="10511" y="3567"/>
                    </a:lnTo>
                    <a:lnTo>
                      <a:pt x="10595" y="3485"/>
                    </a:lnTo>
                    <a:lnTo>
                      <a:pt x="10665" y="3391"/>
                    </a:lnTo>
                    <a:lnTo>
                      <a:pt x="10723" y="3291"/>
                    </a:lnTo>
                    <a:lnTo>
                      <a:pt x="10769" y="3183"/>
                    </a:lnTo>
                    <a:lnTo>
                      <a:pt x="10799" y="3069"/>
                    </a:lnTo>
                    <a:lnTo>
                      <a:pt x="10815" y="2952"/>
                    </a:lnTo>
                    <a:lnTo>
                      <a:pt x="10816" y="2892"/>
                    </a:lnTo>
                    <a:lnTo>
                      <a:pt x="10816" y="2827"/>
                    </a:lnTo>
                    <a:lnTo>
                      <a:pt x="10815" y="2827"/>
                    </a:lnTo>
                    <a:close/>
                  </a:path>
                </a:pathLst>
              </a:custGeom>
              <a:solidFill>
                <a:srgbClr val="DE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624" y="1986"/>
                <a:ext cx="3605" cy="1286"/>
              </a:xfrm>
              <a:custGeom>
                <a:avLst/>
                <a:gdLst>
                  <a:gd name="T0" fmla="*/ 10706 w 10816"/>
                  <a:gd name="T1" fmla="*/ 191 h 3859"/>
                  <a:gd name="T2" fmla="*/ 5332 w 10816"/>
                  <a:gd name="T3" fmla="*/ 3295 h 3859"/>
                  <a:gd name="T4" fmla="*/ 5282 w 10816"/>
                  <a:gd name="T5" fmla="*/ 3322 h 3859"/>
                  <a:gd name="T6" fmla="*/ 5178 w 10816"/>
                  <a:gd name="T7" fmla="*/ 3364 h 3859"/>
                  <a:gd name="T8" fmla="*/ 5070 w 10816"/>
                  <a:gd name="T9" fmla="*/ 3393 h 3859"/>
                  <a:gd name="T10" fmla="*/ 4961 w 10816"/>
                  <a:gd name="T11" fmla="*/ 3407 h 3859"/>
                  <a:gd name="T12" fmla="*/ 4851 w 10816"/>
                  <a:gd name="T13" fmla="*/ 3407 h 3859"/>
                  <a:gd name="T14" fmla="*/ 4742 w 10816"/>
                  <a:gd name="T15" fmla="*/ 3393 h 3859"/>
                  <a:gd name="T16" fmla="*/ 4634 w 10816"/>
                  <a:gd name="T17" fmla="*/ 3364 h 3859"/>
                  <a:gd name="T18" fmla="*/ 4530 w 10816"/>
                  <a:gd name="T19" fmla="*/ 3322 h 3859"/>
                  <a:gd name="T20" fmla="*/ 4480 w 10816"/>
                  <a:gd name="T21" fmla="*/ 3295 h 3859"/>
                  <a:gd name="T22" fmla="*/ 0 w 10816"/>
                  <a:gd name="T23" fmla="*/ 707 h 3859"/>
                  <a:gd name="T24" fmla="*/ 2 w 10816"/>
                  <a:gd name="T25" fmla="*/ 760 h 3859"/>
                  <a:gd name="T26" fmla="*/ 15 w 10816"/>
                  <a:gd name="T27" fmla="*/ 862 h 3859"/>
                  <a:gd name="T28" fmla="*/ 42 w 10816"/>
                  <a:gd name="T29" fmla="*/ 960 h 3859"/>
                  <a:gd name="T30" fmla="*/ 81 w 10816"/>
                  <a:gd name="T31" fmla="*/ 1054 h 3859"/>
                  <a:gd name="T32" fmla="*/ 131 w 10816"/>
                  <a:gd name="T33" fmla="*/ 1142 h 3859"/>
                  <a:gd name="T34" fmla="*/ 193 w 10816"/>
                  <a:gd name="T35" fmla="*/ 1222 h 3859"/>
                  <a:gd name="T36" fmla="*/ 265 w 10816"/>
                  <a:gd name="T37" fmla="*/ 1294 h 3859"/>
                  <a:gd name="T38" fmla="*/ 346 w 10816"/>
                  <a:gd name="T39" fmla="*/ 1358 h 3859"/>
                  <a:gd name="T40" fmla="*/ 391 w 10816"/>
                  <a:gd name="T41" fmla="*/ 1384 h 3859"/>
                  <a:gd name="T42" fmla="*/ 4480 w 10816"/>
                  <a:gd name="T43" fmla="*/ 3746 h 3859"/>
                  <a:gd name="T44" fmla="*/ 4530 w 10816"/>
                  <a:gd name="T45" fmla="*/ 3773 h 3859"/>
                  <a:gd name="T46" fmla="*/ 4634 w 10816"/>
                  <a:gd name="T47" fmla="*/ 3816 h 3859"/>
                  <a:gd name="T48" fmla="*/ 4742 w 10816"/>
                  <a:gd name="T49" fmla="*/ 3845 h 3859"/>
                  <a:gd name="T50" fmla="*/ 4851 w 10816"/>
                  <a:gd name="T51" fmla="*/ 3859 h 3859"/>
                  <a:gd name="T52" fmla="*/ 4961 w 10816"/>
                  <a:gd name="T53" fmla="*/ 3859 h 3859"/>
                  <a:gd name="T54" fmla="*/ 5070 w 10816"/>
                  <a:gd name="T55" fmla="*/ 3845 h 3859"/>
                  <a:gd name="T56" fmla="*/ 5178 w 10816"/>
                  <a:gd name="T57" fmla="*/ 3816 h 3859"/>
                  <a:gd name="T58" fmla="*/ 5282 w 10816"/>
                  <a:gd name="T59" fmla="*/ 3773 h 3859"/>
                  <a:gd name="T60" fmla="*/ 5332 w 10816"/>
                  <a:gd name="T61" fmla="*/ 3746 h 3859"/>
                  <a:gd name="T62" fmla="*/ 10366 w 10816"/>
                  <a:gd name="T63" fmla="*/ 838 h 3859"/>
                  <a:gd name="T64" fmla="*/ 10418 w 10816"/>
                  <a:gd name="T65" fmla="*/ 808 h 3859"/>
                  <a:gd name="T66" fmla="*/ 10511 w 10816"/>
                  <a:gd name="T67" fmla="*/ 734 h 3859"/>
                  <a:gd name="T68" fmla="*/ 10595 w 10816"/>
                  <a:gd name="T69" fmla="*/ 652 h 3859"/>
                  <a:gd name="T70" fmla="*/ 10665 w 10816"/>
                  <a:gd name="T71" fmla="*/ 558 h 3859"/>
                  <a:gd name="T72" fmla="*/ 10723 w 10816"/>
                  <a:gd name="T73" fmla="*/ 458 h 3859"/>
                  <a:gd name="T74" fmla="*/ 10769 w 10816"/>
                  <a:gd name="T75" fmla="*/ 350 h 3859"/>
                  <a:gd name="T76" fmla="*/ 10799 w 10816"/>
                  <a:gd name="T77" fmla="*/ 236 h 3859"/>
                  <a:gd name="T78" fmla="*/ 10815 w 10816"/>
                  <a:gd name="T79" fmla="*/ 119 h 3859"/>
                  <a:gd name="T80" fmla="*/ 10816 w 10816"/>
                  <a:gd name="T81" fmla="*/ 59 h 3859"/>
                  <a:gd name="T82" fmla="*/ 10816 w 10816"/>
                  <a:gd name="T83" fmla="*/ 0 h 3859"/>
                  <a:gd name="T84" fmla="*/ 10815 w 10816"/>
                  <a:gd name="T85" fmla="*/ 27 h 3859"/>
                  <a:gd name="T86" fmla="*/ 10801 w 10816"/>
                  <a:gd name="T87" fmla="*/ 82 h 3859"/>
                  <a:gd name="T88" fmla="*/ 10773 w 10816"/>
                  <a:gd name="T89" fmla="*/ 132 h 3859"/>
                  <a:gd name="T90" fmla="*/ 10731 w 10816"/>
                  <a:gd name="T91" fmla="*/ 174 h 3859"/>
                  <a:gd name="T92" fmla="*/ 10706 w 10816"/>
                  <a:gd name="T93" fmla="*/ 191 h 3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16" h="3859">
                    <a:moveTo>
                      <a:pt x="10706" y="191"/>
                    </a:moveTo>
                    <a:lnTo>
                      <a:pt x="5332" y="3295"/>
                    </a:lnTo>
                    <a:lnTo>
                      <a:pt x="5282" y="3322"/>
                    </a:lnTo>
                    <a:lnTo>
                      <a:pt x="5178" y="3364"/>
                    </a:lnTo>
                    <a:lnTo>
                      <a:pt x="5070" y="3393"/>
                    </a:lnTo>
                    <a:lnTo>
                      <a:pt x="4961" y="3407"/>
                    </a:lnTo>
                    <a:lnTo>
                      <a:pt x="4851" y="3407"/>
                    </a:lnTo>
                    <a:lnTo>
                      <a:pt x="4742" y="3393"/>
                    </a:lnTo>
                    <a:lnTo>
                      <a:pt x="4634" y="3364"/>
                    </a:lnTo>
                    <a:lnTo>
                      <a:pt x="4530" y="3322"/>
                    </a:lnTo>
                    <a:lnTo>
                      <a:pt x="4480" y="3295"/>
                    </a:lnTo>
                    <a:lnTo>
                      <a:pt x="0" y="707"/>
                    </a:lnTo>
                    <a:lnTo>
                      <a:pt x="2" y="760"/>
                    </a:lnTo>
                    <a:lnTo>
                      <a:pt x="15" y="862"/>
                    </a:lnTo>
                    <a:lnTo>
                      <a:pt x="42" y="960"/>
                    </a:lnTo>
                    <a:lnTo>
                      <a:pt x="81" y="1054"/>
                    </a:lnTo>
                    <a:lnTo>
                      <a:pt x="131" y="1142"/>
                    </a:lnTo>
                    <a:lnTo>
                      <a:pt x="193" y="1222"/>
                    </a:lnTo>
                    <a:lnTo>
                      <a:pt x="265" y="1294"/>
                    </a:lnTo>
                    <a:lnTo>
                      <a:pt x="346" y="1358"/>
                    </a:lnTo>
                    <a:lnTo>
                      <a:pt x="391" y="1384"/>
                    </a:lnTo>
                    <a:lnTo>
                      <a:pt x="4480" y="3746"/>
                    </a:lnTo>
                    <a:lnTo>
                      <a:pt x="4530" y="3773"/>
                    </a:lnTo>
                    <a:lnTo>
                      <a:pt x="4634" y="3816"/>
                    </a:lnTo>
                    <a:lnTo>
                      <a:pt x="4742" y="3845"/>
                    </a:lnTo>
                    <a:lnTo>
                      <a:pt x="4851" y="3859"/>
                    </a:lnTo>
                    <a:lnTo>
                      <a:pt x="4961" y="3859"/>
                    </a:lnTo>
                    <a:lnTo>
                      <a:pt x="5070" y="3845"/>
                    </a:lnTo>
                    <a:lnTo>
                      <a:pt x="5178" y="3816"/>
                    </a:lnTo>
                    <a:lnTo>
                      <a:pt x="5282" y="3773"/>
                    </a:lnTo>
                    <a:lnTo>
                      <a:pt x="5332" y="3746"/>
                    </a:lnTo>
                    <a:lnTo>
                      <a:pt x="10366" y="838"/>
                    </a:lnTo>
                    <a:lnTo>
                      <a:pt x="10418" y="808"/>
                    </a:lnTo>
                    <a:lnTo>
                      <a:pt x="10511" y="734"/>
                    </a:lnTo>
                    <a:lnTo>
                      <a:pt x="10595" y="652"/>
                    </a:lnTo>
                    <a:lnTo>
                      <a:pt x="10665" y="558"/>
                    </a:lnTo>
                    <a:lnTo>
                      <a:pt x="10723" y="458"/>
                    </a:lnTo>
                    <a:lnTo>
                      <a:pt x="10769" y="350"/>
                    </a:lnTo>
                    <a:lnTo>
                      <a:pt x="10799" y="236"/>
                    </a:lnTo>
                    <a:lnTo>
                      <a:pt x="10815" y="119"/>
                    </a:lnTo>
                    <a:lnTo>
                      <a:pt x="10816" y="59"/>
                    </a:lnTo>
                    <a:lnTo>
                      <a:pt x="10816" y="0"/>
                    </a:lnTo>
                    <a:lnTo>
                      <a:pt x="10815" y="27"/>
                    </a:lnTo>
                    <a:lnTo>
                      <a:pt x="10801" y="82"/>
                    </a:lnTo>
                    <a:lnTo>
                      <a:pt x="10773" y="132"/>
                    </a:lnTo>
                    <a:lnTo>
                      <a:pt x="10731" y="174"/>
                    </a:lnTo>
                    <a:lnTo>
                      <a:pt x="10706" y="191"/>
                    </a:lnTo>
                    <a:close/>
                  </a:path>
                </a:pathLst>
              </a:custGeom>
              <a:solidFill>
                <a:srgbClr val="BBC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2029" y="1277"/>
                <a:ext cx="1413" cy="814"/>
              </a:xfrm>
              <a:custGeom>
                <a:avLst/>
                <a:gdLst>
                  <a:gd name="T0" fmla="*/ 0 w 4237"/>
                  <a:gd name="T1" fmla="*/ 2120 h 2444"/>
                  <a:gd name="T2" fmla="*/ 554 w 4237"/>
                  <a:gd name="T3" fmla="*/ 2444 h 2444"/>
                  <a:gd name="T4" fmla="*/ 4237 w 4237"/>
                  <a:gd name="T5" fmla="*/ 316 h 2444"/>
                  <a:gd name="T6" fmla="*/ 3687 w 4237"/>
                  <a:gd name="T7" fmla="*/ 0 h 2444"/>
                  <a:gd name="T8" fmla="*/ 0 w 4237"/>
                  <a:gd name="T9" fmla="*/ 2120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7" h="2444">
                    <a:moveTo>
                      <a:pt x="0" y="2120"/>
                    </a:moveTo>
                    <a:lnTo>
                      <a:pt x="554" y="2444"/>
                    </a:lnTo>
                    <a:lnTo>
                      <a:pt x="4237" y="316"/>
                    </a:lnTo>
                    <a:lnTo>
                      <a:pt x="3687" y="0"/>
                    </a:lnTo>
                    <a:lnTo>
                      <a:pt x="0" y="2120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2076" y="2158"/>
                <a:ext cx="353" cy="218"/>
              </a:xfrm>
              <a:custGeom>
                <a:avLst/>
                <a:gdLst>
                  <a:gd name="T0" fmla="*/ 766 w 1059"/>
                  <a:gd name="T1" fmla="*/ 0 h 654"/>
                  <a:gd name="T2" fmla="*/ 0 w 1059"/>
                  <a:gd name="T3" fmla="*/ 443 h 654"/>
                  <a:gd name="T4" fmla="*/ 0 w 1059"/>
                  <a:gd name="T5" fmla="*/ 485 h 654"/>
                  <a:gd name="T6" fmla="*/ 292 w 1059"/>
                  <a:gd name="T7" fmla="*/ 654 h 654"/>
                  <a:gd name="T8" fmla="*/ 1059 w 1059"/>
                  <a:gd name="T9" fmla="*/ 213 h 654"/>
                  <a:gd name="T10" fmla="*/ 1059 w 1059"/>
                  <a:gd name="T11" fmla="*/ 168 h 654"/>
                  <a:gd name="T12" fmla="*/ 766 w 1059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654">
                    <a:moveTo>
                      <a:pt x="766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292" y="654"/>
                    </a:lnTo>
                    <a:lnTo>
                      <a:pt x="1059" y="213"/>
                    </a:lnTo>
                    <a:lnTo>
                      <a:pt x="1059" y="168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076" y="2214"/>
                <a:ext cx="353" cy="162"/>
              </a:xfrm>
              <a:custGeom>
                <a:avLst/>
                <a:gdLst>
                  <a:gd name="T0" fmla="*/ 293 w 1059"/>
                  <a:gd name="T1" fmla="*/ 445 h 486"/>
                  <a:gd name="T2" fmla="*/ 0 w 1059"/>
                  <a:gd name="T3" fmla="*/ 275 h 486"/>
                  <a:gd name="T4" fmla="*/ 0 w 1059"/>
                  <a:gd name="T5" fmla="*/ 317 h 486"/>
                  <a:gd name="T6" fmla="*/ 292 w 1059"/>
                  <a:gd name="T7" fmla="*/ 486 h 486"/>
                  <a:gd name="T8" fmla="*/ 1059 w 1059"/>
                  <a:gd name="T9" fmla="*/ 45 h 486"/>
                  <a:gd name="T10" fmla="*/ 1059 w 1059"/>
                  <a:gd name="T11" fmla="*/ 0 h 486"/>
                  <a:gd name="T12" fmla="*/ 293 w 1059"/>
                  <a:gd name="T13" fmla="*/ 44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486">
                    <a:moveTo>
                      <a:pt x="293" y="445"/>
                    </a:moveTo>
                    <a:lnTo>
                      <a:pt x="0" y="275"/>
                    </a:lnTo>
                    <a:lnTo>
                      <a:pt x="0" y="317"/>
                    </a:lnTo>
                    <a:lnTo>
                      <a:pt x="292" y="486"/>
                    </a:lnTo>
                    <a:lnTo>
                      <a:pt x="1059" y="45"/>
                    </a:lnTo>
                    <a:lnTo>
                      <a:pt x="1059" y="0"/>
                    </a:lnTo>
                    <a:lnTo>
                      <a:pt x="293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2206" y="2232"/>
                <a:ext cx="391" cy="240"/>
              </a:xfrm>
              <a:custGeom>
                <a:avLst/>
                <a:gdLst>
                  <a:gd name="T0" fmla="*/ 764 w 1172"/>
                  <a:gd name="T1" fmla="*/ 0 h 722"/>
                  <a:gd name="T2" fmla="*/ 0 w 1172"/>
                  <a:gd name="T3" fmla="*/ 445 h 722"/>
                  <a:gd name="T4" fmla="*/ 0 w 1172"/>
                  <a:gd name="T5" fmla="*/ 485 h 722"/>
                  <a:gd name="T6" fmla="*/ 404 w 1172"/>
                  <a:gd name="T7" fmla="*/ 722 h 722"/>
                  <a:gd name="T8" fmla="*/ 1172 w 1172"/>
                  <a:gd name="T9" fmla="*/ 281 h 722"/>
                  <a:gd name="T10" fmla="*/ 1172 w 1172"/>
                  <a:gd name="T11" fmla="*/ 236 h 722"/>
                  <a:gd name="T12" fmla="*/ 764 w 1172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2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404" y="722"/>
                    </a:lnTo>
                    <a:lnTo>
                      <a:pt x="1172" y="281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206" y="2310"/>
                <a:ext cx="391" cy="162"/>
              </a:xfrm>
              <a:custGeom>
                <a:avLst/>
                <a:gdLst>
                  <a:gd name="T0" fmla="*/ 406 w 1172"/>
                  <a:gd name="T1" fmla="*/ 444 h 486"/>
                  <a:gd name="T2" fmla="*/ 0 w 1172"/>
                  <a:gd name="T3" fmla="*/ 209 h 486"/>
                  <a:gd name="T4" fmla="*/ 0 w 1172"/>
                  <a:gd name="T5" fmla="*/ 249 h 486"/>
                  <a:gd name="T6" fmla="*/ 404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4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492" y="2067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5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2492" y="2146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8 h 484"/>
                  <a:gd name="T4" fmla="*/ 0 w 1172"/>
                  <a:gd name="T5" fmla="*/ 249 h 484"/>
                  <a:gd name="T6" fmla="*/ 405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8"/>
                    </a:lnTo>
                    <a:lnTo>
                      <a:pt x="0" y="249"/>
                    </a:lnTo>
                    <a:lnTo>
                      <a:pt x="405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2759" y="2106"/>
                <a:ext cx="390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3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4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3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4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2759" y="2184"/>
                <a:ext cx="390" cy="162"/>
              </a:xfrm>
              <a:custGeom>
                <a:avLst/>
                <a:gdLst>
                  <a:gd name="T0" fmla="*/ 406 w 1172"/>
                  <a:gd name="T1" fmla="*/ 445 h 486"/>
                  <a:gd name="T2" fmla="*/ 0 w 1172"/>
                  <a:gd name="T3" fmla="*/ 209 h 486"/>
                  <a:gd name="T4" fmla="*/ 0 w 1172"/>
                  <a:gd name="T5" fmla="*/ 250 h 486"/>
                  <a:gd name="T6" fmla="*/ 405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2961" y="218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4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2961" y="2259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8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8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3246" y="2016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6 h 720"/>
                  <a:gd name="T6" fmla="*/ 405 w 1172"/>
                  <a:gd name="T7" fmla="*/ 720 h 720"/>
                  <a:gd name="T8" fmla="*/ 1172 w 1172"/>
                  <a:gd name="T9" fmla="*/ 280 h 720"/>
                  <a:gd name="T10" fmla="*/ 1172 w 1172"/>
                  <a:gd name="T11" fmla="*/ 237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405" y="720"/>
                    </a:lnTo>
                    <a:lnTo>
                      <a:pt x="1172" y="280"/>
                    </a:lnTo>
                    <a:lnTo>
                      <a:pt x="1172" y="237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3246" y="2095"/>
                <a:ext cx="391" cy="161"/>
              </a:xfrm>
              <a:custGeom>
                <a:avLst/>
                <a:gdLst>
                  <a:gd name="T0" fmla="*/ 406 w 1172"/>
                  <a:gd name="T1" fmla="*/ 443 h 483"/>
                  <a:gd name="T2" fmla="*/ 0 w 1172"/>
                  <a:gd name="T3" fmla="*/ 207 h 483"/>
                  <a:gd name="T4" fmla="*/ 0 w 1172"/>
                  <a:gd name="T5" fmla="*/ 249 h 483"/>
                  <a:gd name="T6" fmla="*/ 405 w 1172"/>
                  <a:gd name="T7" fmla="*/ 483 h 483"/>
                  <a:gd name="T8" fmla="*/ 1172 w 1172"/>
                  <a:gd name="T9" fmla="*/ 43 h 483"/>
                  <a:gd name="T10" fmla="*/ 1172 w 1172"/>
                  <a:gd name="T11" fmla="*/ 0 h 483"/>
                  <a:gd name="T12" fmla="*/ 406 w 1172"/>
                  <a:gd name="T13" fmla="*/ 44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3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5" y="483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3537" y="1849"/>
                <a:ext cx="391" cy="241"/>
              </a:xfrm>
              <a:custGeom>
                <a:avLst/>
                <a:gdLst>
                  <a:gd name="T0" fmla="*/ 766 w 1173"/>
                  <a:gd name="T1" fmla="*/ 0 h 722"/>
                  <a:gd name="T2" fmla="*/ 0 w 1173"/>
                  <a:gd name="T3" fmla="*/ 445 h 722"/>
                  <a:gd name="T4" fmla="*/ 0 w 1173"/>
                  <a:gd name="T5" fmla="*/ 486 h 722"/>
                  <a:gd name="T6" fmla="*/ 404 w 1173"/>
                  <a:gd name="T7" fmla="*/ 722 h 722"/>
                  <a:gd name="T8" fmla="*/ 1173 w 1173"/>
                  <a:gd name="T9" fmla="*/ 281 h 722"/>
                  <a:gd name="T10" fmla="*/ 1173 w 1173"/>
                  <a:gd name="T11" fmla="*/ 236 h 722"/>
                  <a:gd name="T12" fmla="*/ 766 w 1173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722">
                    <a:moveTo>
                      <a:pt x="766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404" y="722"/>
                    </a:lnTo>
                    <a:lnTo>
                      <a:pt x="1173" y="281"/>
                    </a:lnTo>
                    <a:lnTo>
                      <a:pt x="1173" y="236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3537" y="1928"/>
                <a:ext cx="391" cy="162"/>
              </a:xfrm>
              <a:custGeom>
                <a:avLst/>
                <a:gdLst>
                  <a:gd name="T0" fmla="*/ 407 w 1173"/>
                  <a:gd name="T1" fmla="*/ 444 h 486"/>
                  <a:gd name="T2" fmla="*/ 0 w 1173"/>
                  <a:gd name="T3" fmla="*/ 209 h 486"/>
                  <a:gd name="T4" fmla="*/ 0 w 1173"/>
                  <a:gd name="T5" fmla="*/ 250 h 486"/>
                  <a:gd name="T6" fmla="*/ 404 w 1173"/>
                  <a:gd name="T7" fmla="*/ 486 h 486"/>
                  <a:gd name="T8" fmla="*/ 1173 w 1173"/>
                  <a:gd name="T9" fmla="*/ 45 h 486"/>
                  <a:gd name="T10" fmla="*/ 1173 w 1173"/>
                  <a:gd name="T11" fmla="*/ 0 h 486"/>
                  <a:gd name="T12" fmla="*/ 407 w 1173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486">
                    <a:moveTo>
                      <a:pt x="407" y="444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4" y="486"/>
                    </a:lnTo>
                    <a:lnTo>
                      <a:pt x="1173" y="45"/>
                    </a:lnTo>
                    <a:lnTo>
                      <a:pt x="1173" y="0"/>
                    </a:lnTo>
                    <a:lnTo>
                      <a:pt x="407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3045" y="194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3045" y="2019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3334" y="1773"/>
                <a:ext cx="390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80 h 720"/>
                  <a:gd name="T10" fmla="*/ 1172 w 1172"/>
                  <a:gd name="T11" fmla="*/ 235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80"/>
                    </a:lnTo>
                    <a:lnTo>
                      <a:pt x="1172" y="23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3334" y="1851"/>
                <a:ext cx="390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5 w 1172"/>
                  <a:gd name="T7" fmla="*/ 485 h 485"/>
                  <a:gd name="T8" fmla="*/ 1172 w 1172"/>
                  <a:gd name="T9" fmla="*/ 45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5" y="485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3623" y="1609"/>
                <a:ext cx="391" cy="240"/>
              </a:xfrm>
              <a:custGeom>
                <a:avLst/>
                <a:gdLst>
                  <a:gd name="T0" fmla="*/ 764 w 1173"/>
                  <a:gd name="T1" fmla="*/ 0 h 721"/>
                  <a:gd name="T2" fmla="*/ 0 w 1173"/>
                  <a:gd name="T3" fmla="*/ 445 h 721"/>
                  <a:gd name="T4" fmla="*/ 0 w 1173"/>
                  <a:gd name="T5" fmla="*/ 485 h 721"/>
                  <a:gd name="T6" fmla="*/ 404 w 1173"/>
                  <a:gd name="T7" fmla="*/ 721 h 721"/>
                  <a:gd name="T8" fmla="*/ 1173 w 1173"/>
                  <a:gd name="T9" fmla="*/ 280 h 721"/>
                  <a:gd name="T10" fmla="*/ 1173 w 1173"/>
                  <a:gd name="T11" fmla="*/ 236 h 721"/>
                  <a:gd name="T12" fmla="*/ 764 w 1173"/>
                  <a:gd name="T1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721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404" y="721"/>
                    </a:lnTo>
                    <a:lnTo>
                      <a:pt x="1173" y="280"/>
                    </a:lnTo>
                    <a:lnTo>
                      <a:pt x="1173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3623" y="1687"/>
                <a:ext cx="391" cy="162"/>
              </a:xfrm>
              <a:custGeom>
                <a:avLst/>
                <a:gdLst>
                  <a:gd name="T0" fmla="*/ 407 w 1173"/>
                  <a:gd name="T1" fmla="*/ 443 h 485"/>
                  <a:gd name="T2" fmla="*/ 0 w 1173"/>
                  <a:gd name="T3" fmla="*/ 209 h 485"/>
                  <a:gd name="T4" fmla="*/ 0 w 1173"/>
                  <a:gd name="T5" fmla="*/ 249 h 485"/>
                  <a:gd name="T6" fmla="*/ 404 w 1173"/>
                  <a:gd name="T7" fmla="*/ 485 h 485"/>
                  <a:gd name="T8" fmla="*/ 1173 w 1173"/>
                  <a:gd name="T9" fmla="*/ 44 h 485"/>
                  <a:gd name="T10" fmla="*/ 1173 w 1173"/>
                  <a:gd name="T11" fmla="*/ 0 h 485"/>
                  <a:gd name="T12" fmla="*/ 407 w 1173"/>
                  <a:gd name="T13" fmla="*/ 443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485">
                    <a:moveTo>
                      <a:pt x="407" y="443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5"/>
                    </a:lnTo>
                    <a:lnTo>
                      <a:pt x="1173" y="44"/>
                    </a:lnTo>
                    <a:lnTo>
                      <a:pt x="1173" y="0"/>
                    </a:lnTo>
                    <a:lnTo>
                      <a:pt x="407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2778" y="1903"/>
                <a:ext cx="391" cy="240"/>
              </a:xfrm>
              <a:custGeom>
                <a:avLst/>
                <a:gdLst>
                  <a:gd name="T0" fmla="*/ 764 w 1172"/>
                  <a:gd name="T1" fmla="*/ 0 h 721"/>
                  <a:gd name="T2" fmla="*/ 0 w 1172"/>
                  <a:gd name="T3" fmla="*/ 444 h 721"/>
                  <a:gd name="T4" fmla="*/ 0 w 1172"/>
                  <a:gd name="T5" fmla="*/ 486 h 721"/>
                  <a:gd name="T6" fmla="*/ 404 w 1172"/>
                  <a:gd name="T7" fmla="*/ 721 h 721"/>
                  <a:gd name="T8" fmla="*/ 1172 w 1172"/>
                  <a:gd name="T9" fmla="*/ 280 h 721"/>
                  <a:gd name="T10" fmla="*/ 1172 w 1172"/>
                  <a:gd name="T11" fmla="*/ 237 h 721"/>
                  <a:gd name="T12" fmla="*/ 764 w 1172"/>
                  <a:gd name="T1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1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404" y="721"/>
                    </a:lnTo>
                    <a:lnTo>
                      <a:pt x="1172" y="280"/>
                    </a:lnTo>
                    <a:lnTo>
                      <a:pt x="1172" y="237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2778" y="1982"/>
                <a:ext cx="391" cy="161"/>
              </a:xfrm>
              <a:custGeom>
                <a:avLst/>
                <a:gdLst>
                  <a:gd name="T0" fmla="*/ 406 w 1172"/>
                  <a:gd name="T1" fmla="*/ 443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3065" y="1736"/>
                <a:ext cx="391" cy="240"/>
              </a:xfrm>
              <a:custGeom>
                <a:avLst/>
                <a:gdLst>
                  <a:gd name="T0" fmla="*/ 765 w 1172"/>
                  <a:gd name="T1" fmla="*/ 0 h 722"/>
                  <a:gd name="T2" fmla="*/ 0 w 1172"/>
                  <a:gd name="T3" fmla="*/ 445 h 722"/>
                  <a:gd name="T4" fmla="*/ 0 w 1172"/>
                  <a:gd name="T5" fmla="*/ 486 h 722"/>
                  <a:gd name="T6" fmla="*/ 405 w 1172"/>
                  <a:gd name="T7" fmla="*/ 722 h 722"/>
                  <a:gd name="T8" fmla="*/ 1172 w 1172"/>
                  <a:gd name="T9" fmla="*/ 281 h 722"/>
                  <a:gd name="T10" fmla="*/ 1172 w 1172"/>
                  <a:gd name="T11" fmla="*/ 236 h 722"/>
                  <a:gd name="T12" fmla="*/ 765 w 1172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2">
                    <a:moveTo>
                      <a:pt x="765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405" y="722"/>
                    </a:lnTo>
                    <a:lnTo>
                      <a:pt x="1172" y="281"/>
                    </a:lnTo>
                    <a:lnTo>
                      <a:pt x="1172" y="236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3065" y="1814"/>
                <a:ext cx="391" cy="162"/>
              </a:xfrm>
              <a:custGeom>
                <a:avLst/>
                <a:gdLst>
                  <a:gd name="T0" fmla="*/ 406 w 1172"/>
                  <a:gd name="T1" fmla="*/ 444 h 486"/>
                  <a:gd name="T2" fmla="*/ 0 w 1172"/>
                  <a:gd name="T3" fmla="*/ 209 h 486"/>
                  <a:gd name="T4" fmla="*/ 0 w 1172"/>
                  <a:gd name="T5" fmla="*/ 250 h 486"/>
                  <a:gd name="T6" fmla="*/ 405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4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3353" y="157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5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5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3353" y="1648"/>
                <a:ext cx="391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4 w 1172"/>
                  <a:gd name="T7" fmla="*/ 485 h 485"/>
                  <a:gd name="T8" fmla="*/ 1172 w 1172"/>
                  <a:gd name="T9" fmla="*/ 44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5"/>
                    </a:lnTo>
                    <a:lnTo>
                      <a:pt x="1172" y="44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3640" y="1405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3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4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3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4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3640" y="1483"/>
                <a:ext cx="391" cy="162"/>
              </a:xfrm>
              <a:custGeom>
                <a:avLst/>
                <a:gdLst>
                  <a:gd name="T0" fmla="*/ 407 w 1172"/>
                  <a:gd name="T1" fmla="*/ 444 h 486"/>
                  <a:gd name="T2" fmla="*/ 0 w 1172"/>
                  <a:gd name="T3" fmla="*/ 209 h 486"/>
                  <a:gd name="T4" fmla="*/ 0 w 1172"/>
                  <a:gd name="T5" fmla="*/ 249 h 486"/>
                  <a:gd name="T6" fmla="*/ 404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7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7" y="444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7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2371" y="2271"/>
                <a:ext cx="491" cy="298"/>
              </a:xfrm>
              <a:custGeom>
                <a:avLst/>
                <a:gdLst>
                  <a:gd name="T0" fmla="*/ 1473 w 1473"/>
                  <a:gd name="T1" fmla="*/ 236 h 893"/>
                  <a:gd name="T2" fmla="*/ 1066 w 1473"/>
                  <a:gd name="T3" fmla="*/ 0 h 893"/>
                  <a:gd name="T4" fmla="*/ 0 w 1473"/>
                  <a:gd name="T5" fmla="*/ 617 h 893"/>
                  <a:gd name="T6" fmla="*/ 0 w 1473"/>
                  <a:gd name="T7" fmla="*/ 657 h 893"/>
                  <a:gd name="T8" fmla="*/ 405 w 1473"/>
                  <a:gd name="T9" fmla="*/ 893 h 893"/>
                  <a:gd name="T10" fmla="*/ 1473 w 1473"/>
                  <a:gd name="T11" fmla="*/ 281 h 893"/>
                  <a:gd name="T12" fmla="*/ 1473 w 1473"/>
                  <a:gd name="T13" fmla="*/ 236 h 893"/>
                  <a:gd name="T14" fmla="*/ 1473 w 1473"/>
                  <a:gd name="T15" fmla="*/ 2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3" h="893">
                    <a:moveTo>
                      <a:pt x="1473" y="236"/>
                    </a:moveTo>
                    <a:lnTo>
                      <a:pt x="1066" y="0"/>
                    </a:lnTo>
                    <a:lnTo>
                      <a:pt x="0" y="617"/>
                    </a:lnTo>
                    <a:lnTo>
                      <a:pt x="0" y="657"/>
                    </a:lnTo>
                    <a:lnTo>
                      <a:pt x="405" y="893"/>
                    </a:lnTo>
                    <a:lnTo>
                      <a:pt x="1473" y="281"/>
                    </a:lnTo>
                    <a:lnTo>
                      <a:pt x="1473" y="236"/>
                    </a:lnTo>
                    <a:lnTo>
                      <a:pt x="1473" y="236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8"/>
              <p:cNvSpPr>
                <a:spLocks/>
              </p:cNvSpPr>
              <p:nvPr/>
            </p:nvSpPr>
            <p:spPr bwMode="auto">
              <a:xfrm>
                <a:off x="2371" y="2350"/>
                <a:ext cx="491" cy="219"/>
              </a:xfrm>
              <a:custGeom>
                <a:avLst/>
                <a:gdLst>
                  <a:gd name="T0" fmla="*/ 0 w 1473"/>
                  <a:gd name="T1" fmla="*/ 381 h 657"/>
                  <a:gd name="T2" fmla="*/ 0 w 1473"/>
                  <a:gd name="T3" fmla="*/ 421 h 657"/>
                  <a:gd name="T4" fmla="*/ 405 w 1473"/>
                  <a:gd name="T5" fmla="*/ 657 h 657"/>
                  <a:gd name="T6" fmla="*/ 1473 w 1473"/>
                  <a:gd name="T7" fmla="*/ 45 h 657"/>
                  <a:gd name="T8" fmla="*/ 1473 w 1473"/>
                  <a:gd name="T9" fmla="*/ 0 h 657"/>
                  <a:gd name="T10" fmla="*/ 406 w 1473"/>
                  <a:gd name="T11" fmla="*/ 617 h 657"/>
                  <a:gd name="T12" fmla="*/ 0 w 1473"/>
                  <a:gd name="T13" fmla="*/ 381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3" h="657">
                    <a:moveTo>
                      <a:pt x="0" y="381"/>
                    </a:moveTo>
                    <a:lnTo>
                      <a:pt x="0" y="421"/>
                    </a:lnTo>
                    <a:lnTo>
                      <a:pt x="405" y="657"/>
                    </a:lnTo>
                    <a:lnTo>
                      <a:pt x="1473" y="45"/>
                    </a:lnTo>
                    <a:lnTo>
                      <a:pt x="1473" y="0"/>
                    </a:lnTo>
                    <a:lnTo>
                      <a:pt x="406" y="617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2539" y="2348"/>
                <a:ext cx="527" cy="319"/>
              </a:xfrm>
              <a:custGeom>
                <a:avLst/>
                <a:gdLst>
                  <a:gd name="T0" fmla="*/ 1579 w 1581"/>
                  <a:gd name="T1" fmla="*/ 235 h 955"/>
                  <a:gd name="T2" fmla="*/ 1173 w 1581"/>
                  <a:gd name="T3" fmla="*/ 0 h 955"/>
                  <a:gd name="T4" fmla="*/ 0 w 1581"/>
                  <a:gd name="T5" fmla="*/ 678 h 955"/>
                  <a:gd name="T6" fmla="*/ 0 w 1581"/>
                  <a:gd name="T7" fmla="*/ 719 h 955"/>
                  <a:gd name="T8" fmla="*/ 406 w 1581"/>
                  <a:gd name="T9" fmla="*/ 955 h 955"/>
                  <a:gd name="T10" fmla="*/ 1581 w 1581"/>
                  <a:gd name="T11" fmla="*/ 278 h 955"/>
                  <a:gd name="T12" fmla="*/ 1581 w 1581"/>
                  <a:gd name="T13" fmla="*/ 235 h 955"/>
                  <a:gd name="T14" fmla="*/ 1579 w 1581"/>
                  <a:gd name="T15" fmla="*/ 235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1" h="955">
                    <a:moveTo>
                      <a:pt x="1579" y="235"/>
                    </a:moveTo>
                    <a:lnTo>
                      <a:pt x="1173" y="0"/>
                    </a:lnTo>
                    <a:lnTo>
                      <a:pt x="0" y="678"/>
                    </a:lnTo>
                    <a:lnTo>
                      <a:pt x="0" y="719"/>
                    </a:lnTo>
                    <a:lnTo>
                      <a:pt x="406" y="955"/>
                    </a:lnTo>
                    <a:lnTo>
                      <a:pt x="1581" y="278"/>
                    </a:lnTo>
                    <a:lnTo>
                      <a:pt x="1581" y="235"/>
                    </a:lnTo>
                    <a:lnTo>
                      <a:pt x="1579" y="235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2539" y="2427"/>
                <a:ext cx="527" cy="240"/>
              </a:xfrm>
              <a:custGeom>
                <a:avLst/>
                <a:gdLst>
                  <a:gd name="T0" fmla="*/ 0 w 1581"/>
                  <a:gd name="T1" fmla="*/ 443 h 720"/>
                  <a:gd name="T2" fmla="*/ 0 w 1581"/>
                  <a:gd name="T3" fmla="*/ 484 h 720"/>
                  <a:gd name="T4" fmla="*/ 406 w 1581"/>
                  <a:gd name="T5" fmla="*/ 720 h 720"/>
                  <a:gd name="T6" fmla="*/ 1581 w 1581"/>
                  <a:gd name="T7" fmla="*/ 43 h 720"/>
                  <a:gd name="T8" fmla="*/ 1581 w 1581"/>
                  <a:gd name="T9" fmla="*/ 0 h 720"/>
                  <a:gd name="T10" fmla="*/ 407 w 1581"/>
                  <a:gd name="T11" fmla="*/ 680 h 720"/>
                  <a:gd name="T12" fmla="*/ 0 w 1581"/>
                  <a:gd name="T13" fmla="*/ 443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1" h="720">
                    <a:moveTo>
                      <a:pt x="0" y="443"/>
                    </a:moveTo>
                    <a:lnTo>
                      <a:pt x="0" y="484"/>
                    </a:lnTo>
                    <a:lnTo>
                      <a:pt x="406" y="720"/>
                    </a:lnTo>
                    <a:lnTo>
                      <a:pt x="1581" y="43"/>
                    </a:lnTo>
                    <a:lnTo>
                      <a:pt x="1581" y="0"/>
                    </a:lnTo>
                    <a:lnTo>
                      <a:pt x="407" y="680"/>
                    </a:lnTo>
                    <a:lnTo>
                      <a:pt x="0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41"/>
              <p:cNvSpPr>
                <a:spLocks noChangeArrowheads="1"/>
              </p:cNvSpPr>
              <p:nvPr/>
            </p:nvSpPr>
            <p:spPr bwMode="auto">
              <a:xfrm>
                <a:off x="3065" y="2427"/>
                <a:ext cx="1" cy="1"/>
              </a:xfrm>
              <a:prstGeom prst="rect">
                <a:avLst/>
              </a:prstGeom>
              <a:solidFill>
                <a:srgbClr val="252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2705" y="2522"/>
                <a:ext cx="392" cy="240"/>
              </a:xfrm>
              <a:custGeom>
                <a:avLst/>
                <a:gdLst>
                  <a:gd name="T0" fmla="*/ 766 w 1174"/>
                  <a:gd name="T1" fmla="*/ 0 h 720"/>
                  <a:gd name="T2" fmla="*/ 0 w 1174"/>
                  <a:gd name="T3" fmla="*/ 444 h 720"/>
                  <a:gd name="T4" fmla="*/ 0 w 1174"/>
                  <a:gd name="T5" fmla="*/ 485 h 720"/>
                  <a:gd name="T6" fmla="*/ 405 w 1174"/>
                  <a:gd name="T7" fmla="*/ 720 h 720"/>
                  <a:gd name="T8" fmla="*/ 1174 w 1174"/>
                  <a:gd name="T9" fmla="*/ 279 h 720"/>
                  <a:gd name="T10" fmla="*/ 1174 w 1174"/>
                  <a:gd name="T11" fmla="*/ 235 h 720"/>
                  <a:gd name="T12" fmla="*/ 766 w 1174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720">
                    <a:moveTo>
                      <a:pt x="766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5" y="720"/>
                    </a:lnTo>
                    <a:lnTo>
                      <a:pt x="1174" y="279"/>
                    </a:lnTo>
                    <a:lnTo>
                      <a:pt x="1174" y="235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2705" y="2600"/>
                <a:ext cx="392" cy="162"/>
              </a:xfrm>
              <a:custGeom>
                <a:avLst/>
                <a:gdLst>
                  <a:gd name="T0" fmla="*/ 408 w 1174"/>
                  <a:gd name="T1" fmla="*/ 445 h 485"/>
                  <a:gd name="T2" fmla="*/ 0 w 1174"/>
                  <a:gd name="T3" fmla="*/ 209 h 485"/>
                  <a:gd name="T4" fmla="*/ 0 w 1174"/>
                  <a:gd name="T5" fmla="*/ 250 h 485"/>
                  <a:gd name="T6" fmla="*/ 405 w 1174"/>
                  <a:gd name="T7" fmla="*/ 485 h 485"/>
                  <a:gd name="T8" fmla="*/ 1174 w 1174"/>
                  <a:gd name="T9" fmla="*/ 44 h 485"/>
                  <a:gd name="T10" fmla="*/ 1174 w 1174"/>
                  <a:gd name="T11" fmla="*/ 0 h 485"/>
                  <a:gd name="T12" fmla="*/ 408 w 1174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485">
                    <a:moveTo>
                      <a:pt x="408" y="445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5"/>
                    </a:lnTo>
                    <a:lnTo>
                      <a:pt x="1174" y="44"/>
                    </a:lnTo>
                    <a:lnTo>
                      <a:pt x="1174" y="0"/>
                    </a:lnTo>
                    <a:lnTo>
                      <a:pt x="408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2992" y="2356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5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5"/>
              <p:cNvSpPr>
                <a:spLocks/>
              </p:cNvSpPr>
              <p:nvPr/>
            </p:nvSpPr>
            <p:spPr bwMode="auto">
              <a:xfrm>
                <a:off x="2992" y="2434"/>
                <a:ext cx="391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5 w 1172"/>
                  <a:gd name="T7" fmla="*/ 485 h 485"/>
                  <a:gd name="T8" fmla="*/ 1172 w 1172"/>
                  <a:gd name="T9" fmla="*/ 44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5" y="485"/>
                    </a:lnTo>
                    <a:lnTo>
                      <a:pt x="1172" y="44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46"/>
              <p:cNvSpPr>
                <a:spLocks/>
              </p:cNvSpPr>
              <p:nvPr/>
            </p:nvSpPr>
            <p:spPr bwMode="auto">
              <a:xfrm>
                <a:off x="3279" y="1858"/>
                <a:ext cx="963" cy="572"/>
              </a:xfrm>
              <a:custGeom>
                <a:avLst/>
                <a:gdLst>
                  <a:gd name="T0" fmla="*/ 2482 w 2889"/>
                  <a:gd name="T1" fmla="*/ 0 h 1716"/>
                  <a:gd name="T2" fmla="*/ 0 w 2889"/>
                  <a:gd name="T3" fmla="*/ 1440 h 1716"/>
                  <a:gd name="T4" fmla="*/ 0 w 2889"/>
                  <a:gd name="T5" fmla="*/ 1482 h 1716"/>
                  <a:gd name="T6" fmla="*/ 404 w 2889"/>
                  <a:gd name="T7" fmla="*/ 1716 h 1716"/>
                  <a:gd name="T8" fmla="*/ 2889 w 2889"/>
                  <a:gd name="T9" fmla="*/ 279 h 1716"/>
                  <a:gd name="T10" fmla="*/ 2889 w 2889"/>
                  <a:gd name="T11" fmla="*/ 234 h 1716"/>
                  <a:gd name="T12" fmla="*/ 2482 w 2889"/>
                  <a:gd name="T13" fmla="*/ 0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9" h="1716">
                    <a:moveTo>
                      <a:pt x="2482" y="0"/>
                    </a:moveTo>
                    <a:lnTo>
                      <a:pt x="0" y="1440"/>
                    </a:lnTo>
                    <a:lnTo>
                      <a:pt x="0" y="1482"/>
                    </a:lnTo>
                    <a:lnTo>
                      <a:pt x="404" y="1716"/>
                    </a:lnTo>
                    <a:lnTo>
                      <a:pt x="2889" y="279"/>
                    </a:lnTo>
                    <a:lnTo>
                      <a:pt x="2889" y="234"/>
                    </a:lnTo>
                    <a:lnTo>
                      <a:pt x="2482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47"/>
              <p:cNvSpPr>
                <a:spLocks/>
              </p:cNvSpPr>
              <p:nvPr/>
            </p:nvSpPr>
            <p:spPr bwMode="auto">
              <a:xfrm>
                <a:off x="3279" y="1936"/>
                <a:ext cx="963" cy="494"/>
              </a:xfrm>
              <a:custGeom>
                <a:avLst/>
                <a:gdLst>
                  <a:gd name="T0" fmla="*/ 406 w 2889"/>
                  <a:gd name="T1" fmla="*/ 1442 h 1482"/>
                  <a:gd name="T2" fmla="*/ 0 w 2889"/>
                  <a:gd name="T3" fmla="*/ 1206 h 1482"/>
                  <a:gd name="T4" fmla="*/ 0 w 2889"/>
                  <a:gd name="T5" fmla="*/ 1248 h 1482"/>
                  <a:gd name="T6" fmla="*/ 404 w 2889"/>
                  <a:gd name="T7" fmla="*/ 1482 h 1482"/>
                  <a:gd name="T8" fmla="*/ 2889 w 2889"/>
                  <a:gd name="T9" fmla="*/ 45 h 1482"/>
                  <a:gd name="T10" fmla="*/ 2889 w 2889"/>
                  <a:gd name="T11" fmla="*/ 0 h 1482"/>
                  <a:gd name="T12" fmla="*/ 406 w 2889"/>
                  <a:gd name="T13" fmla="*/ 1442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9" h="1482">
                    <a:moveTo>
                      <a:pt x="406" y="1442"/>
                    </a:moveTo>
                    <a:lnTo>
                      <a:pt x="0" y="1206"/>
                    </a:lnTo>
                    <a:lnTo>
                      <a:pt x="0" y="1248"/>
                    </a:lnTo>
                    <a:lnTo>
                      <a:pt x="404" y="1482"/>
                    </a:lnTo>
                    <a:lnTo>
                      <a:pt x="2889" y="45"/>
                    </a:lnTo>
                    <a:lnTo>
                      <a:pt x="2889" y="0"/>
                    </a:lnTo>
                    <a:lnTo>
                      <a:pt x="406" y="1442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48"/>
              <p:cNvSpPr>
                <a:spLocks/>
              </p:cNvSpPr>
              <p:nvPr/>
            </p:nvSpPr>
            <p:spPr bwMode="auto">
              <a:xfrm>
                <a:off x="4140" y="1694"/>
                <a:ext cx="390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9"/>
              <p:cNvSpPr>
                <a:spLocks/>
              </p:cNvSpPr>
              <p:nvPr/>
            </p:nvSpPr>
            <p:spPr bwMode="auto">
              <a:xfrm>
                <a:off x="4140" y="1772"/>
                <a:ext cx="390" cy="162"/>
              </a:xfrm>
              <a:custGeom>
                <a:avLst/>
                <a:gdLst>
                  <a:gd name="T0" fmla="*/ 406 w 1172"/>
                  <a:gd name="T1" fmla="*/ 443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0"/>
              <p:cNvSpPr>
                <a:spLocks/>
              </p:cNvSpPr>
              <p:nvPr/>
            </p:nvSpPr>
            <p:spPr bwMode="auto">
              <a:xfrm>
                <a:off x="2362" y="1993"/>
                <a:ext cx="353" cy="218"/>
              </a:xfrm>
              <a:custGeom>
                <a:avLst/>
                <a:gdLst>
                  <a:gd name="T0" fmla="*/ 766 w 1060"/>
                  <a:gd name="T1" fmla="*/ 0 h 654"/>
                  <a:gd name="T2" fmla="*/ 0 w 1060"/>
                  <a:gd name="T3" fmla="*/ 444 h 654"/>
                  <a:gd name="T4" fmla="*/ 0 w 1060"/>
                  <a:gd name="T5" fmla="*/ 484 h 654"/>
                  <a:gd name="T6" fmla="*/ 293 w 1060"/>
                  <a:gd name="T7" fmla="*/ 654 h 654"/>
                  <a:gd name="T8" fmla="*/ 1060 w 1060"/>
                  <a:gd name="T9" fmla="*/ 213 h 654"/>
                  <a:gd name="T10" fmla="*/ 1060 w 1060"/>
                  <a:gd name="T11" fmla="*/ 169 h 654"/>
                  <a:gd name="T12" fmla="*/ 766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6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293" y="654"/>
                    </a:lnTo>
                    <a:lnTo>
                      <a:pt x="1060" y="213"/>
                    </a:lnTo>
                    <a:lnTo>
                      <a:pt x="1060" y="169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1"/>
              <p:cNvSpPr>
                <a:spLocks/>
              </p:cNvSpPr>
              <p:nvPr/>
            </p:nvSpPr>
            <p:spPr bwMode="auto">
              <a:xfrm>
                <a:off x="2362" y="2049"/>
                <a:ext cx="353" cy="162"/>
              </a:xfrm>
              <a:custGeom>
                <a:avLst/>
                <a:gdLst>
                  <a:gd name="T0" fmla="*/ 294 w 1060"/>
                  <a:gd name="T1" fmla="*/ 445 h 485"/>
                  <a:gd name="T2" fmla="*/ 0 w 1060"/>
                  <a:gd name="T3" fmla="*/ 275 h 485"/>
                  <a:gd name="T4" fmla="*/ 0 w 1060"/>
                  <a:gd name="T5" fmla="*/ 315 h 485"/>
                  <a:gd name="T6" fmla="*/ 293 w 1060"/>
                  <a:gd name="T7" fmla="*/ 485 h 485"/>
                  <a:gd name="T8" fmla="*/ 1060 w 1060"/>
                  <a:gd name="T9" fmla="*/ 44 h 485"/>
                  <a:gd name="T10" fmla="*/ 1060 w 1060"/>
                  <a:gd name="T11" fmla="*/ 0 h 485"/>
                  <a:gd name="T12" fmla="*/ 294 w 1060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5">
                    <a:moveTo>
                      <a:pt x="294" y="445"/>
                    </a:moveTo>
                    <a:lnTo>
                      <a:pt x="0" y="275"/>
                    </a:lnTo>
                    <a:lnTo>
                      <a:pt x="0" y="315"/>
                    </a:lnTo>
                    <a:lnTo>
                      <a:pt x="293" y="485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2"/>
              <p:cNvSpPr>
                <a:spLocks/>
              </p:cNvSpPr>
              <p:nvPr/>
            </p:nvSpPr>
            <p:spPr bwMode="auto">
              <a:xfrm>
                <a:off x="2650" y="1826"/>
                <a:ext cx="354" cy="218"/>
              </a:xfrm>
              <a:custGeom>
                <a:avLst/>
                <a:gdLst>
                  <a:gd name="T0" fmla="*/ 764 w 1060"/>
                  <a:gd name="T1" fmla="*/ 0 h 654"/>
                  <a:gd name="T2" fmla="*/ 0 w 1060"/>
                  <a:gd name="T3" fmla="*/ 446 h 654"/>
                  <a:gd name="T4" fmla="*/ 0 w 1060"/>
                  <a:gd name="T5" fmla="*/ 486 h 654"/>
                  <a:gd name="T6" fmla="*/ 292 w 1060"/>
                  <a:gd name="T7" fmla="*/ 654 h 654"/>
                  <a:gd name="T8" fmla="*/ 1060 w 1060"/>
                  <a:gd name="T9" fmla="*/ 214 h 654"/>
                  <a:gd name="T10" fmla="*/ 1060 w 1060"/>
                  <a:gd name="T11" fmla="*/ 170 h 654"/>
                  <a:gd name="T12" fmla="*/ 764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4" y="0"/>
                    </a:moveTo>
                    <a:lnTo>
                      <a:pt x="0" y="446"/>
                    </a:lnTo>
                    <a:lnTo>
                      <a:pt x="0" y="486"/>
                    </a:lnTo>
                    <a:lnTo>
                      <a:pt x="292" y="654"/>
                    </a:lnTo>
                    <a:lnTo>
                      <a:pt x="1060" y="214"/>
                    </a:lnTo>
                    <a:lnTo>
                      <a:pt x="1060" y="170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3"/>
              <p:cNvSpPr>
                <a:spLocks/>
              </p:cNvSpPr>
              <p:nvPr/>
            </p:nvSpPr>
            <p:spPr bwMode="auto">
              <a:xfrm>
                <a:off x="2650" y="1883"/>
                <a:ext cx="354" cy="161"/>
              </a:xfrm>
              <a:custGeom>
                <a:avLst/>
                <a:gdLst>
                  <a:gd name="T0" fmla="*/ 294 w 1060"/>
                  <a:gd name="T1" fmla="*/ 444 h 484"/>
                  <a:gd name="T2" fmla="*/ 0 w 1060"/>
                  <a:gd name="T3" fmla="*/ 276 h 484"/>
                  <a:gd name="T4" fmla="*/ 0 w 1060"/>
                  <a:gd name="T5" fmla="*/ 316 h 484"/>
                  <a:gd name="T6" fmla="*/ 292 w 1060"/>
                  <a:gd name="T7" fmla="*/ 484 h 484"/>
                  <a:gd name="T8" fmla="*/ 1060 w 1060"/>
                  <a:gd name="T9" fmla="*/ 44 h 484"/>
                  <a:gd name="T10" fmla="*/ 1060 w 1060"/>
                  <a:gd name="T11" fmla="*/ 0 h 484"/>
                  <a:gd name="T12" fmla="*/ 294 w 1060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4">
                    <a:moveTo>
                      <a:pt x="294" y="444"/>
                    </a:moveTo>
                    <a:lnTo>
                      <a:pt x="0" y="276"/>
                    </a:lnTo>
                    <a:lnTo>
                      <a:pt x="0" y="316"/>
                    </a:lnTo>
                    <a:lnTo>
                      <a:pt x="292" y="484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4"/>
              <p:cNvSpPr>
                <a:spLocks/>
              </p:cNvSpPr>
              <p:nvPr/>
            </p:nvSpPr>
            <p:spPr bwMode="auto">
              <a:xfrm>
                <a:off x="2938" y="1660"/>
                <a:ext cx="353" cy="218"/>
              </a:xfrm>
              <a:custGeom>
                <a:avLst/>
                <a:gdLst>
                  <a:gd name="T0" fmla="*/ 765 w 1060"/>
                  <a:gd name="T1" fmla="*/ 0 h 654"/>
                  <a:gd name="T2" fmla="*/ 0 w 1060"/>
                  <a:gd name="T3" fmla="*/ 444 h 654"/>
                  <a:gd name="T4" fmla="*/ 0 w 1060"/>
                  <a:gd name="T5" fmla="*/ 486 h 654"/>
                  <a:gd name="T6" fmla="*/ 293 w 1060"/>
                  <a:gd name="T7" fmla="*/ 654 h 654"/>
                  <a:gd name="T8" fmla="*/ 1060 w 1060"/>
                  <a:gd name="T9" fmla="*/ 213 h 654"/>
                  <a:gd name="T10" fmla="*/ 1060 w 1060"/>
                  <a:gd name="T11" fmla="*/ 169 h 654"/>
                  <a:gd name="T12" fmla="*/ 765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293" y="654"/>
                    </a:lnTo>
                    <a:lnTo>
                      <a:pt x="1060" y="213"/>
                    </a:lnTo>
                    <a:lnTo>
                      <a:pt x="1060" y="169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55"/>
              <p:cNvSpPr>
                <a:spLocks/>
              </p:cNvSpPr>
              <p:nvPr/>
            </p:nvSpPr>
            <p:spPr bwMode="auto">
              <a:xfrm>
                <a:off x="2938" y="1717"/>
                <a:ext cx="353" cy="161"/>
              </a:xfrm>
              <a:custGeom>
                <a:avLst/>
                <a:gdLst>
                  <a:gd name="T0" fmla="*/ 294 w 1060"/>
                  <a:gd name="T1" fmla="*/ 445 h 485"/>
                  <a:gd name="T2" fmla="*/ 0 w 1060"/>
                  <a:gd name="T3" fmla="*/ 275 h 485"/>
                  <a:gd name="T4" fmla="*/ 0 w 1060"/>
                  <a:gd name="T5" fmla="*/ 317 h 485"/>
                  <a:gd name="T6" fmla="*/ 293 w 1060"/>
                  <a:gd name="T7" fmla="*/ 485 h 485"/>
                  <a:gd name="T8" fmla="*/ 1060 w 1060"/>
                  <a:gd name="T9" fmla="*/ 44 h 485"/>
                  <a:gd name="T10" fmla="*/ 1060 w 1060"/>
                  <a:gd name="T11" fmla="*/ 0 h 485"/>
                  <a:gd name="T12" fmla="*/ 294 w 1060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5">
                    <a:moveTo>
                      <a:pt x="294" y="445"/>
                    </a:moveTo>
                    <a:lnTo>
                      <a:pt x="0" y="275"/>
                    </a:lnTo>
                    <a:lnTo>
                      <a:pt x="0" y="317"/>
                    </a:lnTo>
                    <a:lnTo>
                      <a:pt x="293" y="485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56"/>
              <p:cNvSpPr>
                <a:spLocks/>
              </p:cNvSpPr>
              <p:nvPr/>
            </p:nvSpPr>
            <p:spPr bwMode="auto">
              <a:xfrm>
                <a:off x="3223" y="1495"/>
                <a:ext cx="353" cy="218"/>
              </a:xfrm>
              <a:custGeom>
                <a:avLst/>
                <a:gdLst>
                  <a:gd name="T0" fmla="*/ 764 w 1059"/>
                  <a:gd name="T1" fmla="*/ 0 h 654"/>
                  <a:gd name="T2" fmla="*/ 0 w 1059"/>
                  <a:gd name="T3" fmla="*/ 445 h 654"/>
                  <a:gd name="T4" fmla="*/ 0 w 1059"/>
                  <a:gd name="T5" fmla="*/ 486 h 654"/>
                  <a:gd name="T6" fmla="*/ 292 w 1059"/>
                  <a:gd name="T7" fmla="*/ 654 h 654"/>
                  <a:gd name="T8" fmla="*/ 1059 w 1059"/>
                  <a:gd name="T9" fmla="*/ 213 h 654"/>
                  <a:gd name="T10" fmla="*/ 1059 w 1059"/>
                  <a:gd name="T11" fmla="*/ 170 h 654"/>
                  <a:gd name="T12" fmla="*/ 764 w 1059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654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292" y="654"/>
                    </a:lnTo>
                    <a:lnTo>
                      <a:pt x="1059" y="213"/>
                    </a:lnTo>
                    <a:lnTo>
                      <a:pt x="1059" y="170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57"/>
              <p:cNvSpPr>
                <a:spLocks/>
              </p:cNvSpPr>
              <p:nvPr/>
            </p:nvSpPr>
            <p:spPr bwMode="auto">
              <a:xfrm>
                <a:off x="3223" y="1551"/>
                <a:ext cx="353" cy="162"/>
              </a:xfrm>
              <a:custGeom>
                <a:avLst/>
                <a:gdLst>
                  <a:gd name="T0" fmla="*/ 293 w 1059"/>
                  <a:gd name="T1" fmla="*/ 444 h 484"/>
                  <a:gd name="T2" fmla="*/ 0 w 1059"/>
                  <a:gd name="T3" fmla="*/ 275 h 484"/>
                  <a:gd name="T4" fmla="*/ 0 w 1059"/>
                  <a:gd name="T5" fmla="*/ 316 h 484"/>
                  <a:gd name="T6" fmla="*/ 292 w 1059"/>
                  <a:gd name="T7" fmla="*/ 484 h 484"/>
                  <a:gd name="T8" fmla="*/ 1059 w 1059"/>
                  <a:gd name="T9" fmla="*/ 43 h 484"/>
                  <a:gd name="T10" fmla="*/ 1059 w 1059"/>
                  <a:gd name="T11" fmla="*/ 0 h 484"/>
                  <a:gd name="T12" fmla="*/ 293 w 1059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484">
                    <a:moveTo>
                      <a:pt x="293" y="444"/>
                    </a:moveTo>
                    <a:lnTo>
                      <a:pt x="0" y="275"/>
                    </a:lnTo>
                    <a:lnTo>
                      <a:pt x="0" y="316"/>
                    </a:lnTo>
                    <a:lnTo>
                      <a:pt x="292" y="484"/>
                    </a:lnTo>
                    <a:lnTo>
                      <a:pt x="1059" y="43"/>
                    </a:lnTo>
                    <a:lnTo>
                      <a:pt x="1059" y="0"/>
                    </a:lnTo>
                    <a:lnTo>
                      <a:pt x="293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58"/>
              <p:cNvSpPr>
                <a:spLocks/>
              </p:cNvSpPr>
              <p:nvPr/>
            </p:nvSpPr>
            <p:spPr bwMode="auto">
              <a:xfrm>
                <a:off x="3510" y="1330"/>
                <a:ext cx="354" cy="218"/>
              </a:xfrm>
              <a:custGeom>
                <a:avLst/>
                <a:gdLst>
                  <a:gd name="T0" fmla="*/ 765 w 1060"/>
                  <a:gd name="T1" fmla="*/ 0 h 654"/>
                  <a:gd name="T2" fmla="*/ 0 w 1060"/>
                  <a:gd name="T3" fmla="*/ 445 h 654"/>
                  <a:gd name="T4" fmla="*/ 0 w 1060"/>
                  <a:gd name="T5" fmla="*/ 485 h 654"/>
                  <a:gd name="T6" fmla="*/ 292 w 1060"/>
                  <a:gd name="T7" fmla="*/ 654 h 654"/>
                  <a:gd name="T8" fmla="*/ 1060 w 1060"/>
                  <a:gd name="T9" fmla="*/ 214 h 654"/>
                  <a:gd name="T10" fmla="*/ 1060 w 1060"/>
                  <a:gd name="T11" fmla="*/ 170 h 654"/>
                  <a:gd name="T12" fmla="*/ 765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5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292" y="654"/>
                    </a:lnTo>
                    <a:lnTo>
                      <a:pt x="1060" y="214"/>
                    </a:lnTo>
                    <a:lnTo>
                      <a:pt x="1060" y="170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9"/>
              <p:cNvSpPr>
                <a:spLocks/>
              </p:cNvSpPr>
              <p:nvPr/>
            </p:nvSpPr>
            <p:spPr bwMode="auto">
              <a:xfrm>
                <a:off x="3510" y="1386"/>
                <a:ext cx="354" cy="162"/>
              </a:xfrm>
              <a:custGeom>
                <a:avLst/>
                <a:gdLst>
                  <a:gd name="T0" fmla="*/ 294 w 1060"/>
                  <a:gd name="T1" fmla="*/ 443 h 484"/>
                  <a:gd name="T2" fmla="*/ 0 w 1060"/>
                  <a:gd name="T3" fmla="*/ 275 h 484"/>
                  <a:gd name="T4" fmla="*/ 0 w 1060"/>
                  <a:gd name="T5" fmla="*/ 315 h 484"/>
                  <a:gd name="T6" fmla="*/ 292 w 1060"/>
                  <a:gd name="T7" fmla="*/ 484 h 484"/>
                  <a:gd name="T8" fmla="*/ 1060 w 1060"/>
                  <a:gd name="T9" fmla="*/ 44 h 484"/>
                  <a:gd name="T10" fmla="*/ 1060 w 1060"/>
                  <a:gd name="T11" fmla="*/ 0 h 484"/>
                  <a:gd name="T12" fmla="*/ 294 w 1060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4">
                    <a:moveTo>
                      <a:pt x="294" y="443"/>
                    </a:moveTo>
                    <a:lnTo>
                      <a:pt x="0" y="275"/>
                    </a:lnTo>
                    <a:lnTo>
                      <a:pt x="0" y="315"/>
                    </a:lnTo>
                    <a:lnTo>
                      <a:pt x="292" y="484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0"/>
              <p:cNvSpPr>
                <a:spLocks/>
              </p:cNvSpPr>
              <p:nvPr/>
            </p:nvSpPr>
            <p:spPr bwMode="auto">
              <a:xfrm>
                <a:off x="3822" y="1500"/>
                <a:ext cx="542" cy="424"/>
              </a:xfrm>
              <a:custGeom>
                <a:avLst/>
                <a:gdLst>
                  <a:gd name="T0" fmla="*/ 1627 w 1627"/>
                  <a:gd name="T1" fmla="*/ 527 h 1273"/>
                  <a:gd name="T2" fmla="*/ 722 w 1627"/>
                  <a:gd name="T3" fmla="*/ 0 h 1273"/>
                  <a:gd name="T4" fmla="*/ 255 w 1627"/>
                  <a:gd name="T5" fmla="*/ 275 h 1273"/>
                  <a:gd name="T6" fmla="*/ 255 w 1627"/>
                  <a:gd name="T7" fmla="*/ 316 h 1273"/>
                  <a:gd name="T8" fmla="*/ 712 w 1627"/>
                  <a:gd name="T9" fmla="*/ 585 h 1273"/>
                  <a:gd name="T10" fmla="*/ 0 w 1627"/>
                  <a:gd name="T11" fmla="*/ 997 h 1273"/>
                  <a:gd name="T12" fmla="*/ 2 w 1627"/>
                  <a:gd name="T13" fmla="*/ 997 h 1273"/>
                  <a:gd name="T14" fmla="*/ 2 w 1627"/>
                  <a:gd name="T15" fmla="*/ 1039 h 1273"/>
                  <a:gd name="T16" fmla="*/ 406 w 1627"/>
                  <a:gd name="T17" fmla="*/ 1273 h 1273"/>
                  <a:gd name="T18" fmla="*/ 1627 w 1627"/>
                  <a:gd name="T19" fmla="*/ 572 h 1273"/>
                  <a:gd name="T20" fmla="*/ 1627 w 1627"/>
                  <a:gd name="T21" fmla="*/ 529 h 1273"/>
                  <a:gd name="T22" fmla="*/ 1627 w 1627"/>
                  <a:gd name="T23" fmla="*/ 527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7" h="1273">
                    <a:moveTo>
                      <a:pt x="1627" y="527"/>
                    </a:moveTo>
                    <a:lnTo>
                      <a:pt x="722" y="0"/>
                    </a:lnTo>
                    <a:lnTo>
                      <a:pt x="255" y="275"/>
                    </a:lnTo>
                    <a:lnTo>
                      <a:pt x="255" y="316"/>
                    </a:lnTo>
                    <a:lnTo>
                      <a:pt x="712" y="585"/>
                    </a:lnTo>
                    <a:lnTo>
                      <a:pt x="0" y="997"/>
                    </a:lnTo>
                    <a:lnTo>
                      <a:pt x="2" y="997"/>
                    </a:lnTo>
                    <a:lnTo>
                      <a:pt x="2" y="1039"/>
                    </a:lnTo>
                    <a:lnTo>
                      <a:pt x="406" y="1273"/>
                    </a:lnTo>
                    <a:lnTo>
                      <a:pt x="1627" y="572"/>
                    </a:lnTo>
                    <a:lnTo>
                      <a:pt x="1627" y="529"/>
                    </a:lnTo>
                    <a:lnTo>
                      <a:pt x="1627" y="527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1"/>
              <p:cNvSpPr>
                <a:spLocks/>
              </p:cNvSpPr>
              <p:nvPr/>
            </p:nvSpPr>
            <p:spPr bwMode="auto">
              <a:xfrm>
                <a:off x="3436" y="2091"/>
                <a:ext cx="1075" cy="621"/>
              </a:xfrm>
              <a:custGeom>
                <a:avLst/>
                <a:gdLst>
                  <a:gd name="T0" fmla="*/ 0 w 3226"/>
                  <a:gd name="T1" fmla="*/ 1277 h 1861"/>
                  <a:gd name="T2" fmla="*/ 2217 w 3226"/>
                  <a:gd name="T3" fmla="*/ 0 h 1861"/>
                  <a:gd name="T4" fmla="*/ 3226 w 3226"/>
                  <a:gd name="T5" fmla="*/ 579 h 1861"/>
                  <a:gd name="T6" fmla="*/ 1011 w 3226"/>
                  <a:gd name="T7" fmla="*/ 1861 h 1861"/>
                  <a:gd name="T8" fmla="*/ 0 w 3226"/>
                  <a:gd name="T9" fmla="*/ 1277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6" h="1861">
                    <a:moveTo>
                      <a:pt x="0" y="1277"/>
                    </a:moveTo>
                    <a:lnTo>
                      <a:pt x="2217" y="0"/>
                    </a:lnTo>
                    <a:lnTo>
                      <a:pt x="3226" y="579"/>
                    </a:lnTo>
                    <a:lnTo>
                      <a:pt x="1011" y="1861"/>
                    </a:lnTo>
                    <a:lnTo>
                      <a:pt x="0" y="1277"/>
                    </a:lnTo>
                    <a:close/>
                  </a:path>
                </a:pathLst>
              </a:custGeom>
              <a:solidFill>
                <a:srgbClr val="BBC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2"/>
              <p:cNvSpPr>
                <a:spLocks/>
              </p:cNvSpPr>
              <p:nvPr/>
            </p:nvSpPr>
            <p:spPr bwMode="auto">
              <a:xfrm>
                <a:off x="3907" y="1592"/>
                <a:ext cx="164" cy="103"/>
              </a:xfrm>
              <a:custGeom>
                <a:avLst/>
                <a:gdLst>
                  <a:gd name="T0" fmla="*/ 494 w 494"/>
                  <a:gd name="T1" fmla="*/ 288 h 310"/>
                  <a:gd name="T2" fmla="*/ 0 w 494"/>
                  <a:gd name="T3" fmla="*/ 0 h 310"/>
                  <a:gd name="T4" fmla="*/ 0 w 494"/>
                  <a:gd name="T5" fmla="*/ 41 h 310"/>
                  <a:gd name="T6" fmla="*/ 457 w 494"/>
                  <a:gd name="T7" fmla="*/ 310 h 310"/>
                  <a:gd name="T8" fmla="*/ 494 w 494"/>
                  <a:gd name="T9" fmla="*/ 28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310">
                    <a:moveTo>
                      <a:pt x="494" y="288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457" y="310"/>
                    </a:lnTo>
                    <a:lnTo>
                      <a:pt x="494" y="288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3"/>
              <p:cNvSpPr>
                <a:spLocks/>
              </p:cNvSpPr>
              <p:nvPr/>
            </p:nvSpPr>
            <p:spPr bwMode="auto">
              <a:xfrm>
                <a:off x="3822" y="1676"/>
                <a:ext cx="542" cy="248"/>
              </a:xfrm>
              <a:custGeom>
                <a:avLst/>
                <a:gdLst>
                  <a:gd name="T0" fmla="*/ 407 w 1625"/>
                  <a:gd name="T1" fmla="*/ 705 h 744"/>
                  <a:gd name="T2" fmla="*/ 406 w 1625"/>
                  <a:gd name="T3" fmla="*/ 704 h 744"/>
                  <a:gd name="T4" fmla="*/ 406 w 1625"/>
                  <a:gd name="T5" fmla="*/ 704 h 744"/>
                  <a:gd name="T6" fmla="*/ 0 w 1625"/>
                  <a:gd name="T7" fmla="*/ 468 h 744"/>
                  <a:gd name="T8" fmla="*/ 0 w 1625"/>
                  <a:gd name="T9" fmla="*/ 510 h 744"/>
                  <a:gd name="T10" fmla="*/ 404 w 1625"/>
                  <a:gd name="T11" fmla="*/ 744 h 744"/>
                  <a:gd name="T12" fmla="*/ 1625 w 1625"/>
                  <a:gd name="T13" fmla="*/ 43 h 744"/>
                  <a:gd name="T14" fmla="*/ 1625 w 1625"/>
                  <a:gd name="T15" fmla="*/ 0 h 744"/>
                  <a:gd name="T16" fmla="*/ 1303 w 1625"/>
                  <a:gd name="T17" fmla="*/ 185 h 744"/>
                  <a:gd name="T18" fmla="*/ 407 w 1625"/>
                  <a:gd name="T19" fmla="*/ 705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5" h="744">
                    <a:moveTo>
                      <a:pt x="407" y="705"/>
                    </a:moveTo>
                    <a:lnTo>
                      <a:pt x="406" y="704"/>
                    </a:lnTo>
                    <a:lnTo>
                      <a:pt x="406" y="704"/>
                    </a:lnTo>
                    <a:lnTo>
                      <a:pt x="0" y="468"/>
                    </a:lnTo>
                    <a:lnTo>
                      <a:pt x="0" y="510"/>
                    </a:lnTo>
                    <a:lnTo>
                      <a:pt x="404" y="744"/>
                    </a:lnTo>
                    <a:lnTo>
                      <a:pt x="1625" y="43"/>
                    </a:lnTo>
                    <a:lnTo>
                      <a:pt x="1625" y="0"/>
                    </a:lnTo>
                    <a:lnTo>
                      <a:pt x="1303" y="185"/>
                    </a:lnTo>
                    <a:lnTo>
                      <a:pt x="407" y="70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1556" y="-824"/>
                <a:ext cx="2113" cy="3046"/>
              </a:xfrm>
              <a:custGeom>
                <a:avLst/>
                <a:gdLst>
                  <a:gd name="T0" fmla="*/ 6220 w 6340"/>
                  <a:gd name="T1" fmla="*/ 117 h 9137"/>
                  <a:gd name="T2" fmla="*/ 6221 w 6340"/>
                  <a:gd name="T3" fmla="*/ 117 h 9137"/>
                  <a:gd name="T4" fmla="*/ 6114 w 6340"/>
                  <a:gd name="T5" fmla="*/ 55 h 9137"/>
                  <a:gd name="T6" fmla="*/ 6090 w 6340"/>
                  <a:gd name="T7" fmla="*/ 42 h 9137"/>
                  <a:gd name="T8" fmla="*/ 6040 w 6340"/>
                  <a:gd name="T9" fmla="*/ 22 h 9137"/>
                  <a:gd name="T10" fmla="*/ 5990 w 6340"/>
                  <a:gd name="T11" fmla="*/ 7 h 9137"/>
                  <a:gd name="T12" fmla="*/ 5936 w 6340"/>
                  <a:gd name="T13" fmla="*/ 0 h 9137"/>
                  <a:gd name="T14" fmla="*/ 5885 w 6340"/>
                  <a:gd name="T15" fmla="*/ 0 h 9137"/>
                  <a:gd name="T16" fmla="*/ 5831 w 6340"/>
                  <a:gd name="T17" fmla="*/ 7 h 9137"/>
                  <a:gd name="T18" fmla="*/ 5781 w 6340"/>
                  <a:gd name="T19" fmla="*/ 22 h 9137"/>
                  <a:gd name="T20" fmla="*/ 5731 w 6340"/>
                  <a:gd name="T21" fmla="*/ 42 h 9137"/>
                  <a:gd name="T22" fmla="*/ 5706 w 6340"/>
                  <a:gd name="T23" fmla="*/ 55 h 9137"/>
                  <a:gd name="T24" fmla="*/ 431 w 6340"/>
                  <a:gd name="T25" fmla="*/ 3102 h 9137"/>
                  <a:gd name="T26" fmla="*/ 382 w 6340"/>
                  <a:gd name="T27" fmla="*/ 3132 h 9137"/>
                  <a:gd name="T28" fmla="*/ 291 w 6340"/>
                  <a:gd name="T29" fmla="*/ 3202 h 9137"/>
                  <a:gd name="T30" fmla="*/ 212 w 6340"/>
                  <a:gd name="T31" fmla="*/ 3281 h 9137"/>
                  <a:gd name="T32" fmla="*/ 144 w 6340"/>
                  <a:gd name="T33" fmla="*/ 3370 h 9137"/>
                  <a:gd name="T34" fmla="*/ 88 w 6340"/>
                  <a:gd name="T35" fmla="*/ 3467 h 9137"/>
                  <a:gd name="T36" fmla="*/ 46 w 6340"/>
                  <a:gd name="T37" fmla="*/ 3570 h 9137"/>
                  <a:gd name="T38" fmla="*/ 16 w 6340"/>
                  <a:gd name="T39" fmla="*/ 3678 h 9137"/>
                  <a:gd name="T40" fmla="*/ 1 w 6340"/>
                  <a:gd name="T41" fmla="*/ 3791 h 9137"/>
                  <a:gd name="T42" fmla="*/ 0 w 6340"/>
                  <a:gd name="T43" fmla="*/ 3848 h 9137"/>
                  <a:gd name="T44" fmla="*/ 0 w 6340"/>
                  <a:gd name="T45" fmla="*/ 8784 h 9137"/>
                  <a:gd name="T46" fmla="*/ 0 w 6340"/>
                  <a:gd name="T47" fmla="*/ 8811 h 9137"/>
                  <a:gd name="T48" fmla="*/ 7 w 6340"/>
                  <a:gd name="T49" fmla="*/ 8865 h 9137"/>
                  <a:gd name="T50" fmla="*/ 22 w 6340"/>
                  <a:gd name="T51" fmla="*/ 8916 h 9137"/>
                  <a:gd name="T52" fmla="*/ 42 w 6340"/>
                  <a:gd name="T53" fmla="*/ 8965 h 9137"/>
                  <a:gd name="T54" fmla="*/ 69 w 6340"/>
                  <a:gd name="T55" fmla="*/ 9011 h 9137"/>
                  <a:gd name="T56" fmla="*/ 101 w 6340"/>
                  <a:gd name="T57" fmla="*/ 9053 h 9137"/>
                  <a:gd name="T58" fmla="*/ 138 w 6340"/>
                  <a:gd name="T59" fmla="*/ 9091 h 9137"/>
                  <a:gd name="T60" fmla="*/ 181 w 6340"/>
                  <a:gd name="T61" fmla="*/ 9124 h 9137"/>
                  <a:gd name="T62" fmla="*/ 204 w 6340"/>
                  <a:gd name="T63" fmla="*/ 9137 h 9137"/>
                  <a:gd name="T64" fmla="*/ 6340 w 6340"/>
                  <a:gd name="T65" fmla="*/ 5597 h 9137"/>
                  <a:gd name="T66" fmla="*/ 6340 w 6340"/>
                  <a:gd name="T67" fmla="*/ 313 h 9137"/>
                  <a:gd name="T68" fmla="*/ 6338 w 6340"/>
                  <a:gd name="T69" fmla="*/ 281 h 9137"/>
                  <a:gd name="T70" fmla="*/ 6321 w 6340"/>
                  <a:gd name="T71" fmla="*/ 222 h 9137"/>
                  <a:gd name="T72" fmla="*/ 6289 w 6340"/>
                  <a:gd name="T73" fmla="*/ 171 h 9137"/>
                  <a:gd name="T74" fmla="*/ 6246 w 6340"/>
                  <a:gd name="T75" fmla="*/ 131 h 9137"/>
                  <a:gd name="T76" fmla="*/ 6220 w 6340"/>
                  <a:gd name="T77" fmla="*/ 117 h 9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40" h="9137">
                    <a:moveTo>
                      <a:pt x="6220" y="117"/>
                    </a:moveTo>
                    <a:lnTo>
                      <a:pt x="6221" y="117"/>
                    </a:lnTo>
                    <a:lnTo>
                      <a:pt x="6114" y="55"/>
                    </a:lnTo>
                    <a:lnTo>
                      <a:pt x="6090" y="42"/>
                    </a:lnTo>
                    <a:lnTo>
                      <a:pt x="6040" y="22"/>
                    </a:lnTo>
                    <a:lnTo>
                      <a:pt x="5990" y="7"/>
                    </a:lnTo>
                    <a:lnTo>
                      <a:pt x="5936" y="0"/>
                    </a:lnTo>
                    <a:lnTo>
                      <a:pt x="5885" y="0"/>
                    </a:lnTo>
                    <a:lnTo>
                      <a:pt x="5831" y="7"/>
                    </a:lnTo>
                    <a:lnTo>
                      <a:pt x="5781" y="22"/>
                    </a:lnTo>
                    <a:lnTo>
                      <a:pt x="5731" y="42"/>
                    </a:lnTo>
                    <a:lnTo>
                      <a:pt x="5706" y="55"/>
                    </a:lnTo>
                    <a:lnTo>
                      <a:pt x="431" y="3102"/>
                    </a:lnTo>
                    <a:lnTo>
                      <a:pt x="382" y="3132"/>
                    </a:lnTo>
                    <a:lnTo>
                      <a:pt x="291" y="3202"/>
                    </a:lnTo>
                    <a:lnTo>
                      <a:pt x="212" y="3281"/>
                    </a:lnTo>
                    <a:lnTo>
                      <a:pt x="144" y="3370"/>
                    </a:lnTo>
                    <a:lnTo>
                      <a:pt x="88" y="3467"/>
                    </a:lnTo>
                    <a:lnTo>
                      <a:pt x="46" y="3570"/>
                    </a:lnTo>
                    <a:lnTo>
                      <a:pt x="16" y="3678"/>
                    </a:lnTo>
                    <a:lnTo>
                      <a:pt x="1" y="3791"/>
                    </a:lnTo>
                    <a:lnTo>
                      <a:pt x="0" y="3848"/>
                    </a:lnTo>
                    <a:lnTo>
                      <a:pt x="0" y="8784"/>
                    </a:lnTo>
                    <a:lnTo>
                      <a:pt x="0" y="8811"/>
                    </a:lnTo>
                    <a:lnTo>
                      <a:pt x="7" y="8865"/>
                    </a:lnTo>
                    <a:lnTo>
                      <a:pt x="22" y="8916"/>
                    </a:lnTo>
                    <a:lnTo>
                      <a:pt x="42" y="8965"/>
                    </a:lnTo>
                    <a:lnTo>
                      <a:pt x="69" y="9011"/>
                    </a:lnTo>
                    <a:lnTo>
                      <a:pt x="101" y="9053"/>
                    </a:lnTo>
                    <a:lnTo>
                      <a:pt x="138" y="9091"/>
                    </a:lnTo>
                    <a:lnTo>
                      <a:pt x="181" y="9124"/>
                    </a:lnTo>
                    <a:lnTo>
                      <a:pt x="204" y="9137"/>
                    </a:lnTo>
                    <a:lnTo>
                      <a:pt x="6340" y="5597"/>
                    </a:lnTo>
                    <a:lnTo>
                      <a:pt x="6340" y="313"/>
                    </a:lnTo>
                    <a:lnTo>
                      <a:pt x="6338" y="281"/>
                    </a:lnTo>
                    <a:lnTo>
                      <a:pt x="6321" y="222"/>
                    </a:lnTo>
                    <a:lnTo>
                      <a:pt x="6289" y="171"/>
                    </a:lnTo>
                    <a:lnTo>
                      <a:pt x="6246" y="131"/>
                    </a:lnTo>
                    <a:lnTo>
                      <a:pt x="6220" y="117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auto">
              <a:xfrm>
                <a:off x="1556" y="-824"/>
                <a:ext cx="2074" cy="3046"/>
              </a:xfrm>
              <a:custGeom>
                <a:avLst/>
                <a:gdLst>
                  <a:gd name="T0" fmla="*/ 204 w 6221"/>
                  <a:gd name="T1" fmla="*/ 3962 h 9137"/>
                  <a:gd name="T2" fmla="*/ 206 w 6221"/>
                  <a:gd name="T3" fmla="*/ 3906 h 9137"/>
                  <a:gd name="T4" fmla="*/ 220 w 6221"/>
                  <a:gd name="T5" fmla="*/ 3795 h 9137"/>
                  <a:gd name="T6" fmla="*/ 249 w 6221"/>
                  <a:gd name="T7" fmla="*/ 3687 h 9137"/>
                  <a:gd name="T8" fmla="*/ 292 w 6221"/>
                  <a:gd name="T9" fmla="*/ 3585 h 9137"/>
                  <a:gd name="T10" fmla="*/ 347 w 6221"/>
                  <a:gd name="T11" fmla="*/ 3490 h 9137"/>
                  <a:gd name="T12" fmla="*/ 415 w 6221"/>
                  <a:gd name="T13" fmla="*/ 3402 h 9137"/>
                  <a:gd name="T14" fmla="*/ 492 w 6221"/>
                  <a:gd name="T15" fmla="*/ 3323 h 9137"/>
                  <a:gd name="T16" fmla="*/ 582 w 6221"/>
                  <a:gd name="T17" fmla="*/ 3255 h 9137"/>
                  <a:gd name="T18" fmla="*/ 629 w 6221"/>
                  <a:gd name="T19" fmla="*/ 3225 h 9137"/>
                  <a:gd name="T20" fmla="*/ 635 w 6221"/>
                  <a:gd name="T21" fmla="*/ 3222 h 9137"/>
                  <a:gd name="T22" fmla="*/ 6006 w 6221"/>
                  <a:gd name="T23" fmla="*/ 121 h 9137"/>
                  <a:gd name="T24" fmla="*/ 6033 w 6221"/>
                  <a:gd name="T25" fmla="*/ 107 h 9137"/>
                  <a:gd name="T26" fmla="*/ 6089 w 6221"/>
                  <a:gd name="T27" fmla="*/ 92 h 9137"/>
                  <a:gd name="T28" fmla="*/ 6144 w 6221"/>
                  <a:gd name="T29" fmla="*/ 92 h 9137"/>
                  <a:gd name="T30" fmla="*/ 6197 w 6221"/>
                  <a:gd name="T31" fmla="*/ 105 h 9137"/>
                  <a:gd name="T32" fmla="*/ 6220 w 6221"/>
                  <a:gd name="T33" fmla="*/ 117 h 9137"/>
                  <a:gd name="T34" fmla="*/ 6221 w 6221"/>
                  <a:gd name="T35" fmla="*/ 117 h 9137"/>
                  <a:gd name="T36" fmla="*/ 6114 w 6221"/>
                  <a:gd name="T37" fmla="*/ 55 h 9137"/>
                  <a:gd name="T38" fmla="*/ 6090 w 6221"/>
                  <a:gd name="T39" fmla="*/ 42 h 9137"/>
                  <a:gd name="T40" fmla="*/ 6040 w 6221"/>
                  <a:gd name="T41" fmla="*/ 22 h 9137"/>
                  <a:gd name="T42" fmla="*/ 5990 w 6221"/>
                  <a:gd name="T43" fmla="*/ 7 h 9137"/>
                  <a:gd name="T44" fmla="*/ 5936 w 6221"/>
                  <a:gd name="T45" fmla="*/ 0 h 9137"/>
                  <a:gd name="T46" fmla="*/ 5885 w 6221"/>
                  <a:gd name="T47" fmla="*/ 0 h 9137"/>
                  <a:gd name="T48" fmla="*/ 5831 w 6221"/>
                  <a:gd name="T49" fmla="*/ 7 h 9137"/>
                  <a:gd name="T50" fmla="*/ 5781 w 6221"/>
                  <a:gd name="T51" fmla="*/ 22 h 9137"/>
                  <a:gd name="T52" fmla="*/ 5731 w 6221"/>
                  <a:gd name="T53" fmla="*/ 42 h 9137"/>
                  <a:gd name="T54" fmla="*/ 5706 w 6221"/>
                  <a:gd name="T55" fmla="*/ 55 h 9137"/>
                  <a:gd name="T56" fmla="*/ 431 w 6221"/>
                  <a:gd name="T57" fmla="*/ 3102 h 9137"/>
                  <a:gd name="T58" fmla="*/ 382 w 6221"/>
                  <a:gd name="T59" fmla="*/ 3132 h 9137"/>
                  <a:gd name="T60" fmla="*/ 291 w 6221"/>
                  <a:gd name="T61" fmla="*/ 3202 h 9137"/>
                  <a:gd name="T62" fmla="*/ 212 w 6221"/>
                  <a:gd name="T63" fmla="*/ 3281 h 9137"/>
                  <a:gd name="T64" fmla="*/ 144 w 6221"/>
                  <a:gd name="T65" fmla="*/ 3370 h 9137"/>
                  <a:gd name="T66" fmla="*/ 88 w 6221"/>
                  <a:gd name="T67" fmla="*/ 3467 h 9137"/>
                  <a:gd name="T68" fmla="*/ 46 w 6221"/>
                  <a:gd name="T69" fmla="*/ 3570 h 9137"/>
                  <a:gd name="T70" fmla="*/ 16 w 6221"/>
                  <a:gd name="T71" fmla="*/ 3678 h 9137"/>
                  <a:gd name="T72" fmla="*/ 1 w 6221"/>
                  <a:gd name="T73" fmla="*/ 3791 h 9137"/>
                  <a:gd name="T74" fmla="*/ 0 w 6221"/>
                  <a:gd name="T75" fmla="*/ 3848 h 9137"/>
                  <a:gd name="T76" fmla="*/ 0 w 6221"/>
                  <a:gd name="T77" fmla="*/ 8784 h 9137"/>
                  <a:gd name="T78" fmla="*/ 0 w 6221"/>
                  <a:gd name="T79" fmla="*/ 8811 h 9137"/>
                  <a:gd name="T80" fmla="*/ 7 w 6221"/>
                  <a:gd name="T81" fmla="*/ 8865 h 9137"/>
                  <a:gd name="T82" fmla="*/ 22 w 6221"/>
                  <a:gd name="T83" fmla="*/ 8916 h 9137"/>
                  <a:gd name="T84" fmla="*/ 42 w 6221"/>
                  <a:gd name="T85" fmla="*/ 8965 h 9137"/>
                  <a:gd name="T86" fmla="*/ 69 w 6221"/>
                  <a:gd name="T87" fmla="*/ 9011 h 9137"/>
                  <a:gd name="T88" fmla="*/ 101 w 6221"/>
                  <a:gd name="T89" fmla="*/ 9053 h 9137"/>
                  <a:gd name="T90" fmla="*/ 138 w 6221"/>
                  <a:gd name="T91" fmla="*/ 9091 h 9137"/>
                  <a:gd name="T92" fmla="*/ 181 w 6221"/>
                  <a:gd name="T93" fmla="*/ 9124 h 9137"/>
                  <a:gd name="T94" fmla="*/ 204 w 6221"/>
                  <a:gd name="T95" fmla="*/ 9137 h 9137"/>
                  <a:gd name="T96" fmla="*/ 204 w 6221"/>
                  <a:gd name="T97" fmla="*/ 3968 h 9137"/>
                  <a:gd name="T98" fmla="*/ 204 w 6221"/>
                  <a:gd name="T99" fmla="*/ 3962 h 9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21" h="9137">
                    <a:moveTo>
                      <a:pt x="204" y="3962"/>
                    </a:moveTo>
                    <a:lnTo>
                      <a:pt x="206" y="3906"/>
                    </a:lnTo>
                    <a:lnTo>
                      <a:pt x="220" y="3795"/>
                    </a:lnTo>
                    <a:lnTo>
                      <a:pt x="249" y="3687"/>
                    </a:lnTo>
                    <a:lnTo>
                      <a:pt x="292" y="3585"/>
                    </a:lnTo>
                    <a:lnTo>
                      <a:pt x="347" y="3490"/>
                    </a:lnTo>
                    <a:lnTo>
                      <a:pt x="415" y="3402"/>
                    </a:lnTo>
                    <a:lnTo>
                      <a:pt x="492" y="3323"/>
                    </a:lnTo>
                    <a:lnTo>
                      <a:pt x="582" y="3255"/>
                    </a:lnTo>
                    <a:lnTo>
                      <a:pt x="629" y="3225"/>
                    </a:lnTo>
                    <a:lnTo>
                      <a:pt x="635" y="3222"/>
                    </a:lnTo>
                    <a:lnTo>
                      <a:pt x="6006" y="121"/>
                    </a:lnTo>
                    <a:lnTo>
                      <a:pt x="6033" y="107"/>
                    </a:lnTo>
                    <a:lnTo>
                      <a:pt x="6089" y="92"/>
                    </a:lnTo>
                    <a:lnTo>
                      <a:pt x="6144" y="92"/>
                    </a:lnTo>
                    <a:lnTo>
                      <a:pt x="6197" y="105"/>
                    </a:lnTo>
                    <a:lnTo>
                      <a:pt x="6220" y="117"/>
                    </a:lnTo>
                    <a:lnTo>
                      <a:pt x="6221" y="117"/>
                    </a:lnTo>
                    <a:lnTo>
                      <a:pt x="6114" y="55"/>
                    </a:lnTo>
                    <a:lnTo>
                      <a:pt x="6090" y="42"/>
                    </a:lnTo>
                    <a:lnTo>
                      <a:pt x="6040" y="22"/>
                    </a:lnTo>
                    <a:lnTo>
                      <a:pt x="5990" y="7"/>
                    </a:lnTo>
                    <a:lnTo>
                      <a:pt x="5936" y="0"/>
                    </a:lnTo>
                    <a:lnTo>
                      <a:pt x="5885" y="0"/>
                    </a:lnTo>
                    <a:lnTo>
                      <a:pt x="5831" y="7"/>
                    </a:lnTo>
                    <a:lnTo>
                      <a:pt x="5781" y="22"/>
                    </a:lnTo>
                    <a:lnTo>
                      <a:pt x="5731" y="42"/>
                    </a:lnTo>
                    <a:lnTo>
                      <a:pt x="5706" y="55"/>
                    </a:lnTo>
                    <a:lnTo>
                      <a:pt x="431" y="3102"/>
                    </a:lnTo>
                    <a:lnTo>
                      <a:pt x="382" y="3132"/>
                    </a:lnTo>
                    <a:lnTo>
                      <a:pt x="291" y="3202"/>
                    </a:lnTo>
                    <a:lnTo>
                      <a:pt x="212" y="3281"/>
                    </a:lnTo>
                    <a:lnTo>
                      <a:pt x="144" y="3370"/>
                    </a:lnTo>
                    <a:lnTo>
                      <a:pt x="88" y="3467"/>
                    </a:lnTo>
                    <a:lnTo>
                      <a:pt x="46" y="3570"/>
                    </a:lnTo>
                    <a:lnTo>
                      <a:pt x="16" y="3678"/>
                    </a:lnTo>
                    <a:lnTo>
                      <a:pt x="1" y="3791"/>
                    </a:lnTo>
                    <a:lnTo>
                      <a:pt x="0" y="3848"/>
                    </a:lnTo>
                    <a:lnTo>
                      <a:pt x="0" y="8784"/>
                    </a:lnTo>
                    <a:lnTo>
                      <a:pt x="0" y="8811"/>
                    </a:lnTo>
                    <a:lnTo>
                      <a:pt x="7" y="8865"/>
                    </a:lnTo>
                    <a:lnTo>
                      <a:pt x="22" y="8916"/>
                    </a:lnTo>
                    <a:lnTo>
                      <a:pt x="42" y="8965"/>
                    </a:lnTo>
                    <a:lnTo>
                      <a:pt x="69" y="9011"/>
                    </a:lnTo>
                    <a:lnTo>
                      <a:pt x="101" y="9053"/>
                    </a:lnTo>
                    <a:lnTo>
                      <a:pt x="138" y="9091"/>
                    </a:lnTo>
                    <a:lnTo>
                      <a:pt x="181" y="9124"/>
                    </a:lnTo>
                    <a:lnTo>
                      <a:pt x="204" y="9137"/>
                    </a:lnTo>
                    <a:lnTo>
                      <a:pt x="204" y="3968"/>
                    </a:lnTo>
                    <a:lnTo>
                      <a:pt x="204" y="3962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auto">
              <a:xfrm>
                <a:off x="1692" y="-692"/>
                <a:ext cx="1910" cy="2756"/>
              </a:xfrm>
              <a:custGeom>
                <a:avLst/>
                <a:gdLst>
                  <a:gd name="T0" fmla="*/ 0 w 5730"/>
                  <a:gd name="T1" fmla="*/ 3310 h 8268"/>
                  <a:gd name="T2" fmla="*/ 0 w 5730"/>
                  <a:gd name="T3" fmla="*/ 8268 h 8268"/>
                  <a:gd name="T4" fmla="*/ 5730 w 5730"/>
                  <a:gd name="T5" fmla="*/ 4962 h 8268"/>
                  <a:gd name="T6" fmla="*/ 5730 w 5730"/>
                  <a:gd name="T7" fmla="*/ 0 h 8268"/>
                  <a:gd name="T8" fmla="*/ 0 w 5730"/>
                  <a:gd name="T9" fmla="*/ 3310 h 8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30" h="8268">
                    <a:moveTo>
                      <a:pt x="0" y="3310"/>
                    </a:moveTo>
                    <a:lnTo>
                      <a:pt x="0" y="8268"/>
                    </a:lnTo>
                    <a:lnTo>
                      <a:pt x="5730" y="4962"/>
                    </a:lnTo>
                    <a:lnTo>
                      <a:pt x="5730" y="0"/>
                    </a:lnTo>
                    <a:lnTo>
                      <a:pt x="0" y="3310"/>
                    </a:lnTo>
                    <a:close/>
                  </a:path>
                </a:pathLst>
              </a:custGeom>
              <a:solidFill>
                <a:srgbClr val="20A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auto">
              <a:xfrm>
                <a:off x="3275" y="-692"/>
                <a:ext cx="327" cy="189"/>
              </a:xfrm>
              <a:custGeom>
                <a:avLst/>
                <a:gdLst>
                  <a:gd name="T0" fmla="*/ 0 w 981"/>
                  <a:gd name="T1" fmla="*/ 566 h 566"/>
                  <a:gd name="T2" fmla="*/ 0 w 981"/>
                  <a:gd name="T3" fmla="*/ 566 h 566"/>
                  <a:gd name="T4" fmla="*/ 981 w 981"/>
                  <a:gd name="T5" fmla="*/ 0 h 566"/>
                  <a:gd name="T6" fmla="*/ 0 w 981"/>
                  <a:gd name="T7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1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981" y="0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446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68"/>
              <p:cNvSpPr>
                <a:spLocks/>
              </p:cNvSpPr>
              <p:nvPr/>
            </p:nvSpPr>
            <p:spPr bwMode="auto">
              <a:xfrm>
                <a:off x="2526" y="-692"/>
                <a:ext cx="1076" cy="2275"/>
              </a:xfrm>
              <a:custGeom>
                <a:avLst/>
                <a:gdLst>
                  <a:gd name="T0" fmla="*/ 0 w 3227"/>
                  <a:gd name="T1" fmla="*/ 6824 h 6824"/>
                  <a:gd name="T2" fmla="*/ 2246 w 3227"/>
                  <a:gd name="T3" fmla="*/ 566 h 6824"/>
                  <a:gd name="T4" fmla="*/ 3227 w 3227"/>
                  <a:gd name="T5" fmla="*/ 0 h 6824"/>
                  <a:gd name="T6" fmla="*/ 3227 w 3227"/>
                  <a:gd name="T7" fmla="*/ 4074 h 6824"/>
                  <a:gd name="T8" fmla="*/ 2825 w 3227"/>
                  <a:gd name="T9" fmla="*/ 5195 h 6824"/>
                  <a:gd name="T10" fmla="*/ 0 w 3227"/>
                  <a:gd name="T11" fmla="*/ 6824 h 6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7" h="6824">
                    <a:moveTo>
                      <a:pt x="0" y="6824"/>
                    </a:moveTo>
                    <a:lnTo>
                      <a:pt x="2246" y="566"/>
                    </a:lnTo>
                    <a:lnTo>
                      <a:pt x="3227" y="0"/>
                    </a:lnTo>
                    <a:lnTo>
                      <a:pt x="3227" y="4074"/>
                    </a:lnTo>
                    <a:lnTo>
                      <a:pt x="2825" y="5195"/>
                    </a:lnTo>
                    <a:lnTo>
                      <a:pt x="0" y="6824"/>
                    </a:lnTo>
                    <a:close/>
                  </a:path>
                </a:pathLst>
              </a:custGeom>
              <a:solidFill>
                <a:srgbClr val="2EB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9"/>
              <p:cNvSpPr>
                <a:spLocks/>
              </p:cNvSpPr>
              <p:nvPr/>
            </p:nvSpPr>
            <p:spPr bwMode="auto">
              <a:xfrm>
                <a:off x="2053" y="-273"/>
                <a:ext cx="824" cy="475"/>
              </a:xfrm>
              <a:custGeom>
                <a:avLst/>
                <a:gdLst>
                  <a:gd name="T0" fmla="*/ 0 w 2472"/>
                  <a:gd name="T1" fmla="*/ 1427 h 1427"/>
                  <a:gd name="T2" fmla="*/ 0 w 2472"/>
                  <a:gd name="T3" fmla="*/ 1427 h 1427"/>
                  <a:gd name="T4" fmla="*/ 2472 w 2472"/>
                  <a:gd name="T5" fmla="*/ 0 h 1427"/>
                  <a:gd name="T6" fmla="*/ 0 w 2472"/>
                  <a:gd name="T7" fmla="*/ 1427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2" h="1427">
                    <a:moveTo>
                      <a:pt x="0" y="1427"/>
                    </a:moveTo>
                    <a:lnTo>
                      <a:pt x="0" y="1427"/>
                    </a:lnTo>
                    <a:lnTo>
                      <a:pt x="2472" y="0"/>
                    </a:lnTo>
                    <a:lnTo>
                      <a:pt x="0" y="1427"/>
                    </a:lnTo>
                    <a:close/>
                  </a:path>
                </a:pathLst>
              </a:custGeom>
              <a:solidFill>
                <a:srgbClr val="446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0"/>
              <p:cNvSpPr>
                <a:spLocks/>
              </p:cNvSpPr>
              <p:nvPr/>
            </p:nvSpPr>
            <p:spPr bwMode="auto">
              <a:xfrm>
                <a:off x="1692" y="-273"/>
                <a:ext cx="1185" cy="2337"/>
              </a:xfrm>
              <a:custGeom>
                <a:avLst/>
                <a:gdLst>
                  <a:gd name="T0" fmla="*/ 0 w 3555"/>
                  <a:gd name="T1" fmla="*/ 7012 h 7012"/>
                  <a:gd name="T2" fmla="*/ 0 w 3555"/>
                  <a:gd name="T3" fmla="*/ 4444 h 7012"/>
                  <a:gd name="T4" fmla="*/ 1083 w 3555"/>
                  <a:gd name="T5" fmla="*/ 1427 h 7012"/>
                  <a:gd name="T6" fmla="*/ 3555 w 3555"/>
                  <a:gd name="T7" fmla="*/ 0 h 7012"/>
                  <a:gd name="T8" fmla="*/ 1309 w 3555"/>
                  <a:gd name="T9" fmla="*/ 6256 h 7012"/>
                  <a:gd name="T10" fmla="*/ 0 w 3555"/>
                  <a:gd name="T11" fmla="*/ 7012 h 7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5" h="7012">
                    <a:moveTo>
                      <a:pt x="0" y="7012"/>
                    </a:moveTo>
                    <a:lnTo>
                      <a:pt x="0" y="4444"/>
                    </a:lnTo>
                    <a:lnTo>
                      <a:pt x="1083" y="1427"/>
                    </a:lnTo>
                    <a:lnTo>
                      <a:pt x="3555" y="0"/>
                    </a:lnTo>
                    <a:lnTo>
                      <a:pt x="1309" y="6256"/>
                    </a:lnTo>
                    <a:lnTo>
                      <a:pt x="0" y="7012"/>
                    </a:lnTo>
                    <a:close/>
                  </a:path>
                </a:pathLst>
              </a:custGeom>
              <a:solidFill>
                <a:srgbClr val="2EB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58" name="그림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296" y="2408456"/>
              <a:ext cx="543401" cy="543401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9" name="그림 1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59" y="2647246"/>
              <a:ext cx="1071841" cy="1071841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0" name="그림 1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56" y="2805315"/>
              <a:ext cx="617715" cy="617715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88" name="直線接點 87"/>
          <p:cNvCxnSpPr/>
          <p:nvPr/>
        </p:nvCxnSpPr>
        <p:spPr>
          <a:xfrm>
            <a:off x="2070839" y="2521089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직각 삼각형 78"/>
          <p:cNvSpPr/>
          <p:nvPr/>
        </p:nvSpPr>
        <p:spPr>
          <a:xfrm rot="10800000" flipV="1">
            <a:off x="10782926" y="6032665"/>
            <a:ext cx="1409073" cy="825335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dist="292100" dir="16200000">
              <a:srgbClr val="8754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113167" y="1521237"/>
            <a:ext cx="1504536" cy="703586"/>
            <a:chOff x="2101237" y="1883584"/>
            <a:chExt cx="1504536" cy="703586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422293">
              <a:off x="2380371" y="2038482"/>
              <a:ext cx="1225402" cy="548688"/>
            </a:xfrm>
            <a:prstGeom prst="rect">
              <a:avLst/>
            </a:prstGeom>
          </p:spPr>
        </p:pic>
        <p:sp>
          <p:nvSpPr>
            <p:cNvPr id="112" name="직사각형 3"/>
            <p:cNvSpPr/>
            <p:nvPr/>
          </p:nvSpPr>
          <p:spPr>
            <a:xfrm flipH="1">
              <a:off x="2101237" y="1883584"/>
              <a:ext cx="1447699" cy="558403"/>
            </a:xfrm>
            <a:custGeom>
              <a:avLst/>
              <a:gdLst>
                <a:gd name="connsiteX0" fmla="*/ 0 w 1221973"/>
                <a:gd name="connsiteY0" fmla="*/ 0 h 461818"/>
                <a:gd name="connsiteX1" fmla="*/ 1221973 w 1221973"/>
                <a:gd name="connsiteY1" fmla="*/ 0 h 461818"/>
                <a:gd name="connsiteX2" fmla="*/ 1221973 w 1221973"/>
                <a:gd name="connsiteY2" fmla="*/ 461818 h 461818"/>
                <a:gd name="connsiteX3" fmla="*/ 0 w 1221973"/>
                <a:gd name="connsiteY3" fmla="*/ 461818 h 461818"/>
                <a:gd name="connsiteX4" fmla="*/ 0 w 1221973"/>
                <a:gd name="connsiteY4" fmla="*/ 0 h 461818"/>
                <a:gd name="connsiteX0" fmla="*/ 0 w 1221973"/>
                <a:gd name="connsiteY0" fmla="*/ 0 h 461818"/>
                <a:gd name="connsiteX1" fmla="*/ 1221973 w 1221973"/>
                <a:gd name="connsiteY1" fmla="*/ 0 h 461818"/>
                <a:gd name="connsiteX2" fmla="*/ 1221973 w 1221973"/>
                <a:gd name="connsiteY2" fmla="*/ 461818 h 461818"/>
                <a:gd name="connsiteX3" fmla="*/ 0 w 1221973"/>
                <a:gd name="connsiteY3" fmla="*/ 461818 h 461818"/>
                <a:gd name="connsiteX4" fmla="*/ 0 w 1221973"/>
                <a:gd name="connsiteY4" fmla="*/ 0 h 461818"/>
                <a:gd name="connsiteX0" fmla="*/ 0 w 1221973"/>
                <a:gd name="connsiteY0" fmla="*/ 0 h 519288"/>
                <a:gd name="connsiteX1" fmla="*/ 1221973 w 1221973"/>
                <a:gd name="connsiteY1" fmla="*/ 0 h 519288"/>
                <a:gd name="connsiteX2" fmla="*/ 1221973 w 1221973"/>
                <a:gd name="connsiteY2" fmla="*/ 461818 h 519288"/>
                <a:gd name="connsiteX3" fmla="*/ 0 w 1221973"/>
                <a:gd name="connsiteY3" fmla="*/ 461818 h 519288"/>
                <a:gd name="connsiteX4" fmla="*/ 0 w 1221973"/>
                <a:gd name="connsiteY4" fmla="*/ 0 h 519288"/>
                <a:gd name="connsiteX0" fmla="*/ 0 w 1221973"/>
                <a:gd name="connsiteY0" fmla="*/ 0 h 494658"/>
                <a:gd name="connsiteX1" fmla="*/ 1221973 w 1221973"/>
                <a:gd name="connsiteY1" fmla="*/ 0 h 494658"/>
                <a:gd name="connsiteX2" fmla="*/ 1221973 w 1221973"/>
                <a:gd name="connsiteY2" fmla="*/ 461818 h 494658"/>
                <a:gd name="connsiteX3" fmla="*/ 0 w 1221973"/>
                <a:gd name="connsiteY3" fmla="*/ 461818 h 494658"/>
                <a:gd name="connsiteX4" fmla="*/ 0 w 1221973"/>
                <a:gd name="connsiteY4" fmla="*/ 0 h 494658"/>
                <a:gd name="connsiteX0" fmla="*/ 0 w 1221973"/>
                <a:gd name="connsiteY0" fmla="*/ 0 h 531603"/>
                <a:gd name="connsiteX1" fmla="*/ 1221973 w 1221973"/>
                <a:gd name="connsiteY1" fmla="*/ 36945 h 531603"/>
                <a:gd name="connsiteX2" fmla="*/ 1221973 w 1221973"/>
                <a:gd name="connsiteY2" fmla="*/ 498763 h 531603"/>
                <a:gd name="connsiteX3" fmla="*/ 0 w 1221973"/>
                <a:gd name="connsiteY3" fmla="*/ 498763 h 531603"/>
                <a:gd name="connsiteX4" fmla="*/ 0 w 1221973"/>
                <a:gd name="connsiteY4" fmla="*/ 0 h 531603"/>
                <a:gd name="connsiteX0" fmla="*/ 0 w 1221973"/>
                <a:gd name="connsiteY0" fmla="*/ 0 h 498763"/>
                <a:gd name="connsiteX1" fmla="*/ 1221973 w 1221973"/>
                <a:gd name="connsiteY1" fmla="*/ 36945 h 498763"/>
                <a:gd name="connsiteX2" fmla="*/ 1221973 w 1221973"/>
                <a:gd name="connsiteY2" fmla="*/ 498763 h 498763"/>
                <a:gd name="connsiteX3" fmla="*/ 9236 w 1221973"/>
                <a:gd name="connsiteY3" fmla="*/ 424872 h 498763"/>
                <a:gd name="connsiteX4" fmla="*/ 0 w 1221973"/>
                <a:gd name="connsiteY4" fmla="*/ 0 h 498763"/>
                <a:gd name="connsiteX0" fmla="*/ 0 w 1221973"/>
                <a:gd name="connsiteY0" fmla="*/ 0 h 535708"/>
                <a:gd name="connsiteX1" fmla="*/ 1221973 w 1221973"/>
                <a:gd name="connsiteY1" fmla="*/ 73890 h 535708"/>
                <a:gd name="connsiteX2" fmla="*/ 1221973 w 1221973"/>
                <a:gd name="connsiteY2" fmla="*/ 535708 h 535708"/>
                <a:gd name="connsiteX3" fmla="*/ 9236 w 1221973"/>
                <a:gd name="connsiteY3" fmla="*/ 461817 h 535708"/>
                <a:gd name="connsiteX4" fmla="*/ 0 w 1221973"/>
                <a:gd name="connsiteY4" fmla="*/ 0 h 5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3" h="535708">
                  <a:moveTo>
                    <a:pt x="0" y="0"/>
                  </a:moveTo>
                  <a:cubicBezTo>
                    <a:pt x="601288" y="92364"/>
                    <a:pt x="814649" y="73890"/>
                    <a:pt x="1221973" y="73890"/>
                  </a:cubicBezTo>
                  <a:lnTo>
                    <a:pt x="1221973" y="535708"/>
                  </a:lnTo>
                  <a:cubicBezTo>
                    <a:pt x="814649" y="535708"/>
                    <a:pt x="619760" y="535708"/>
                    <a:pt x="9236" y="461817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DB4D50"/>
                </a:gs>
                <a:gs pos="59000">
                  <a:srgbClr val="FF7C8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zh-TW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赴陸時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</p:grpSp>
      <p:cxnSp>
        <p:nvCxnSpPr>
          <p:cNvPr id="93" name="直線接點 92"/>
          <p:cNvCxnSpPr/>
          <p:nvPr/>
        </p:nvCxnSpPr>
        <p:spPr>
          <a:xfrm>
            <a:off x="2070839" y="2958715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9"/>
          <p:cNvGrpSpPr/>
          <p:nvPr/>
        </p:nvGrpSpPr>
        <p:grpSpPr>
          <a:xfrm>
            <a:off x="1002119" y="2517846"/>
            <a:ext cx="1269663" cy="896757"/>
            <a:chOff x="4360803" y="1688277"/>
            <a:chExt cx="1169762" cy="1013297"/>
          </a:xfrm>
          <a:solidFill>
            <a:schemeClr val="bg1">
              <a:alpha val="30000"/>
            </a:schemeClr>
          </a:solidFill>
        </p:grpSpPr>
        <p:sp>
          <p:nvSpPr>
            <p:cNvPr id="116" name="Freeform: Shape 10"/>
            <p:cNvSpPr/>
            <p:nvPr/>
          </p:nvSpPr>
          <p:spPr>
            <a:xfrm>
              <a:off x="4360803" y="1688277"/>
              <a:ext cx="540177" cy="1013297"/>
            </a:xfrm>
            <a:custGeom>
              <a:avLst/>
              <a:gdLst/>
              <a:ahLst/>
              <a:cxnLst/>
              <a:rect l="l" t="t" r="r" b="b"/>
              <a:pathLst>
                <a:path w="540177" h="1013297">
                  <a:moveTo>
                    <a:pt x="423449" y="0"/>
                  </a:moveTo>
                  <a:lnTo>
                    <a:pt x="540177" y="221038"/>
                  </a:lnTo>
                  <a:cubicBezTo>
                    <a:pt x="444973" y="265742"/>
                    <a:pt x="379159" y="310239"/>
                    <a:pt x="342733" y="354530"/>
                  </a:cubicBezTo>
                  <a:cubicBezTo>
                    <a:pt x="306307" y="398820"/>
                    <a:pt x="286025" y="451182"/>
                    <a:pt x="281886" y="511616"/>
                  </a:cubicBezTo>
                  <a:lnTo>
                    <a:pt x="540177" y="511616"/>
                  </a:lnTo>
                  <a:lnTo>
                    <a:pt x="540177" y="1013297"/>
                  </a:lnTo>
                  <a:lnTo>
                    <a:pt x="0" y="1013297"/>
                  </a:lnTo>
                  <a:lnTo>
                    <a:pt x="0" y="597299"/>
                  </a:lnTo>
                  <a:cubicBezTo>
                    <a:pt x="0" y="444145"/>
                    <a:pt x="31873" y="323278"/>
                    <a:pt x="95618" y="234697"/>
                  </a:cubicBezTo>
                  <a:cubicBezTo>
                    <a:pt x="159363" y="146117"/>
                    <a:pt x="268640" y="67884"/>
                    <a:pt x="4234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Freeform: Shape 11"/>
            <p:cNvSpPr/>
            <p:nvPr/>
          </p:nvSpPr>
          <p:spPr>
            <a:xfrm>
              <a:off x="4990388" y="1688277"/>
              <a:ext cx="540177" cy="1013297"/>
            </a:xfrm>
            <a:custGeom>
              <a:avLst/>
              <a:gdLst/>
              <a:ahLst/>
              <a:cxnLst/>
              <a:rect l="l" t="t" r="r" b="b"/>
              <a:pathLst>
                <a:path w="540177" h="1013297">
                  <a:moveTo>
                    <a:pt x="423449" y="0"/>
                  </a:moveTo>
                  <a:lnTo>
                    <a:pt x="540177" y="221038"/>
                  </a:lnTo>
                  <a:cubicBezTo>
                    <a:pt x="444973" y="265742"/>
                    <a:pt x="379158" y="310239"/>
                    <a:pt x="342733" y="354530"/>
                  </a:cubicBezTo>
                  <a:cubicBezTo>
                    <a:pt x="306307" y="398820"/>
                    <a:pt x="286025" y="451182"/>
                    <a:pt x="281885" y="511616"/>
                  </a:cubicBezTo>
                  <a:lnTo>
                    <a:pt x="540177" y="511616"/>
                  </a:lnTo>
                  <a:lnTo>
                    <a:pt x="540177" y="1013297"/>
                  </a:lnTo>
                  <a:lnTo>
                    <a:pt x="0" y="1013297"/>
                  </a:lnTo>
                  <a:lnTo>
                    <a:pt x="0" y="597299"/>
                  </a:lnTo>
                  <a:cubicBezTo>
                    <a:pt x="0" y="444145"/>
                    <a:pt x="31873" y="323278"/>
                    <a:pt x="95618" y="234697"/>
                  </a:cubicBezTo>
                  <a:cubicBezTo>
                    <a:pt x="159363" y="146117"/>
                    <a:pt x="268640" y="67884"/>
                    <a:pt x="4234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92" name="直線接點 91"/>
          <p:cNvCxnSpPr/>
          <p:nvPr/>
        </p:nvCxnSpPr>
        <p:spPr>
          <a:xfrm>
            <a:off x="2041547" y="3403615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>
            <a:off x="2041546" y="3789225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>
            <a:off x="2041546" y="4234762"/>
            <a:ext cx="93674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862294" y="4728260"/>
            <a:ext cx="7171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海基會</a:t>
            </a:r>
            <a:r>
              <a:rPr lang="en-US" altLang="zh-TW" sz="44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24</a:t>
            </a:r>
            <a:r>
              <a:rPr lang="zh-TW" altLang="en-US" sz="44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ouYuan" panose="02010509060101010101" pitchFamily="49" charset="-122"/>
                <a:ea typeface="YouYuan" panose="02010509060101010101" pitchFamily="49" charset="-122"/>
              </a:rPr>
              <a:t>小時緊急服務專線</a:t>
            </a:r>
            <a:r>
              <a:rPr lang="zh-TW" altLang="en-US" sz="44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：</a:t>
            </a:r>
            <a:endParaRPr lang="en-US" altLang="zh-TW" sz="4400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  <a:p>
            <a:r>
              <a:rPr lang="en-US" altLang="zh-TW" sz="44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+886-2</a:t>
            </a:r>
            <a:r>
              <a:rPr lang="en-US" altLang="zh-TW" sz="4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-</a:t>
            </a:r>
            <a:r>
              <a:rPr lang="en-US" altLang="zh-TW" sz="44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2533-9995</a:t>
            </a:r>
            <a:endParaRPr lang="zh-TW" altLang="en-US" sz="44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pic>
        <p:nvPicPr>
          <p:cNvPr id="97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3505F014-CDEF-4058-AE04-756173FA6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4344690"/>
            <a:ext cx="2057645" cy="25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31014" y="311254"/>
            <a:ext cx="5747503" cy="1262814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19050">
            <a:solidFill>
              <a:srgbClr val="ECECE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公務員赴陸</a:t>
            </a:r>
            <a:r>
              <a:rPr lang="zh-TW" altLang="en-US" sz="3200" b="1" dirty="0" smtClean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的注意事項</a:t>
            </a:r>
            <a:r>
              <a:rPr lang="zh-TW" altLang="en-US" sz="3200" b="1" dirty="0">
                <a:solidFill>
                  <a:srgbClr val="FF00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有哪些？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949768" y="2064937"/>
            <a:ext cx="9760519" cy="3670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此外，之前有些地方政府赴陸與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中國大陸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地方機關交流時，在陸方提出簽署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合作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文書（備忘錄）之邀約時，礙於情面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同意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簽署，事後被相關主管機關查知，因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已違反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〈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兩岸條例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〉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第 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33 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條之 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1 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第 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1 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項第 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1 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款之規定（</a:t>
            </a:r>
            <a:r>
              <a:rPr lang="zh-TW" altLang="en-US" dirty="0">
                <a:gradFill>
                  <a:gsLst>
                    <a:gs pos="0">
                      <a:srgbClr val="FF7C80"/>
                    </a:gs>
                    <a:gs pos="74000">
                      <a:srgbClr val="FF9999"/>
                    </a:gs>
                    <a:gs pos="83000">
                      <a:srgbClr val="FF9999"/>
                    </a:gs>
                    <a:gs pos="100000">
                      <a:srgbClr val="FF7C80"/>
                    </a:gs>
                  </a:gsLst>
                  <a:lin ang="540000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不得與陸方黨政軍或具政治性 機關、團體為任何形式之合作行為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），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而遭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主管機關依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〈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兩岸條例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〉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第 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90 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條之 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2 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第 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1 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項予以裁罰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。</a:t>
            </a:r>
            <a:endParaRPr lang="en-US" altLang="zh-TW" dirty="0" smtClean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因此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，地方政府如有與陸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方簽署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合作文書（備忘錄）之需要時，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必須依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上開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〈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兩岸條例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〉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第 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33 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條之 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1 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第 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1 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項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及內政部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所訂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《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內政部審查地方政府與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大陸地區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地方機關之合作行為或締結聯盟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申報須知</a:t>
            </a:r>
            <a:r>
              <a:rPr lang="en-US" altLang="zh-TW" dirty="0">
                <a:latin typeface="YouYuan" panose="02010509060101010101" pitchFamily="49" charset="-122"/>
                <a:ea typeface="YouYuan" panose="02010509060101010101" pitchFamily="49" charset="-122"/>
              </a:rPr>
              <a:t>》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等規定，先</a:t>
            </a:r>
            <a:r>
              <a:rPr lang="zh-TW" altLang="en-US" dirty="0">
                <a:gradFill>
                  <a:gsLst>
                    <a:gs pos="0">
                      <a:srgbClr val="FF7C80"/>
                    </a:gs>
                    <a:gs pos="74000">
                      <a:srgbClr val="FF9999"/>
                    </a:gs>
                    <a:gs pos="83000">
                      <a:srgbClr val="FF9999"/>
                    </a:gs>
                    <a:gs pos="100000">
                      <a:srgbClr val="FF7C80"/>
                    </a:gs>
                  </a:gsLst>
                  <a:lin ang="540000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報經各該主管機關</a:t>
            </a:r>
            <a:r>
              <a:rPr lang="zh-TW" altLang="en-US" dirty="0" smtClean="0">
                <a:gradFill>
                  <a:gsLst>
                    <a:gs pos="0">
                      <a:srgbClr val="FF7C80"/>
                    </a:gs>
                    <a:gs pos="74000">
                      <a:srgbClr val="FF9999"/>
                    </a:gs>
                    <a:gs pos="83000">
                      <a:srgbClr val="FF9999"/>
                    </a:gs>
                    <a:gs pos="100000">
                      <a:srgbClr val="FF7C80"/>
                    </a:gs>
                  </a:gsLst>
                  <a:lin ang="5400000" scaled="1"/>
                </a:gradFill>
                <a:latin typeface="YouYuan" panose="02010509060101010101" pitchFamily="49" charset="-122"/>
                <a:ea typeface="YouYuan" panose="02010509060101010101" pitchFamily="49" charset="-122"/>
              </a:rPr>
              <a:t>許可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後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（如農業合作報農委會許可、觀光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合作報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交通部或觀光局許可、綜合性的合作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事項</a:t>
            </a:r>
            <a:r>
              <a:rPr lang="zh-TW" altLang="en-US" dirty="0">
                <a:latin typeface="YouYuan" panose="02010509060101010101" pitchFamily="49" charset="-122"/>
                <a:ea typeface="YouYuan" panose="02010509060101010101" pitchFamily="49" charset="-122"/>
              </a:rPr>
              <a:t>，則報內政部許可），才能進行簽署</a:t>
            </a:r>
            <a:r>
              <a:rPr lang="zh-TW" altLang="en-US" dirty="0" smtClean="0">
                <a:latin typeface="YouYuan" panose="02010509060101010101" pitchFamily="49" charset="-122"/>
                <a:ea typeface="YouYuan" panose="02010509060101010101" pitchFamily="49" charset="-122"/>
              </a:rPr>
              <a:t>。</a:t>
            </a:r>
            <a:endParaRPr lang="en-US" altLang="zh-TW" dirty="0" smtClean="0">
              <a:latin typeface="YouYuan" panose="02010509060101010101" pitchFamily="49" charset="-122"/>
              <a:ea typeface="YouYuan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1100" dirty="0" smtClean="0">
                <a:solidFill>
                  <a:schemeClr val="bg2">
                    <a:lumMod val="50000"/>
                  </a:schemeClr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                                                                                                                         </a:t>
            </a:r>
            <a:r>
              <a:rPr lang="en-US" altLang="zh-TW" sz="1100" dirty="0" smtClean="0">
                <a:solidFill>
                  <a:schemeClr val="bg2">
                    <a:lumMod val="50000"/>
                  </a:schemeClr>
                </a:solidFill>
                <a:latin typeface="YouYuan" panose="02010509060101010101" pitchFamily="49" charset="-122"/>
                <a:ea typeface="YouYuan" panose="02010509060101010101" pitchFamily="49" charset="-122"/>
                <a:sym typeface="Wingdings" panose="05000000000000000000" pitchFamily="2" charset="2"/>
              </a:rPr>
              <a:t>#</a:t>
            </a:r>
            <a:r>
              <a:rPr lang="zh-TW" altLang="en-US" sz="1100" dirty="0" smtClean="0">
                <a:solidFill>
                  <a:schemeClr val="bg2">
                    <a:lumMod val="50000"/>
                  </a:schemeClr>
                </a:solidFill>
                <a:latin typeface="YouYuan" panose="02010509060101010101" pitchFamily="49" charset="-122"/>
                <a:ea typeface="YouYuan" panose="02010509060101010101" pitchFamily="49" charset="-122"/>
                <a:sym typeface="Wingdings" panose="05000000000000000000" pitchFamily="2" charset="2"/>
              </a:rPr>
              <a:t> 本期文章結束</a:t>
            </a:r>
            <a:r>
              <a:rPr lang="zh-TW" altLang="en-US" sz="1100" dirty="0" smtClean="0">
                <a:solidFill>
                  <a:schemeClr val="bg2">
                    <a:lumMod val="50000"/>
                  </a:schemeClr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 </a:t>
            </a:r>
            <a:endParaRPr lang="zh-TW" altLang="en-US" sz="1100" dirty="0">
              <a:solidFill>
                <a:schemeClr val="bg2">
                  <a:lumMod val="50000"/>
                </a:schemeClr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-1" y="0"/>
            <a:ext cx="2946401" cy="2739137"/>
            <a:chOff x="-1" y="0"/>
            <a:chExt cx="4000501" cy="3719087"/>
          </a:xfrm>
        </p:grpSpPr>
        <p:pic>
          <p:nvPicPr>
            <p:cNvPr id="161" name="그림 1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541" y="1007504"/>
              <a:ext cx="999079" cy="999080"/>
            </a:xfrm>
            <a:prstGeom prst="rect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" name="직각 삼각형 4"/>
            <p:cNvSpPr/>
            <p:nvPr/>
          </p:nvSpPr>
          <p:spPr>
            <a:xfrm flipV="1">
              <a:off x="-1" y="0"/>
              <a:ext cx="4000501" cy="23432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539385" y="0"/>
              <a:ext cx="2757273" cy="3074813"/>
              <a:chOff x="1556" y="-824"/>
              <a:chExt cx="3673" cy="4096"/>
            </a:xfr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624" y="1042"/>
                <a:ext cx="2045" cy="1180"/>
              </a:xfrm>
              <a:custGeom>
                <a:avLst/>
                <a:gdLst>
                  <a:gd name="T0" fmla="*/ 6136 w 6136"/>
                  <a:gd name="T1" fmla="*/ 0 h 3540"/>
                  <a:gd name="T2" fmla="*/ 6048 w 6136"/>
                  <a:gd name="T3" fmla="*/ 236 h 3540"/>
                  <a:gd name="T4" fmla="*/ 457 w 6136"/>
                  <a:gd name="T5" fmla="*/ 3508 h 3540"/>
                  <a:gd name="T6" fmla="*/ 0 w 6136"/>
                  <a:gd name="T7" fmla="*/ 3540 h 3540"/>
                  <a:gd name="T8" fmla="*/ 203 w 6136"/>
                  <a:gd name="T9" fmla="*/ 3283 h 3540"/>
                  <a:gd name="T10" fmla="*/ 5933 w 6136"/>
                  <a:gd name="T11" fmla="*/ 0 h 3540"/>
                  <a:gd name="T12" fmla="*/ 6136 w 6136"/>
                  <a:gd name="T13" fmla="*/ 0 h 3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36" h="3540">
                    <a:moveTo>
                      <a:pt x="6136" y="0"/>
                    </a:moveTo>
                    <a:lnTo>
                      <a:pt x="6048" y="236"/>
                    </a:lnTo>
                    <a:lnTo>
                      <a:pt x="457" y="3508"/>
                    </a:lnTo>
                    <a:lnTo>
                      <a:pt x="0" y="3540"/>
                    </a:lnTo>
                    <a:lnTo>
                      <a:pt x="203" y="3283"/>
                    </a:lnTo>
                    <a:lnTo>
                      <a:pt x="5933" y="0"/>
                    </a:lnTo>
                    <a:lnTo>
                      <a:pt x="6136" y="0"/>
                    </a:lnTo>
                    <a:close/>
                  </a:path>
                </a:pathLst>
              </a:custGeom>
              <a:solidFill>
                <a:srgbClr val="3B3A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624" y="1042"/>
                <a:ext cx="3605" cy="2230"/>
              </a:xfrm>
              <a:custGeom>
                <a:avLst/>
                <a:gdLst>
                  <a:gd name="T0" fmla="*/ 10815 w 10816"/>
                  <a:gd name="T1" fmla="*/ 2827 h 6692"/>
                  <a:gd name="T2" fmla="*/ 10814 w 10816"/>
                  <a:gd name="T3" fmla="*/ 2800 h 6692"/>
                  <a:gd name="T4" fmla="*/ 10799 w 10816"/>
                  <a:gd name="T5" fmla="*/ 2746 h 6692"/>
                  <a:gd name="T6" fmla="*/ 10772 w 10816"/>
                  <a:gd name="T7" fmla="*/ 2699 h 6692"/>
                  <a:gd name="T8" fmla="*/ 10731 w 10816"/>
                  <a:gd name="T9" fmla="*/ 2657 h 6692"/>
                  <a:gd name="T10" fmla="*/ 10706 w 10816"/>
                  <a:gd name="T11" fmla="*/ 2640 h 6692"/>
                  <a:gd name="T12" fmla="*/ 6133 w 10816"/>
                  <a:gd name="T13" fmla="*/ 0 h 6692"/>
                  <a:gd name="T14" fmla="*/ 0 w 10816"/>
                  <a:gd name="T15" fmla="*/ 3540 h 6692"/>
                  <a:gd name="T16" fmla="*/ 2 w 10816"/>
                  <a:gd name="T17" fmla="*/ 3593 h 6692"/>
                  <a:gd name="T18" fmla="*/ 15 w 10816"/>
                  <a:gd name="T19" fmla="*/ 3695 h 6692"/>
                  <a:gd name="T20" fmla="*/ 42 w 10816"/>
                  <a:gd name="T21" fmla="*/ 3793 h 6692"/>
                  <a:gd name="T22" fmla="*/ 81 w 10816"/>
                  <a:gd name="T23" fmla="*/ 3887 h 6692"/>
                  <a:gd name="T24" fmla="*/ 131 w 10816"/>
                  <a:gd name="T25" fmla="*/ 3975 h 6692"/>
                  <a:gd name="T26" fmla="*/ 193 w 10816"/>
                  <a:gd name="T27" fmla="*/ 4055 h 6692"/>
                  <a:gd name="T28" fmla="*/ 265 w 10816"/>
                  <a:gd name="T29" fmla="*/ 4127 h 6692"/>
                  <a:gd name="T30" fmla="*/ 346 w 10816"/>
                  <a:gd name="T31" fmla="*/ 4191 h 6692"/>
                  <a:gd name="T32" fmla="*/ 391 w 10816"/>
                  <a:gd name="T33" fmla="*/ 4217 h 6692"/>
                  <a:gd name="T34" fmla="*/ 4480 w 10816"/>
                  <a:gd name="T35" fmla="*/ 6579 h 6692"/>
                  <a:gd name="T36" fmla="*/ 4530 w 10816"/>
                  <a:gd name="T37" fmla="*/ 6606 h 6692"/>
                  <a:gd name="T38" fmla="*/ 4634 w 10816"/>
                  <a:gd name="T39" fmla="*/ 6649 h 6692"/>
                  <a:gd name="T40" fmla="*/ 4742 w 10816"/>
                  <a:gd name="T41" fmla="*/ 6678 h 6692"/>
                  <a:gd name="T42" fmla="*/ 4851 w 10816"/>
                  <a:gd name="T43" fmla="*/ 6692 h 6692"/>
                  <a:gd name="T44" fmla="*/ 4961 w 10816"/>
                  <a:gd name="T45" fmla="*/ 6692 h 6692"/>
                  <a:gd name="T46" fmla="*/ 5070 w 10816"/>
                  <a:gd name="T47" fmla="*/ 6678 h 6692"/>
                  <a:gd name="T48" fmla="*/ 5178 w 10816"/>
                  <a:gd name="T49" fmla="*/ 6649 h 6692"/>
                  <a:gd name="T50" fmla="*/ 5282 w 10816"/>
                  <a:gd name="T51" fmla="*/ 6606 h 6692"/>
                  <a:gd name="T52" fmla="*/ 5332 w 10816"/>
                  <a:gd name="T53" fmla="*/ 6579 h 6692"/>
                  <a:gd name="T54" fmla="*/ 10366 w 10816"/>
                  <a:gd name="T55" fmla="*/ 3671 h 6692"/>
                  <a:gd name="T56" fmla="*/ 10418 w 10816"/>
                  <a:gd name="T57" fmla="*/ 3641 h 6692"/>
                  <a:gd name="T58" fmla="*/ 10511 w 10816"/>
                  <a:gd name="T59" fmla="*/ 3567 h 6692"/>
                  <a:gd name="T60" fmla="*/ 10595 w 10816"/>
                  <a:gd name="T61" fmla="*/ 3485 h 6692"/>
                  <a:gd name="T62" fmla="*/ 10665 w 10816"/>
                  <a:gd name="T63" fmla="*/ 3391 h 6692"/>
                  <a:gd name="T64" fmla="*/ 10723 w 10816"/>
                  <a:gd name="T65" fmla="*/ 3291 h 6692"/>
                  <a:gd name="T66" fmla="*/ 10769 w 10816"/>
                  <a:gd name="T67" fmla="*/ 3183 h 6692"/>
                  <a:gd name="T68" fmla="*/ 10799 w 10816"/>
                  <a:gd name="T69" fmla="*/ 3069 h 6692"/>
                  <a:gd name="T70" fmla="*/ 10815 w 10816"/>
                  <a:gd name="T71" fmla="*/ 2952 h 6692"/>
                  <a:gd name="T72" fmla="*/ 10816 w 10816"/>
                  <a:gd name="T73" fmla="*/ 2892 h 6692"/>
                  <a:gd name="T74" fmla="*/ 10816 w 10816"/>
                  <a:gd name="T75" fmla="*/ 2827 h 6692"/>
                  <a:gd name="T76" fmla="*/ 10815 w 10816"/>
                  <a:gd name="T77" fmla="*/ 2827 h 6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16" h="6692">
                    <a:moveTo>
                      <a:pt x="10815" y="2827"/>
                    </a:moveTo>
                    <a:lnTo>
                      <a:pt x="10814" y="2800"/>
                    </a:lnTo>
                    <a:lnTo>
                      <a:pt x="10799" y="2746"/>
                    </a:lnTo>
                    <a:lnTo>
                      <a:pt x="10772" y="2699"/>
                    </a:lnTo>
                    <a:lnTo>
                      <a:pt x="10731" y="2657"/>
                    </a:lnTo>
                    <a:lnTo>
                      <a:pt x="10706" y="2640"/>
                    </a:lnTo>
                    <a:lnTo>
                      <a:pt x="6133" y="0"/>
                    </a:lnTo>
                    <a:lnTo>
                      <a:pt x="0" y="3540"/>
                    </a:lnTo>
                    <a:lnTo>
                      <a:pt x="2" y="3593"/>
                    </a:lnTo>
                    <a:lnTo>
                      <a:pt x="15" y="3695"/>
                    </a:lnTo>
                    <a:lnTo>
                      <a:pt x="42" y="3793"/>
                    </a:lnTo>
                    <a:lnTo>
                      <a:pt x="81" y="3887"/>
                    </a:lnTo>
                    <a:lnTo>
                      <a:pt x="131" y="3975"/>
                    </a:lnTo>
                    <a:lnTo>
                      <a:pt x="193" y="4055"/>
                    </a:lnTo>
                    <a:lnTo>
                      <a:pt x="265" y="4127"/>
                    </a:lnTo>
                    <a:lnTo>
                      <a:pt x="346" y="4191"/>
                    </a:lnTo>
                    <a:lnTo>
                      <a:pt x="391" y="4217"/>
                    </a:lnTo>
                    <a:lnTo>
                      <a:pt x="4480" y="6579"/>
                    </a:lnTo>
                    <a:lnTo>
                      <a:pt x="4530" y="6606"/>
                    </a:lnTo>
                    <a:lnTo>
                      <a:pt x="4634" y="6649"/>
                    </a:lnTo>
                    <a:lnTo>
                      <a:pt x="4742" y="6678"/>
                    </a:lnTo>
                    <a:lnTo>
                      <a:pt x="4851" y="6692"/>
                    </a:lnTo>
                    <a:lnTo>
                      <a:pt x="4961" y="6692"/>
                    </a:lnTo>
                    <a:lnTo>
                      <a:pt x="5070" y="6678"/>
                    </a:lnTo>
                    <a:lnTo>
                      <a:pt x="5178" y="6649"/>
                    </a:lnTo>
                    <a:lnTo>
                      <a:pt x="5282" y="6606"/>
                    </a:lnTo>
                    <a:lnTo>
                      <a:pt x="5332" y="6579"/>
                    </a:lnTo>
                    <a:lnTo>
                      <a:pt x="10366" y="3671"/>
                    </a:lnTo>
                    <a:lnTo>
                      <a:pt x="10418" y="3641"/>
                    </a:lnTo>
                    <a:lnTo>
                      <a:pt x="10511" y="3567"/>
                    </a:lnTo>
                    <a:lnTo>
                      <a:pt x="10595" y="3485"/>
                    </a:lnTo>
                    <a:lnTo>
                      <a:pt x="10665" y="3391"/>
                    </a:lnTo>
                    <a:lnTo>
                      <a:pt x="10723" y="3291"/>
                    </a:lnTo>
                    <a:lnTo>
                      <a:pt x="10769" y="3183"/>
                    </a:lnTo>
                    <a:lnTo>
                      <a:pt x="10799" y="3069"/>
                    </a:lnTo>
                    <a:lnTo>
                      <a:pt x="10815" y="2952"/>
                    </a:lnTo>
                    <a:lnTo>
                      <a:pt x="10816" y="2892"/>
                    </a:lnTo>
                    <a:lnTo>
                      <a:pt x="10816" y="2827"/>
                    </a:lnTo>
                    <a:lnTo>
                      <a:pt x="10815" y="2827"/>
                    </a:lnTo>
                    <a:close/>
                  </a:path>
                </a:pathLst>
              </a:custGeom>
              <a:solidFill>
                <a:srgbClr val="DE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1624" y="1986"/>
                <a:ext cx="3605" cy="1286"/>
              </a:xfrm>
              <a:custGeom>
                <a:avLst/>
                <a:gdLst>
                  <a:gd name="T0" fmla="*/ 10706 w 10816"/>
                  <a:gd name="T1" fmla="*/ 191 h 3859"/>
                  <a:gd name="T2" fmla="*/ 5332 w 10816"/>
                  <a:gd name="T3" fmla="*/ 3295 h 3859"/>
                  <a:gd name="T4" fmla="*/ 5282 w 10816"/>
                  <a:gd name="T5" fmla="*/ 3322 h 3859"/>
                  <a:gd name="T6" fmla="*/ 5178 w 10816"/>
                  <a:gd name="T7" fmla="*/ 3364 h 3859"/>
                  <a:gd name="T8" fmla="*/ 5070 w 10816"/>
                  <a:gd name="T9" fmla="*/ 3393 h 3859"/>
                  <a:gd name="T10" fmla="*/ 4961 w 10816"/>
                  <a:gd name="T11" fmla="*/ 3407 h 3859"/>
                  <a:gd name="T12" fmla="*/ 4851 w 10816"/>
                  <a:gd name="T13" fmla="*/ 3407 h 3859"/>
                  <a:gd name="T14" fmla="*/ 4742 w 10816"/>
                  <a:gd name="T15" fmla="*/ 3393 h 3859"/>
                  <a:gd name="T16" fmla="*/ 4634 w 10816"/>
                  <a:gd name="T17" fmla="*/ 3364 h 3859"/>
                  <a:gd name="T18" fmla="*/ 4530 w 10816"/>
                  <a:gd name="T19" fmla="*/ 3322 h 3859"/>
                  <a:gd name="T20" fmla="*/ 4480 w 10816"/>
                  <a:gd name="T21" fmla="*/ 3295 h 3859"/>
                  <a:gd name="T22" fmla="*/ 0 w 10816"/>
                  <a:gd name="T23" fmla="*/ 707 h 3859"/>
                  <a:gd name="T24" fmla="*/ 2 w 10816"/>
                  <a:gd name="T25" fmla="*/ 760 h 3859"/>
                  <a:gd name="T26" fmla="*/ 15 w 10816"/>
                  <a:gd name="T27" fmla="*/ 862 h 3859"/>
                  <a:gd name="T28" fmla="*/ 42 w 10816"/>
                  <a:gd name="T29" fmla="*/ 960 h 3859"/>
                  <a:gd name="T30" fmla="*/ 81 w 10816"/>
                  <a:gd name="T31" fmla="*/ 1054 h 3859"/>
                  <a:gd name="T32" fmla="*/ 131 w 10816"/>
                  <a:gd name="T33" fmla="*/ 1142 h 3859"/>
                  <a:gd name="T34" fmla="*/ 193 w 10816"/>
                  <a:gd name="T35" fmla="*/ 1222 h 3859"/>
                  <a:gd name="T36" fmla="*/ 265 w 10816"/>
                  <a:gd name="T37" fmla="*/ 1294 h 3859"/>
                  <a:gd name="T38" fmla="*/ 346 w 10816"/>
                  <a:gd name="T39" fmla="*/ 1358 h 3859"/>
                  <a:gd name="T40" fmla="*/ 391 w 10816"/>
                  <a:gd name="T41" fmla="*/ 1384 h 3859"/>
                  <a:gd name="T42" fmla="*/ 4480 w 10816"/>
                  <a:gd name="T43" fmla="*/ 3746 h 3859"/>
                  <a:gd name="T44" fmla="*/ 4530 w 10816"/>
                  <a:gd name="T45" fmla="*/ 3773 h 3859"/>
                  <a:gd name="T46" fmla="*/ 4634 w 10816"/>
                  <a:gd name="T47" fmla="*/ 3816 h 3859"/>
                  <a:gd name="T48" fmla="*/ 4742 w 10816"/>
                  <a:gd name="T49" fmla="*/ 3845 h 3859"/>
                  <a:gd name="T50" fmla="*/ 4851 w 10816"/>
                  <a:gd name="T51" fmla="*/ 3859 h 3859"/>
                  <a:gd name="T52" fmla="*/ 4961 w 10816"/>
                  <a:gd name="T53" fmla="*/ 3859 h 3859"/>
                  <a:gd name="T54" fmla="*/ 5070 w 10816"/>
                  <a:gd name="T55" fmla="*/ 3845 h 3859"/>
                  <a:gd name="T56" fmla="*/ 5178 w 10816"/>
                  <a:gd name="T57" fmla="*/ 3816 h 3859"/>
                  <a:gd name="T58" fmla="*/ 5282 w 10816"/>
                  <a:gd name="T59" fmla="*/ 3773 h 3859"/>
                  <a:gd name="T60" fmla="*/ 5332 w 10816"/>
                  <a:gd name="T61" fmla="*/ 3746 h 3859"/>
                  <a:gd name="T62" fmla="*/ 10366 w 10816"/>
                  <a:gd name="T63" fmla="*/ 838 h 3859"/>
                  <a:gd name="T64" fmla="*/ 10418 w 10816"/>
                  <a:gd name="T65" fmla="*/ 808 h 3859"/>
                  <a:gd name="T66" fmla="*/ 10511 w 10816"/>
                  <a:gd name="T67" fmla="*/ 734 h 3859"/>
                  <a:gd name="T68" fmla="*/ 10595 w 10816"/>
                  <a:gd name="T69" fmla="*/ 652 h 3859"/>
                  <a:gd name="T70" fmla="*/ 10665 w 10816"/>
                  <a:gd name="T71" fmla="*/ 558 h 3859"/>
                  <a:gd name="T72" fmla="*/ 10723 w 10816"/>
                  <a:gd name="T73" fmla="*/ 458 h 3859"/>
                  <a:gd name="T74" fmla="*/ 10769 w 10816"/>
                  <a:gd name="T75" fmla="*/ 350 h 3859"/>
                  <a:gd name="T76" fmla="*/ 10799 w 10816"/>
                  <a:gd name="T77" fmla="*/ 236 h 3859"/>
                  <a:gd name="T78" fmla="*/ 10815 w 10816"/>
                  <a:gd name="T79" fmla="*/ 119 h 3859"/>
                  <a:gd name="T80" fmla="*/ 10816 w 10816"/>
                  <a:gd name="T81" fmla="*/ 59 h 3859"/>
                  <a:gd name="T82" fmla="*/ 10816 w 10816"/>
                  <a:gd name="T83" fmla="*/ 0 h 3859"/>
                  <a:gd name="T84" fmla="*/ 10815 w 10816"/>
                  <a:gd name="T85" fmla="*/ 27 h 3859"/>
                  <a:gd name="T86" fmla="*/ 10801 w 10816"/>
                  <a:gd name="T87" fmla="*/ 82 h 3859"/>
                  <a:gd name="T88" fmla="*/ 10773 w 10816"/>
                  <a:gd name="T89" fmla="*/ 132 h 3859"/>
                  <a:gd name="T90" fmla="*/ 10731 w 10816"/>
                  <a:gd name="T91" fmla="*/ 174 h 3859"/>
                  <a:gd name="T92" fmla="*/ 10706 w 10816"/>
                  <a:gd name="T93" fmla="*/ 191 h 3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16" h="3859">
                    <a:moveTo>
                      <a:pt x="10706" y="191"/>
                    </a:moveTo>
                    <a:lnTo>
                      <a:pt x="5332" y="3295"/>
                    </a:lnTo>
                    <a:lnTo>
                      <a:pt x="5282" y="3322"/>
                    </a:lnTo>
                    <a:lnTo>
                      <a:pt x="5178" y="3364"/>
                    </a:lnTo>
                    <a:lnTo>
                      <a:pt x="5070" y="3393"/>
                    </a:lnTo>
                    <a:lnTo>
                      <a:pt x="4961" y="3407"/>
                    </a:lnTo>
                    <a:lnTo>
                      <a:pt x="4851" y="3407"/>
                    </a:lnTo>
                    <a:lnTo>
                      <a:pt x="4742" y="3393"/>
                    </a:lnTo>
                    <a:lnTo>
                      <a:pt x="4634" y="3364"/>
                    </a:lnTo>
                    <a:lnTo>
                      <a:pt x="4530" y="3322"/>
                    </a:lnTo>
                    <a:lnTo>
                      <a:pt x="4480" y="3295"/>
                    </a:lnTo>
                    <a:lnTo>
                      <a:pt x="0" y="707"/>
                    </a:lnTo>
                    <a:lnTo>
                      <a:pt x="2" y="760"/>
                    </a:lnTo>
                    <a:lnTo>
                      <a:pt x="15" y="862"/>
                    </a:lnTo>
                    <a:lnTo>
                      <a:pt x="42" y="960"/>
                    </a:lnTo>
                    <a:lnTo>
                      <a:pt x="81" y="1054"/>
                    </a:lnTo>
                    <a:lnTo>
                      <a:pt x="131" y="1142"/>
                    </a:lnTo>
                    <a:lnTo>
                      <a:pt x="193" y="1222"/>
                    </a:lnTo>
                    <a:lnTo>
                      <a:pt x="265" y="1294"/>
                    </a:lnTo>
                    <a:lnTo>
                      <a:pt x="346" y="1358"/>
                    </a:lnTo>
                    <a:lnTo>
                      <a:pt x="391" y="1384"/>
                    </a:lnTo>
                    <a:lnTo>
                      <a:pt x="4480" y="3746"/>
                    </a:lnTo>
                    <a:lnTo>
                      <a:pt x="4530" y="3773"/>
                    </a:lnTo>
                    <a:lnTo>
                      <a:pt x="4634" y="3816"/>
                    </a:lnTo>
                    <a:lnTo>
                      <a:pt x="4742" y="3845"/>
                    </a:lnTo>
                    <a:lnTo>
                      <a:pt x="4851" y="3859"/>
                    </a:lnTo>
                    <a:lnTo>
                      <a:pt x="4961" y="3859"/>
                    </a:lnTo>
                    <a:lnTo>
                      <a:pt x="5070" y="3845"/>
                    </a:lnTo>
                    <a:lnTo>
                      <a:pt x="5178" y="3816"/>
                    </a:lnTo>
                    <a:lnTo>
                      <a:pt x="5282" y="3773"/>
                    </a:lnTo>
                    <a:lnTo>
                      <a:pt x="5332" y="3746"/>
                    </a:lnTo>
                    <a:lnTo>
                      <a:pt x="10366" y="838"/>
                    </a:lnTo>
                    <a:lnTo>
                      <a:pt x="10418" y="808"/>
                    </a:lnTo>
                    <a:lnTo>
                      <a:pt x="10511" y="734"/>
                    </a:lnTo>
                    <a:lnTo>
                      <a:pt x="10595" y="652"/>
                    </a:lnTo>
                    <a:lnTo>
                      <a:pt x="10665" y="558"/>
                    </a:lnTo>
                    <a:lnTo>
                      <a:pt x="10723" y="458"/>
                    </a:lnTo>
                    <a:lnTo>
                      <a:pt x="10769" y="350"/>
                    </a:lnTo>
                    <a:lnTo>
                      <a:pt x="10799" y="236"/>
                    </a:lnTo>
                    <a:lnTo>
                      <a:pt x="10815" y="119"/>
                    </a:lnTo>
                    <a:lnTo>
                      <a:pt x="10816" y="59"/>
                    </a:lnTo>
                    <a:lnTo>
                      <a:pt x="10816" y="0"/>
                    </a:lnTo>
                    <a:lnTo>
                      <a:pt x="10815" y="27"/>
                    </a:lnTo>
                    <a:lnTo>
                      <a:pt x="10801" y="82"/>
                    </a:lnTo>
                    <a:lnTo>
                      <a:pt x="10773" y="132"/>
                    </a:lnTo>
                    <a:lnTo>
                      <a:pt x="10731" y="174"/>
                    </a:lnTo>
                    <a:lnTo>
                      <a:pt x="10706" y="191"/>
                    </a:lnTo>
                    <a:close/>
                  </a:path>
                </a:pathLst>
              </a:custGeom>
              <a:solidFill>
                <a:srgbClr val="BBC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2029" y="1277"/>
                <a:ext cx="1413" cy="814"/>
              </a:xfrm>
              <a:custGeom>
                <a:avLst/>
                <a:gdLst>
                  <a:gd name="T0" fmla="*/ 0 w 4237"/>
                  <a:gd name="T1" fmla="*/ 2120 h 2444"/>
                  <a:gd name="T2" fmla="*/ 554 w 4237"/>
                  <a:gd name="T3" fmla="*/ 2444 h 2444"/>
                  <a:gd name="T4" fmla="*/ 4237 w 4237"/>
                  <a:gd name="T5" fmla="*/ 316 h 2444"/>
                  <a:gd name="T6" fmla="*/ 3687 w 4237"/>
                  <a:gd name="T7" fmla="*/ 0 h 2444"/>
                  <a:gd name="T8" fmla="*/ 0 w 4237"/>
                  <a:gd name="T9" fmla="*/ 2120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7" h="2444">
                    <a:moveTo>
                      <a:pt x="0" y="2120"/>
                    </a:moveTo>
                    <a:lnTo>
                      <a:pt x="554" y="2444"/>
                    </a:lnTo>
                    <a:lnTo>
                      <a:pt x="4237" y="316"/>
                    </a:lnTo>
                    <a:lnTo>
                      <a:pt x="3687" y="0"/>
                    </a:lnTo>
                    <a:lnTo>
                      <a:pt x="0" y="2120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2076" y="2158"/>
                <a:ext cx="353" cy="218"/>
              </a:xfrm>
              <a:custGeom>
                <a:avLst/>
                <a:gdLst>
                  <a:gd name="T0" fmla="*/ 766 w 1059"/>
                  <a:gd name="T1" fmla="*/ 0 h 654"/>
                  <a:gd name="T2" fmla="*/ 0 w 1059"/>
                  <a:gd name="T3" fmla="*/ 443 h 654"/>
                  <a:gd name="T4" fmla="*/ 0 w 1059"/>
                  <a:gd name="T5" fmla="*/ 485 h 654"/>
                  <a:gd name="T6" fmla="*/ 292 w 1059"/>
                  <a:gd name="T7" fmla="*/ 654 h 654"/>
                  <a:gd name="T8" fmla="*/ 1059 w 1059"/>
                  <a:gd name="T9" fmla="*/ 213 h 654"/>
                  <a:gd name="T10" fmla="*/ 1059 w 1059"/>
                  <a:gd name="T11" fmla="*/ 168 h 654"/>
                  <a:gd name="T12" fmla="*/ 766 w 1059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654">
                    <a:moveTo>
                      <a:pt x="766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292" y="654"/>
                    </a:lnTo>
                    <a:lnTo>
                      <a:pt x="1059" y="213"/>
                    </a:lnTo>
                    <a:lnTo>
                      <a:pt x="1059" y="168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2076" y="2214"/>
                <a:ext cx="353" cy="162"/>
              </a:xfrm>
              <a:custGeom>
                <a:avLst/>
                <a:gdLst>
                  <a:gd name="T0" fmla="*/ 293 w 1059"/>
                  <a:gd name="T1" fmla="*/ 445 h 486"/>
                  <a:gd name="T2" fmla="*/ 0 w 1059"/>
                  <a:gd name="T3" fmla="*/ 275 h 486"/>
                  <a:gd name="T4" fmla="*/ 0 w 1059"/>
                  <a:gd name="T5" fmla="*/ 317 h 486"/>
                  <a:gd name="T6" fmla="*/ 292 w 1059"/>
                  <a:gd name="T7" fmla="*/ 486 h 486"/>
                  <a:gd name="T8" fmla="*/ 1059 w 1059"/>
                  <a:gd name="T9" fmla="*/ 45 h 486"/>
                  <a:gd name="T10" fmla="*/ 1059 w 1059"/>
                  <a:gd name="T11" fmla="*/ 0 h 486"/>
                  <a:gd name="T12" fmla="*/ 293 w 1059"/>
                  <a:gd name="T13" fmla="*/ 44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486">
                    <a:moveTo>
                      <a:pt x="293" y="445"/>
                    </a:moveTo>
                    <a:lnTo>
                      <a:pt x="0" y="275"/>
                    </a:lnTo>
                    <a:lnTo>
                      <a:pt x="0" y="317"/>
                    </a:lnTo>
                    <a:lnTo>
                      <a:pt x="292" y="486"/>
                    </a:lnTo>
                    <a:lnTo>
                      <a:pt x="1059" y="45"/>
                    </a:lnTo>
                    <a:lnTo>
                      <a:pt x="1059" y="0"/>
                    </a:lnTo>
                    <a:lnTo>
                      <a:pt x="293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2206" y="2232"/>
                <a:ext cx="391" cy="240"/>
              </a:xfrm>
              <a:custGeom>
                <a:avLst/>
                <a:gdLst>
                  <a:gd name="T0" fmla="*/ 764 w 1172"/>
                  <a:gd name="T1" fmla="*/ 0 h 722"/>
                  <a:gd name="T2" fmla="*/ 0 w 1172"/>
                  <a:gd name="T3" fmla="*/ 445 h 722"/>
                  <a:gd name="T4" fmla="*/ 0 w 1172"/>
                  <a:gd name="T5" fmla="*/ 485 h 722"/>
                  <a:gd name="T6" fmla="*/ 404 w 1172"/>
                  <a:gd name="T7" fmla="*/ 722 h 722"/>
                  <a:gd name="T8" fmla="*/ 1172 w 1172"/>
                  <a:gd name="T9" fmla="*/ 281 h 722"/>
                  <a:gd name="T10" fmla="*/ 1172 w 1172"/>
                  <a:gd name="T11" fmla="*/ 236 h 722"/>
                  <a:gd name="T12" fmla="*/ 764 w 1172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2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404" y="722"/>
                    </a:lnTo>
                    <a:lnTo>
                      <a:pt x="1172" y="281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2206" y="2310"/>
                <a:ext cx="391" cy="162"/>
              </a:xfrm>
              <a:custGeom>
                <a:avLst/>
                <a:gdLst>
                  <a:gd name="T0" fmla="*/ 406 w 1172"/>
                  <a:gd name="T1" fmla="*/ 444 h 486"/>
                  <a:gd name="T2" fmla="*/ 0 w 1172"/>
                  <a:gd name="T3" fmla="*/ 209 h 486"/>
                  <a:gd name="T4" fmla="*/ 0 w 1172"/>
                  <a:gd name="T5" fmla="*/ 249 h 486"/>
                  <a:gd name="T6" fmla="*/ 404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4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492" y="2067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5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auto">
              <a:xfrm>
                <a:off x="2492" y="2146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8 h 484"/>
                  <a:gd name="T4" fmla="*/ 0 w 1172"/>
                  <a:gd name="T5" fmla="*/ 249 h 484"/>
                  <a:gd name="T6" fmla="*/ 405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8"/>
                    </a:lnTo>
                    <a:lnTo>
                      <a:pt x="0" y="249"/>
                    </a:lnTo>
                    <a:lnTo>
                      <a:pt x="405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2759" y="2106"/>
                <a:ext cx="390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3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4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3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4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2759" y="2184"/>
                <a:ext cx="390" cy="162"/>
              </a:xfrm>
              <a:custGeom>
                <a:avLst/>
                <a:gdLst>
                  <a:gd name="T0" fmla="*/ 406 w 1172"/>
                  <a:gd name="T1" fmla="*/ 445 h 486"/>
                  <a:gd name="T2" fmla="*/ 0 w 1172"/>
                  <a:gd name="T3" fmla="*/ 209 h 486"/>
                  <a:gd name="T4" fmla="*/ 0 w 1172"/>
                  <a:gd name="T5" fmla="*/ 250 h 486"/>
                  <a:gd name="T6" fmla="*/ 405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2961" y="218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4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2961" y="2259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8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8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3246" y="2016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6 h 720"/>
                  <a:gd name="T6" fmla="*/ 405 w 1172"/>
                  <a:gd name="T7" fmla="*/ 720 h 720"/>
                  <a:gd name="T8" fmla="*/ 1172 w 1172"/>
                  <a:gd name="T9" fmla="*/ 280 h 720"/>
                  <a:gd name="T10" fmla="*/ 1172 w 1172"/>
                  <a:gd name="T11" fmla="*/ 237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405" y="720"/>
                    </a:lnTo>
                    <a:lnTo>
                      <a:pt x="1172" y="280"/>
                    </a:lnTo>
                    <a:lnTo>
                      <a:pt x="1172" y="237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3246" y="2095"/>
                <a:ext cx="391" cy="161"/>
              </a:xfrm>
              <a:custGeom>
                <a:avLst/>
                <a:gdLst>
                  <a:gd name="T0" fmla="*/ 406 w 1172"/>
                  <a:gd name="T1" fmla="*/ 443 h 483"/>
                  <a:gd name="T2" fmla="*/ 0 w 1172"/>
                  <a:gd name="T3" fmla="*/ 207 h 483"/>
                  <a:gd name="T4" fmla="*/ 0 w 1172"/>
                  <a:gd name="T5" fmla="*/ 249 h 483"/>
                  <a:gd name="T6" fmla="*/ 405 w 1172"/>
                  <a:gd name="T7" fmla="*/ 483 h 483"/>
                  <a:gd name="T8" fmla="*/ 1172 w 1172"/>
                  <a:gd name="T9" fmla="*/ 43 h 483"/>
                  <a:gd name="T10" fmla="*/ 1172 w 1172"/>
                  <a:gd name="T11" fmla="*/ 0 h 483"/>
                  <a:gd name="T12" fmla="*/ 406 w 1172"/>
                  <a:gd name="T13" fmla="*/ 44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3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5" y="483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3537" y="1849"/>
                <a:ext cx="391" cy="241"/>
              </a:xfrm>
              <a:custGeom>
                <a:avLst/>
                <a:gdLst>
                  <a:gd name="T0" fmla="*/ 766 w 1173"/>
                  <a:gd name="T1" fmla="*/ 0 h 722"/>
                  <a:gd name="T2" fmla="*/ 0 w 1173"/>
                  <a:gd name="T3" fmla="*/ 445 h 722"/>
                  <a:gd name="T4" fmla="*/ 0 w 1173"/>
                  <a:gd name="T5" fmla="*/ 486 h 722"/>
                  <a:gd name="T6" fmla="*/ 404 w 1173"/>
                  <a:gd name="T7" fmla="*/ 722 h 722"/>
                  <a:gd name="T8" fmla="*/ 1173 w 1173"/>
                  <a:gd name="T9" fmla="*/ 281 h 722"/>
                  <a:gd name="T10" fmla="*/ 1173 w 1173"/>
                  <a:gd name="T11" fmla="*/ 236 h 722"/>
                  <a:gd name="T12" fmla="*/ 766 w 1173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722">
                    <a:moveTo>
                      <a:pt x="766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404" y="722"/>
                    </a:lnTo>
                    <a:lnTo>
                      <a:pt x="1173" y="281"/>
                    </a:lnTo>
                    <a:lnTo>
                      <a:pt x="1173" y="236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3537" y="1928"/>
                <a:ext cx="391" cy="162"/>
              </a:xfrm>
              <a:custGeom>
                <a:avLst/>
                <a:gdLst>
                  <a:gd name="T0" fmla="*/ 407 w 1173"/>
                  <a:gd name="T1" fmla="*/ 444 h 486"/>
                  <a:gd name="T2" fmla="*/ 0 w 1173"/>
                  <a:gd name="T3" fmla="*/ 209 h 486"/>
                  <a:gd name="T4" fmla="*/ 0 w 1173"/>
                  <a:gd name="T5" fmla="*/ 250 h 486"/>
                  <a:gd name="T6" fmla="*/ 404 w 1173"/>
                  <a:gd name="T7" fmla="*/ 486 h 486"/>
                  <a:gd name="T8" fmla="*/ 1173 w 1173"/>
                  <a:gd name="T9" fmla="*/ 45 h 486"/>
                  <a:gd name="T10" fmla="*/ 1173 w 1173"/>
                  <a:gd name="T11" fmla="*/ 0 h 486"/>
                  <a:gd name="T12" fmla="*/ 407 w 1173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486">
                    <a:moveTo>
                      <a:pt x="407" y="444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4" y="486"/>
                    </a:lnTo>
                    <a:lnTo>
                      <a:pt x="1173" y="45"/>
                    </a:lnTo>
                    <a:lnTo>
                      <a:pt x="1173" y="0"/>
                    </a:lnTo>
                    <a:lnTo>
                      <a:pt x="407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3045" y="194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3045" y="2019"/>
                <a:ext cx="391" cy="161"/>
              </a:xfrm>
              <a:custGeom>
                <a:avLst/>
                <a:gdLst>
                  <a:gd name="T0" fmla="*/ 406 w 1172"/>
                  <a:gd name="T1" fmla="*/ 444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4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3334" y="1773"/>
                <a:ext cx="390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80 h 720"/>
                  <a:gd name="T10" fmla="*/ 1172 w 1172"/>
                  <a:gd name="T11" fmla="*/ 235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80"/>
                    </a:lnTo>
                    <a:lnTo>
                      <a:pt x="1172" y="23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3334" y="1851"/>
                <a:ext cx="390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5 w 1172"/>
                  <a:gd name="T7" fmla="*/ 485 h 485"/>
                  <a:gd name="T8" fmla="*/ 1172 w 1172"/>
                  <a:gd name="T9" fmla="*/ 45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5" y="485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3623" y="1609"/>
                <a:ext cx="391" cy="240"/>
              </a:xfrm>
              <a:custGeom>
                <a:avLst/>
                <a:gdLst>
                  <a:gd name="T0" fmla="*/ 764 w 1173"/>
                  <a:gd name="T1" fmla="*/ 0 h 721"/>
                  <a:gd name="T2" fmla="*/ 0 w 1173"/>
                  <a:gd name="T3" fmla="*/ 445 h 721"/>
                  <a:gd name="T4" fmla="*/ 0 w 1173"/>
                  <a:gd name="T5" fmla="*/ 485 h 721"/>
                  <a:gd name="T6" fmla="*/ 404 w 1173"/>
                  <a:gd name="T7" fmla="*/ 721 h 721"/>
                  <a:gd name="T8" fmla="*/ 1173 w 1173"/>
                  <a:gd name="T9" fmla="*/ 280 h 721"/>
                  <a:gd name="T10" fmla="*/ 1173 w 1173"/>
                  <a:gd name="T11" fmla="*/ 236 h 721"/>
                  <a:gd name="T12" fmla="*/ 764 w 1173"/>
                  <a:gd name="T1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721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404" y="721"/>
                    </a:lnTo>
                    <a:lnTo>
                      <a:pt x="1173" y="280"/>
                    </a:lnTo>
                    <a:lnTo>
                      <a:pt x="1173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3623" y="1687"/>
                <a:ext cx="391" cy="162"/>
              </a:xfrm>
              <a:custGeom>
                <a:avLst/>
                <a:gdLst>
                  <a:gd name="T0" fmla="*/ 407 w 1173"/>
                  <a:gd name="T1" fmla="*/ 443 h 485"/>
                  <a:gd name="T2" fmla="*/ 0 w 1173"/>
                  <a:gd name="T3" fmla="*/ 209 h 485"/>
                  <a:gd name="T4" fmla="*/ 0 w 1173"/>
                  <a:gd name="T5" fmla="*/ 249 h 485"/>
                  <a:gd name="T6" fmla="*/ 404 w 1173"/>
                  <a:gd name="T7" fmla="*/ 485 h 485"/>
                  <a:gd name="T8" fmla="*/ 1173 w 1173"/>
                  <a:gd name="T9" fmla="*/ 44 h 485"/>
                  <a:gd name="T10" fmla="*/ 1173 w 1173"/>
                  <a:gd name="T11" fmla="*/ 0 h 485"/>
                  <a:gd name="T12" fmla="*/ 407 w 1173"/>
                  <a:gd name="T13" fmla="*/ 443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3" h="485">
                    <a:moveTo>
                      <a:pt x="407" y="443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5"/>
                    </a:lnTo>
                    <a:lnTo>
                      <a:pt x="1173" y="44"/>
                    </a:lnTo>
                    <a:lnTo>
                      <a:pt x="1173" y="0"/>
                    </a:lnTo>
                    <a:lnTo>
                      <a:pt x="407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2778" y="1903"/>
                <a:ext cx="391" cy="240"/>
              </a:xfrm>
              <a:custGeom>
                <a:avLst/>
                <a:gdLst>
                  <a:gd name="T0" fmla="*/ 764 w 1172"/>
                  <a:gd name="T1" fmla="*/ 0 h 721"/>
                  <a:gd name="T2" fmla="*/ 0 w 1172"/>
                  <a:gd name="T3" fmla="*/ 444 h 721"/>
                  <a:gd name="T4" fmla="*/ 0 w 1172"/>
                  <a:gd name="T5" fmla="*/ 486 h 721"/>
                  <a:gd name="T6" fmla="*/ 404 w 1172"/>
                  <a:gd name="T7" fmla="*/ 721 h 721"/>
                  <a:gd name="T8" fmla="*/ 1172 w 1172"/>
                  <a:gd name="T9" fmla="*/ 280 h 721"/>
                  <a:gd name="T10" fmla="*/ 1172 w 1172"/>
                  <a:gd name="T11" fmla="*/ 237 h 721"/>
                  <a:gd name="T12" fmla="*/ 764 w 1172"/>
                  <a:gd name="T1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1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404" y="721"/>
                    </a:lnTo>
                    <a:lnTo>
                      <a:pt x="1172" y="280"/>
                    </a:lnTo>
                    <a:lnTo>
                      <a:pt x="1172" y="237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2778" y="1982"/>
                <a:ext cx="391" cy="161"/>
              </a:xfrm>
              <a:custGeom>
                <a:avLst/>
                <a:gdLst>
                  <a:gd name="T0" fmla="*/ 406 w 1172"/>
                  <a:gd name="T1" fmla="*/ 443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3065" y="1736"/>
                <a:ext cx="391" cy="240"/>
              </a:xfrm>
              <a:custGeom>
                <a:avLst/>
                <a:gdLst>
                  <a:gd name="T0" fmla="*/ 765 w 1172"/>
                  <a:gd name="T1" fmla="*/ 0 h 722"/>
                  <a:gd name="T2" fmla="*/ 0 w 1172"/>
                  <a:gd name="T3" fmla="*/ 445 h 722"/>
                  <a:gd name="T4" fmla="*/ 0 w 1172"/>
                  <a:gd name="T5" fmla="*/ 486 h 722"/>
                  <a:gd name="T6" fmla="*/ 405 w 1172"/>
                  <a:gd name="T7" fmla="*/ 722 h 722"/>
                  <a:gd name="T8" fmla="*/ 1172 w 1172"/>
                  <a:gd name="T9" fmla="*/ 281 h 722"/>
                  <a:gd name="T10" fmla="*/ 1172 w 1172"/>
                  <a:gd name="T11" fmla="*/ 236 h 722"/>
                  <a:gd name="T12" fmla="*/ 765 w 1172"/>
                  <a:gd name="T13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2">
                    <a:moveTo>
                      <a:pt x="765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405" y="722"/>
                    </a:lnTo>
                    <a:lnTo>
                      <a:pt x="1172" y="281"/>
                    </a:lnTo>
                    <a:lnTo>
                      <a:pt x="1172" y="236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2"/>
              <p:cNvSpPr>
                <a:spLocks/>
              </p:cNvSpPr>
              <p:nvPr/>
            </p:nvSpPr>
            <p:spPr bwMode="auto">
              <a:xfrm>
                <a:off x="3065" y="1814"/>
                <a:ext cx="391" cy="162"/>
              </a:xfrm>
              <a:custGeom>
                <a:avLst/>
                <a:gdLst>
                  <a:gd name="T0" fmla="*/ 406 w 1172"/>
                  <a:gd name="T1" fmla="*/ 444 h 486"/>
                  <a:gd name="T2" fmla="*/ 0 w 1172"/>
                  <a:gd name="T3" fmla="*/ 209 h 486"/>
                  <a:gd name="T4" fmla="*/ 0 w 1172"/>
                  <a:gd name="T5" fmla="*/ 250 h 486"/>
                  <a:gd name="T6" fmla="*/ 405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6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6" y="444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6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3353" y="1570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5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5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3353" y="1648"/>
                <a:ext cx="391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4 w 1172"/>
                  <a:gd name="T7" fmla="*/ 485 h 485"/>
                  <a:gd name="T8" fmla="*/ 1172 w 1172"/>
                  <a:gd name="T9" fmla="*/ 44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5"/>
                    </a:lnTo>
                    <a:lnTo>
                      <a:pt x="1172" y="44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3640" y="1405"/>
                <a:ext cx="391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3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4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3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4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3640" y="1483"/>
                <a:ext cx="391" cy="162"/>
              </a:xfrm>
              <a:custGeom>
                <a:avLst/>
                <a:gdLst>
                  <a:gd name="T0" fmla="*/ 407 w 1172"/>
                  <a:gd name="T1" fmla="*/ 444 h 486"/>
                  <a:gd name="T2" fmla="*/ 0 w 1172"/>
                  <a:gd name="T3" fmla="*/ 209 h 486"/>
                  <a:gd name="T4" fmla="*/ 0 w 1172"/>
                  <a:gd name="T5" fmla="*/ 249 h 486"/>
                  <a:gd name="T6" fmla="*/ 404 w 1172"/>
                  <a:gd name="T7" fmla="*/ 486 h 486"/>
                  <a:gd name="T8" fmla="*/ 1172 w 1172"/>
                  <a:gd name="T9" fmla="*/ 45 h 486"/>
                  <a:gd name="T10" fmla="*/ 1172 w 1172"/>
                  <a:gd name="T11" fmla="*/ 0 h 486"/>
                  <a:gd name="T12" fmla="*/ 407 w 1172"/>
                  <a:gd name="T13" fmla="*/ 44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6">
                    <a:moveTo>
                      <a:pt x="407" y="444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4" y="486"/>
                    </a:lnTo>
                    <a:lnTo>
                      <a:pt x="1172" y="45"/>
                    </a:lnTo>
                    <a:lnTo>
                      <a:pt x="1172" y="0"/>
                    </a:lnTo>
                    <a:lnTo>
                      <a:pt x="407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2371" y="2271"/>
                <a:ext cx="491" cy="298"/>
              </a:xfrm>
              <a:custGeom>
                <a:avLst/>
                <a:gdLst>
                  <a:gd name="T0" fmla="*/ 1473 w 1473"/>
                  <a:gd name="T1" fmla="*/ 236 h 893"/>
                  <a:gd name="T2" fmla="*/ 1066 w 1473"/>
                  <a:gd name="T3" fmla="*/ 0 h 893"/>
                  <a:gd name="T4" fmla="*/ 0 w 1473"/>
                  <a:gd name="T5" fmla="*/ 617 h 893"/>
                  <a:gd name="T6" fmla="*/ 0 w 1473"/>
                  <a:gd name="T7" fmla="*/ 657 h 893"/>
                  <a:gd name="T8" fmla="*/ 405 w 1473"/>
                  <a:gd name="T9" fmla="*/ 893 h 893"/>
                  <a:gd name="T10" fmla="*/ 1473 w 1473"/>
                  <a:gd name="T11" fmla="*/ 281 h 893"/>
                  <a:gd name="T12" fmla="*/ 1473 w 1473"/>
                  <a:gd name="T13" fmla="*/ 236 h 893"/>
                  <a:gd name="T14" fmla="*/ 1473 w 1473"/>
                  <a:gd name="T15" fmla="*/ 2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3" h="893">
                    <a:moveTo>
                      <a:pt x="1473" y="236"/>
                    </a:moveTo>
                    <a:lnTo>
                      <a:pt x="1066" y="0"/>
                    </a:lnTo>
                    <a:lnTo>
                      <a:pt x="0" y="617"/>
                    </a:lnTo>
                    <a:lnTo>
                      <a:pt x="0" y="657"/>
                    </a:lnTo>
                    <a:lnTo>
                      <a:pt x="405" y="893"/>
                    </a:lnTo>
                    <a:lnTo>
                      <a:pt x="1473" y="281"/>
                    </a:lnTo>
                    <a:lnTo>
                      <a:pt x="1473" y="236"/>
                    </a:lnTo>
                    <a:lnTo>
                      <a:pt x="1473" y="236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8"/>
              <p:cNvSpPr>
                <a:spLocks/>
              </p:cNvSpPr>
              <p:nvPr/>
            </p:nvSpPr>
            <p:spPr bwMode="auto">
              <a:xfrm>
                <a:off x="2371" y="2350"/>
                <a:ext cx="491" cy="219"/>
              </a:xfrm>
              <a:custGeom>
                <a:avLst/>
                <a:gdLst>
                  <a:gd name="T0" fmla="*/ 0 w 1473"/>
                  <a:gd name="T1" fmla="*/ 381 h 657"/>
                  <a:gd name="T2" fmla="*/ 0 w 1473"/>
                  <a:gd name="T3" fmla="*/ 421 h 657"/>
                  <a:gd name="T4" fmla="*/ 405 w 1473"/>
                  <a:gd name="T5" fmla="*/ 657 h 657"/>
                  <a:gd name="T6" fmla="*/ 1473 w 1473"/>
                  <a:gd name="T7" fmla="*/ 45 h 657"/>
                  <a:gd name="T8" fmla="*/ 1473 w 1473"/>
                  <a:gd name="T9" fmla="*/ 0 h 657"/>
                  <a:gd name="T10" fmla="*/ 406 w 1473"/>
                  <a:gd name="T11" fmla="*/ 617 h 657"/>
                  <a:gd name="T12" fmla="*/ 0 w 1473"/>
                  <a:gd name="T13" fmla="*/ 381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3" h="657">
                    <a:moveTo>
                      <a:pt x="0" y="381"/>
                    </a:moveTo>
                    <a:lnTo>
                      <a:pt x="0" y="421"/>
                    </a:lnTo>
                    <a:lnTo>
                      <a:pt x="405" y="657"/>
                    </a:lnTo>
                    <a:lnTo>
                      <a:pt x="1473" y="45"/>
                    </a:lnTo>
                    <a:lnTo>
                      <a:pt x="1473" y="0"/>
                    </a:lnTo>
                    <a:lnTo>
                      <a:pt x="406" y="617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2539" y="2348"/>
                <a:ext cx="527" cy="319"/>
              </a:xfrm>
              <a:custGeom>
                <a:avLst/>
                <a:gdLst>
                  <a:gd name="T0" fmla="*/ 1579 w 1581"/>
                  <a:gd name="T1" fmla="*/ 235 h 955"/>
                  <a:gd name="T2" fmla="*/ 1173 w 1581"/>
                  <a:gd name="T3" fmla="*/ 0 h 955"/>
                  <a:gd name="T4" fmla="*/ 0 w 1581"/>
                  <a:gd name="T5" fmla="*/ 678 h 955"/>
                  <a:gd name="T6" fmla="*/ 0 w 1581"/>
                  <a:gd name="T7" fmla="*/ 719 h 955"/>
                  <a:gd name="T8" fmla="*/ 406 w 1581"/>
                  <a:gd name="T9" fmla="*/ 955 h 955"/>
                  <a:gd name="T10" fmla="*/ 1581 w 1581"/>
                  <a:gd name="T11" fmla="*/ 278 h 955"/>
                  <a:gd name="T12" fmla="*/ 1581 w 1581"/>
                  <a:gd name="T13" fmla="*/ 235 h 955"/>
                  <a:gd name="T14" fmla="*/ 1579 w 1581"/>
                  <a:gd name="T15" fmla="*/ 235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1" h="955">
                    <a:moveTo>
                      <a:pt x="1579" y="235"/>
                    </a:moveTo>
                    <a:lnTo>
                      <a:pt x="1173" y="0"/>
                    </a:lnTo>
                    <a:lnTo>
                      <a:pt x="0" y="678"/>
                    </a:lnTo>
                    <a:lnTo>
                      <a:pt x="0" y="719"/>
                    </a:lnTo>
                    <a:lnTo>
                      <a:pt x="406" y="955"/>
                    </a:lnTo>
                    <a:lnTo>
                      <a:pt x="1581" y="278"/>
                    </a:lnTo>
                    <a:lnTo>
                      <a:pt x="1581" y="235"/>
                    </a:lnTo>
                    <a:lnTo>
                      <a:pt x="1579" y="235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2539" y="2427"/>
                <a:ext cx="527" cy="240"/>
              </a:xfrm>
              <a:custGeom>
                <a:avLst/>
                <a:gdLst>
                  <a:gd name="T0" fmla="*/ 0 w 1581"/>
                  <a:gd name="T1" fmla="*/ 443 h 720"/>
                  <a:gd name="T2" fmla="*/ 0 w 1581"/>
                  <a:gd name="T3" fmla="*/ 484 h 720"/>
                  <a:gd name="T4" fmla="*/ 406 w 1581"/>
                  <a:gd name="T5" fmla="*/ 720 h 720"/>
                  <a:gd name="T6" fmla="*/ 1581 w 1581"/>
                  <a:gd name="T7" fmla="*/ 43 h 720"/>
                  <a:gd name="T8" fmla="*/ 1581 w 1581"/>
                  <a:gd name="T9" fmla="*/ 0 h 720"/>
                  <a:gd name="T10" fmla="*/ 407 w 1581"/>
                  <a:gd name="T11" fmla="*/ 680 h 720"/>
                  <a:gd name="T12" fmla="*/ 0 w 1581"/>
                  <a:gd name="T13" fmla="*/ 443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1" h="720">
                    <a:moveTo>
                      <a:pt x="0" y="443"/>
                    </a:moveTo>
                    <a:lnTo>
                      <a:pt x="0" y="484"/>
                    </a:lnTo>
                    <a:lnTo>
                      <a:pt x="406" y="720"/>
                    </a:lnTo>
                    <a:lnTo>
                      <a:pt x="1581" y="43"/>
                    </a:lnTo>
                    <a:lnTo>
                      <a:pt x="1581" y="0"/>
                    </a:lnTo>
                    <a:lnTo>
                      <a:pt x="407" y="680"/>
                    </a:lnTo>
                    <a:lnTo>
                      <a:pt x="0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41"/>
              <p:cNvSpPr>
                <a:spLocks noChangeArrowheads="1"/>
              </p:cNvSpPr>
              <p:nvPr/>
            </p:nvSpPr>
            <p:spPr bwMode="auto">
              <a:xfrm>
                <a:off x="3065" y="2427"/>
                <a:ext cx="1" cy="1"/>
              </a:xfrm>
              <a:prstGeom prst="rect">
                <a:avLst/>
              </a:prstGeom>
              <a:solidFill>
                <a:srgbClr val="2523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2"/>
              <p:cNvSpPr>
                <a:spLocks/>
              </p:cNvSpPr>
              <p:nvPr/>
            </p:nvSpPr>
            <p:spPr bwMode="auto">
              <a:xfrm>
                <a:off x="2705" y="2522"/>
                <a:ext cx="392" cy="240"/>
              </a:xfrm>
              <a:custGeom>
                <a:avLst/>
                <a:gdLst>
                  <a:gd name="T0" fmla="*/ 766 w 1174"/>
                  <a:gd name="T1" fmla="*/ 0 h 720"/>
                  <a:gd name="T2" fmla="*/ 0 w 1174"/>
                  <a:gd name="T3" fmla="*/ 444 h 720"/>
                  <a:gd name="T4" fmla="*/ 0 w 1174"/>
                  <a:gd name="T5" fmla="*/ 485 h 720"/>
                  <a:gd name="T6" fmla="*/ 405 w 1174"/>
                  <a:gd name="T7" fmla="*/ 720 h 720"/>
                  <a:gd name="T8" fmla="*/ 1174 w 1174"/>
                  <a:gd name="T9" fmla="*/ 279 h 720"/>
                  <a:gd name="T10" fmla="*/ 1174 w 1174"/>
                  <a:gd name="T11" fmla="*/ 235 h 720"/>
                  <a:gd name="T12" fmla="*/ 766 w 1174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720">
                    <a:moveTo>
                      <a:pt x="766" y="0"/>
                    </a:moveTo>
                    <a:lnTo>
                      <a:pt x="0" y="444"/>
                    </a:lnTo>
                    <a:lnTo>
                      <a:pt x="0" y="485"/>
                    </a:lnTo>
                    <a:lnTo>
                      <a:pt x="405" y="720"/>
                    </a:lnTo>
                    <a:lnTo>
                      <a:pt x="1174" y="279"/>
                    </a:lnTo>
                    <a:lnTo>
                      <a:pt x="1174" y="235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2705" y="2600"/>
                <a:ext cx="392" cy="162"/>
              </a:xfrm>
              <a:custGeom>
                <a:avLst/>
                <a:gdLst>
                  <a:gd name="T0" fmla="*/ 408 w 1174"/>
                  <a:gd name="T1" fmla="*/ 445 h 485"/>
                  <a:gd name="T2" fmla="*/ 0 w 1174"/>
                  <a:gd name="T3" fmla="*/ 209 h 485"/>
                  <a:gd name="T4" fmla="*/ 0 w 1174"/>
                  <a:gd name="T5" fmla="*/ 250 h 485"/>
                  <a:gd name="T6" fmla="*/ 405 w 1174"/>
                  <a:gd name="T7" fmla="*/ 485 h 485"/>
                  <a:gd name="T8" fmla="*/ 1174 w 1174"/>
                  <a:gd name="T9" fmla="*/ 44 h 485"/>
                  <a:gd name="T10" fmla="*/ 1174 w 1174"/>
                  <a:gd name="T11" fmla="*/ 0 h 485"/>
                  <a:gd name="T12" fmla="*/ 408 w 1174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4" h="485">
                    <a:moveTo>
                      <a:pt x="408" y="445"/>
                    </a:moveTo>
                    <a:lnTo>
                      <a:pt x="0" y="209"/>
                    </a:lnTo>
                    <a:lnTo>
                      <a:pt x="0" y="250"/>
                    </a:lnTo>
                    <a:lnTo>
                      <a:pt x="405" y="485"/>
                    </a:lnTo>
                    <a:lnTo>
                      <a:pt x="1174" y="44"/>
                    </a:lnTo>
                    <a:lnTo>
                      <a:pt x="1174" y="0"/>
                    </a:lnTo>
                    <a:lnTo>
                      <a:pt x="408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2992" y="2356"/>
                <a:ext cx="391" cy="240"/>
              </a:xfrm>
              <a:custGeom>
                <a:avLst/>
                <a:gdLst>
                  <a:gd name="T0" fmla="*/ 765 w 1172"/>
                  <a:gd name="T1" fmla="*/ 0 h 720"/>
                  <a:gd name="T2" fmla="*/ 0 w 1172"/>
                  <a:gd name="T3" fmla="*/ 444 h 720"/>
                  <a:gd name="T4" fmla="*/ 0 w 1172"/>
                  <a:gd name="T5" fmla="*/ 484 h 720"/>
                  <a:gd name="T6" fmla="*/ 405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5 h 720"/>
                  <a:gd name="T12" fmla="*/ 765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405" y="720"/>
                    </a:lnTo>
                    <a:lnTo>
                      <a:pt x="1172" y="279"/>
                    </a:lnTo>
                    <a:lnTo>
                      <a:pt x="1172" y="23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5"/>
              <p:cNvSpPr>
                <a:spLocks/>
              </p:cNvSpPr>
              <p:nvPr/>
            </p:nvSpPr>
            <p:spPr bwMode="auto">
              <a:xfrm>
                <a:off x="2992" y="2434"/>
                <a:ext cx="391" cy="162"/>
              </a:xfrm>
              <a:custGeom>
                <a:avLst/>
                <a:gdLst>
                  <a:gd name="T0" fmla="*/ 406 w 1172"/>
                  <a:gd name="T1" fmla="*/ 445 h 485"/>
                  <a:gd name="T2" fmla="*/ 0 w 1172"/>
                  <a:gd name="T3" fmla="*/ 209 h 485"/>
                  <a:gd name="T4" fmla="*/ 0 w 1172"/>
                  <a:gd name="T5" fmla="*/ 249 h 485"/>
                  <a:gd name="T6" fmla="*/ 405 w 1172"/>
                  <a:gd name="T7" fmla="*/ 485 h 485"/>
                  <a:gd name="T8" fmla="*/ 1172 w 1172"/>
                  <a:gd name="T9" fmla="*/ 44 h 485"/>
                  <a:gd name="T10" fmla="*/ 1172 w 1172"/>
                  <a:gd name="T11" fmla="*/ 0 h 485"/>
                  <a:gd name="T12" fmla="*/ 406 w 1172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5">
                    <a:moveTo>
                      <a:pt x="406" y="445"/>
                    </a:moveTo>
                    <a:lnTo>
                      <a:pt x="0" y="209"/>
                    </a:lnTo>
                    <a:lnTo>
                      <a:pt x="0" y="249"/>
                    </a:lnTo>
                    <a:lnTo>
                      <a:pt x="405" y="485"/>
                    </a:lnTo>
                    <a:lnTo>
                      <a:pt x="1172" y="44"/>
                    </a:lnTo>
                    <a:lnTo>
                      <a:pt x="1172" y="0"/>
                    </a:lnTo>
                    <a:lnTo>
                      <a:pt x="406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46"/>
              <p:cNvSpPr>
                <a:spLocks/>
              </p:cNvSpPr>
              <p:nvPr/>
            </p:nvSpPr>
            <p:spPr bwMode="auto">
              <a:xfrm>
                <a:off x="3279" y="1858"/>
                <a:ext cx="963" cy="572"/>
              </a:xfrm>
              <a:custGeom>
                <a:avLst/>
                <a:gdLst>
                  <a:gd name="T0" fmla="*/ 2482 w 2889"/>
                  <a:gd name="T1" fmla="*/ 0 h 1716"/>
                  <a:gd name="T2" fmla="*/ 0 w 2889"/>
                  <a:gd name="T3" fmla="*/ 1440 h 1716"/>
                  <a:gd name="T4" fmla="*/ 0 w 2889"/>
                  <a:gd name="T5" fmla="*/ 1482 h 1716"/>
                  <a:gd name="T6" fmla="*/ 404 w 2889"/>
                  <a:gd name="T7" fmla="*/ 1716 h 1716"/>
                  <a:gd name="T8" fmla="*/ 2889 w 2889"/>
                  <a:gd name="T9" fmla="*/ 279 h 1716"/>
                  <a:gd name="T10" fmla="*/ 2889 w 2889"/>
                  <a:gd name="T11" fmla="*/ 234 h 1716"/>
                  <a:gd name="T12" fmla="*/ 2482 w 2889"/>
                  <a:gd name="T13" fmla="*/ 0 h 1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9" h="1716">
                    <a:moveTo>
                      <a:pt x="2482" y="0"/>
                    </a:moveTo>
                    <a:lnTo>
                      <a:pt x="0" y="1440"/>
                    </a:lnTo>
                    <a:lnTo>
                      <a:pt x="0" y="1482"/>
                    </a:lnTo>
                    <a:lnTo>
                      <a:pt x="404" y="1716"/>
                    </a:lnTo>
                    <a:lnTo>
                      <a:pt x="2889" y="279"/>
                    </a:lnTo>
                    <a:lnTo>
                      <a:pt x="2889" y="234"/>
                    </a:lnTo>
                    <a:lnTo>
                      <a:pt x="2482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47"/>
              <p:cNvSpPr>
                <a:spLocks/>
              </p:cNvSpPr>
              <p:nvPr/>
            </p:nvSpPr>
            <p:spPr bwMode="auto">
              <a:xfrm>
                <a:off x="3279" y="1936"/>
                <a:ext cx="963" cy="494"/>
              </a:xfrm>
              <a:custGeom>
                <a:avLst/>
                <a:gdLst>
                  <a:gd name="T0" fmla="*/ 406 w 2889"/>
                  <a:gd name="T1" fmla="*/ 1442 h 1482"/>
                  <a:gd name="T2" fmla="*/ 0 w 2889"/>
                  <a:gd name="T3" fmla="*/ 1206 h 1482"/>
                  <a:gd name="T4" fmla="*/ 0 w 2889"/>
                  <a:gd name="T5" fmla="*/ 1248 h 1482"/>
                  <a:gd name="T6" fmla="*/ 404 w 2889"/>
                  <a:gd name="T7" fmla="*/ 1482 h 1482"/>
                  <a:gd name="T8" fmla="*/ 2889 w 2889"/>
                  <a:gd name="T9" fmla="*/ 45 h 1482"/>
                  <a:gd name="T10" fmla="*/ 2889 w 2889"/>
                  <a:gd name="T11" fmla="*/ 0 h 1482"/>
                  <a:gd name="T12" fmla="*/ 406 w 2889"/>
                  <a:gd name="T13" fmla="*/ 1442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9" h="1482">
                    <a:moveTo>
                      <a:pt x="406" y="1442"/>
                    </a:moveTo>
                    <a:lnTo>
                      <a:pt x="0" y="1206"/>
                    </a:lnTo>
                    <a:lnTo>
                      <a:pt x="0" y="1248"/>
                    </a:lnTo>
                    <a:lnTo>
                      <a:pt x="404" y="1482"/>
                    </a:lnTo>
                    <a:lnTo>
                      <a:pt x="2889" y="45"/>
                    </a:lnTo>
                    <a:lnTo>
                      <a:pt x="2889" y="0"/>
                    </a:lnTo>
                    <a:lnTo>
                      <a:pt x="406" y="1442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48"/>
              <p:cNvSpPr>
                <a:spLocks/>
              </p:cNvSpPr>
              <p:nvPr/>
            </p:nvSpPr>
            <p:spPr bwMode="auto">
              <a:xfrm>
                <a:off x="4140" y="1694"/>
                <a:ext cx="390" cy="240"/>
              </a:xfrm>
              <a:custGeom>
                <a:avLst/>
                <a:gdLst>
                  <a:gd name="T0" fmla="*/ 764 w 1172"/>
                  <a:gd name="T1" fmla="*/ 0 h 720"/>
                  <a:gd name="T2" fmla="*/ 0 w 1172"/>
                  <a:gd name="T3" fmla="*/ 443 h 720"/>
                  <a:gd name="T4" fmla="*/ 0 w 1172"/>
                  <a:gd name="T5" fmla="*/ 485 h 720"/>
                  <a:gd name="T6" fmla="*/ 404 w 1172"/>
                  <a:gd name="T7" fmla="*/ 720 h 720"/>
                  <a:gd name="T8" fmla="*/ 1172 w 1172"/>
                  <a:gd name="T9" fmla="*/ 279 h 720"/>
                  <a:gd name="T10" fmla="*/ 1172 w 1172"/>
                  <a:gd name="T11" fmla="*/ 236 h 720"/>
                  <a:gd name="T12" fmla="*/ 764 w 1172"/>
                  <a:gd name="T1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720">
                    <a:moveTo>
                      <a:pt x="764" y="0"/>
                    </a:moveTo>
                    <a:lnTo>
                      <a:pt x="0" y="443"/>
                    </a:lnTo>
                    <a:lnTo>
                      <a:pt x="0" y="485"/>
                    </a:lnTo>
                    <a:lnTo>
                      <a:pt x="404" y="720"/>
                    </a:lnTo>
                    <a:lnTo>
                      <a:pt x="1172" y="279"/>
                    </a:lnTo>
                    <a:lnTo>
                      <a:pt x="1172" y="236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9"/>
              <p:cNvSpPr>
                <a:spLocks/>
              </p:cNvSpPr>
              <p:nvPr/>
            </p:nvSpPr>
            <p:spPr bwMode="auto">
              <a:xfrm>
                <a:off x="4140" y="1772"/>
                <a:ext cx="390" cy="162"/>
              </a:xfrm>
              <a:custGeom>
                <a:avLst/>
                <a:gdLst>
                  <a:gd name="T0" fmla="*/ 406 w 1172"/>
                  <a:gd name="T1" fmla="*/ 443 h 484"/>
                  <a:gd name="T2" fmla="*/ 0 w 1172"/>
                  <a:gd name="T3" fmla="*/ 207 h 484"/>
                  <a:gd name="T4" fmla="*/ 0 w 1172"/>
                  <a:gd name="T5" fmla="*/ 249 h 484"/>
                  <a:gd name="T6" fmla="*/ 404 w 1172"/>
                  <a:gd name="T7" fmla="*/ 484 h 484"/>
                  <a:gd name="T8" fmla="*/ 1172 w 1172"/>
                  <a:gd name="T9" fmla="*/ 43 h 484"/>
                  <a:gd name="T10" fmla="*/ 1172 w 1172"/>
                  <a:gd name="T11" fmla="*/ 0 h 484"/>
                  <a:gd name="T12" fmla="*/ 406 w 1172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84">
                    <a:moveTo>
                      <a:pt x="406" y="443"/>
                    </a:moveTo>
                    <a:lnTo>
                      <a:pt x="0" y="207"/>
                    </a:lnTo>
                    <a:lnTo>
                      <a:pt x="0" y="249"/>
                    </a:lnTo>
                    <a:lnTo>
                      <a:pt x="404" y="484"/>
                    </a:lnTo>
                    <a:lnTo>
                      <a:pt x="1172" y="43"/>
                    </a:lnTo>
                    <a:lnTo>
                      <a:pt x="1172" y="0"/>
                    </a:lnTo>
                    <a:lnTo>
                      <a:pt x="406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0"/>
              <p:cNvSpPr>
                <a:spLocks/>
              </p:cNvSpPr>
              <p:nvPr/>
            </p:nvSpPr>
            <p:spPr bwMode="auto">
              <a:xfrm>
                <a:off x="2362" y="1993"/>
                <a:ext cx="353" cy="218"/>
              </a:xfrm>
              <a:custGeom>
                <a:avLst/>
                <a:gdLst>
                  <a:gd name="T0" fmla="*/ 766 w 1060"/>
                  <a:gd name="T1" fmla="*/ 0 h 654"/>
                  <a:gd name="T2" fmla="*/ 0 w 1060"/>
                  <a:gd name="T3" fmla="*/ 444 h 654"/>
                  <a:gd name="T4" fmla="*/ 0 w 1060"/>
                  <a:gd name="T5" fmla="*/ 484 h 654"/>
                  <a:gd name="T6" fmla="*/ 293 w 1060"/>
                  <a:gd name="T7" fmla="*/ 654 h 654"/>
                  <a:gd name="T8" fmla="*/ 1060 w 1060"/>
                  <a:gd name="T9" fmla="*/ 213 h 654"/>
                  <a:gd name="T10" fmla="*/ 1060 w 1060"/>
                  <a:gd name="T11" fmla="*/ 169 h 654"/>
                  <a:gd name="T12" fmla="*/ 766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6" y="0"/>
                    </a:moveTo>
                    <a:lnTo>
                      <a:pt x="0" y="444"/>
                    </a:lnTo>
                    <a:lnTo>
                      <a:pt x="0" y="484"/>
                    </a:lnTo>
                    <a:lnTo>
                      <a:pt x="293" y="654"/>
                    </a:lnTo>
                    <a:lnTo>
                      <a:pt x="1060" y="213"/>
                    </a:lnTo>
                    <a:lnTo>
                      <a:pt x="1060" y="169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1"/>
              <p:cNvSpPr>
                <a:spLocks/>
              </p:cNvSpPr>
              <p:nvPr/>
            </p:nvSpPr>
            <p:spPr bwMode="auto">
              <a:xfrm>
                <a:off x="2362" y="2049"/>
                <a:ext cx="353" cy="162"/>
              </a:xfrm>
              <a:custGeom>
                <a:avLst/>
                <a:gdLst>
                  <a:gd name="T0" fmla="*/ 294 w 1060"/>
                  <a:gd name="T1" fmla="*/ 445 h 485"/>
                  <a:gd name="T2" fmla="*/ 0 w 1060"/>
                  <a:gd name="T3" fmla="*/ 275 h 485"/>
                  <a:gd name="T4" fmla="*/ 0 w 1060"/>
                  <a:gd name="T5" fmla="*/ 315 h 485"/>
                  <a:gd name="T6" fmla="*/ 293 w 1060"/>
                  <a:gd name="T7" fmla="*/ 485 h 485"/>
                  <a:gd name="T8" fmla="*/ 1060 w 1060"/>
                  <a:gd name="T9" fmla="*/ 44 h 485"/>
                  <a:gd name="T10" fmla="*/ 1060 w 1060"/>
                  <a:gd name="T11" fmla="*/ 0 h 485"/>
                  <a:gd name="T12" fmla="*/ 294 w 1060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5">
                    <a:moveTo>
                      <a:pt x="294" y="445"/>
                    </a:moveTo>
                    <a:lnTo>
                      <a:pt x="0" y="275"/>
                    </a:lnTo>
                    <a:lnTo>
                      <a:pt x="0" y="315"/>
                    </a:lnTo>
                    <a:lnTo>
                      <a:pt x="293" y="485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2"/>
              <p:cNvSpPr>
                <a:spLocks/>
              </p:cNvSpPr>
              <p:nvPr/>
            </p:nvSpPr>
            <p:spPr bwMode="auto">
              <a:xfrm>
                <a:off x="2650" y="1826"/>
                <a:ext cx="354" cy="218"/>
              </a:xfrm>
              <a:custGeom>
                <a:avLst/>
                <a:gdLst>
                  <a:gd name="T0" fmla="*/ 764 w 1060"/>
                  <a:gd name="T1" fmla="*/ 0 h 654"/>
                  <a:gd name="T2" fmla="*/ 0 w 1060"/>
                  <a:gd name="T3" fmla="*/ 446 h 654"/>
                  <a:gd name="T4" fmla="*/ 0 w 1060"/>
                  <a:gd name="T5" fmla="*/ 486 h 654"/>
                  <a:gd name="T6" fmla="*/ 292 w 1060"/>
                  <a:gd name="T7" fmla="*/ 654 h 654"/>
                  <a:gd name="T8" fmla="*/ 1060 w 1060"/>
                  <a:gd name="T9" fmla="*/ 214 h 654"/>
                  <a:gd name="T10" fmla="*/ 1060 w 1060"/>
                  <a:gd name="T11" fmla="*/ 170 h 654"/>
                  <a:gd name="T12" fmla="*/ 764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4" y="0"/>
                    </a:moveTo>
                    <a:lnTo>
                      <a:pt x="0" y="446"/>
                    </a:lnTo>
                    <a:lnTo>
                      <a:pt x="0" y="486"/>
                    </a:lnTo>
                    <a:lnTo>
                      <a:pt x="292" y="654"/>
                    </a:lnTo>
                    <a:lnTo>
                      <a:pt x="1060" y="214"/>
                    </a:lnTo>
                    <a:lnTo>
                      <a:pt x="1060" y="170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3"/>
              <p:cNvSpPr>
                <a:spLocks/>
              </p:cNvSpPr>
              <p:nvPr/>
            </p:nvSpPr>
            <p:spPr bwMode="auto">
              <a:xfrm>
                <a:off x="2650" y="1883"/>
                <a:ext cx="354" cy="161"/>
              </a:xfrm>
              <a:custGeom>
                <a:avLst/>
                <a:gdLst>
                  <a:gd name="T0" fmla="*/ 294 w 1060"/>
                  <a:gd name="T1" fmla="*/ 444 h 484"/>
                  <a:gd name="T2" fmla="*/ 0 w 1060"/>
                  <a:gd name="T3" fmla="*/ 276 h 484"/>
                  <a:gd name="T4" fmla="*/ 0 w 1060"/>
                  <a:gd name="T5" fmla="*/ 316 h 484"/>
                  <a:gd name="T6" fmla="*/ 292 w 1060"/>
                  <a:gd name="T7" fmla="*/ 484 h 484"/>
                  <a:gd name="T8" fmla="*/ 1060 w 1060"/>
                  <a:gd name="T9" fmla="*/ 44 h 484"/>
                  <a:gd name="T10" fmla="*/ 1060 w 1060"/>
                  <a:gd name="T11" fmla="*/ 0 h 484"/>
                  <a:gd name="T12" fmla="*/ 294 w 1060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4">
                    <a:moveTo>
                      <a:pt x="294" y="444"/>
                    </a:moveTo>
                    <a:lnTo>
                      <a:pt x="0" y="276"/>
                    </a:lnTo>
                    <a:lnTo>
                      <a:pt x="0" y="316"/>
                    </a:lnTo>
                    <a:lnTo>
                      <a:pt x="292" y="484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4"/>
              <p:cNvSpPr>
                <a:spLocks/>
              </p:cNvSpPr>
              <p:nvPr/>
            </p:nvSpPr>
            <p:spPr bwMode="auto">
              <a:xfrm>
                <a:off x="2938" y="1660"/>
                <a:ext cx="353" cy="218"/>
              </a:xfrm>
              <a:custGeom>
                <a:avLst/>
                <a:gdLst>
                  <a:gd name="T0" fmla="*/ 765 w 1060"/>
                  <a:gd name="T1" fmla="*/ 0 h 654"/>
                  <a:gd name="T2" fmla="*/ 0 w 1060"/>
                  <a:gd name="T3" fmla="*/ 444 h 654"/>
                  <a:gd name="T4" fmla="*/ 0 w 1060"/>
                  <a:gd name="T5" fmla="*/ 486 h 654"/>
                  <a:gd name="T6" fmla="*/ 293 w 1060"/>
                  <a:gd name="T7" fmla="*/ 654 h 654"/>
                  <a:gd name="T8" fmla="*/ 1060 w 1060"/>
                  <a:gd name="T9" fmla="*/ 213 h 654"/>
                  <a:gd name="T10" fmla="*/ 1060 w 1060"/>
                  <a:gd name="T11" fmla="*/ 169 h 654"/>
                  <a:gd name="T12" fmla="*/ 765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5" y="0"/>
                    </a:moveTo>
                    <a:lnTo>
                      <a:pt x="0" y="444"/>
                    </a:lnTo>
                    <a:lnTo>
                      <a:pt x="0" y="486"/>
                    </a:lnTo>
                    <a:lnTo>
                      <a:pt x="293" y="654"/>
                    </a:lnTo>
                    <a:lnTo>
                      <a:pt x="1060" y="213"/>
                    </a:lnTo>
                    <a:lnTo>
                      <a:pt x="1060" y="169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55"/>
              <p:cNvSpPr>
                <a:spLocks/>
              </p:cNvSpPr>
              <p:nvPr/>
            </p:nvSpPr>
            <p:spPr bwMode="auto">
              <a:xfrm>
                <a:off x="2938" y="1717"/>
                <a:ext cx="353" cy="161"/>
              </a:xfrm>
              <a:custGeom>
                <a:avLst/>
                <a:gdLst>
                  <a:gd name="T0" fmla="*/ 294 w 1060"/>
                  <a:gd name="T1" fmla="*/ 445 h 485"/>
                  <a:gd name="T2" fmla="*/ 0 w 1060"/>
                  <a:gd name="T3" fmla="*/ 275 h 485"/>
                  <a:gd name="T4" fmla="*/ 0 w 1060"/>
                  <a:gd name="T5" fmla="*/ 317 h 485"/>
                  <a:gd name="T6" fmla="*/ 293 w 1060"/>
                  <a:gd name="T7" fmla="*/ 485 h 485"/>
                  <a:gd name="T8" fmla="*/ 1060 w 1060"/>
                  <a:gd name="T9" fmla="*/ 44 h 485"/>
                  <a:gd name="T10" fmla="*/ 1060 w 1060"/>
                  <a:gd name="T11" fmla="*/ 0 h 485"/>
                  <a:gd name="T12" fmla="*/ 294 w 1060"/>
                  <a:gd name="T13" fmla="*/ 445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5">
                    <a:moveTo>
                      <a:pt x="294" y="445"/>
                    </a:moveTo>
                    <a:lnTo>
                      <a:pt x="0" y="275"/>
                    </a:lnTo>
                    <a:lnTo>
                      <a:pt x="0" y="317"/>
                    </a:lnTo>
                    <a:lnTo>
                      <a:pt x="293" y="485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56"/>
              <p:cNvSpPr>
                <a:spLocks/>
              </p:cNvSpPr>
              <p:nvPr/>
            </p:nvSpPr>
            <p:spPr bwMode="auto">
              <a:xfrm>
                <a:off x="3223" y="1495"/>
                <a:ext cx="353" cy="218"/>
              </a:xfrm>
              <a:custGeom>
                <a:avLst/>
                <a:gdLst>
                  <a:gd name="T0" fmla="*/ 764 w 1059"/>
                  <a:gd name="T1" fmla="*/ 0 h 654"/>
                  <a:gd name="T2" fmla="*/ 0 w 1059"/>
                  <a:gd name="T3" fmla="*/ 445 h 654"/>
                  <a:gd name="T4" fmla="*/ 0 w 1059"/>
                  <a:gd name="T5" fmla="*/ 486 h 654"/>
                  <a:gd name="T6" fmla="*/ 292 w 1059"/>
                  <a:gd name="T7" fmla="*/ 654 h 654"/>
                  <a:gd name="T8" fmla="*/ 1059 w 1059"/>
                  <a:gd name="T9" fmla="*/ 213 h 654"/>
                  <a:gd name="T10" fmla="*/ 1059 w 1059"/>
                  <a:gd name="T11" fmla="*/ 170 h 654"/>
                  <a:gd name="T12" fmla="*/ 764 w 1059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654">
                    <a:moveTo>
                      <a:pt x="764" y="0"/>
                    </a:moveTo>
                    <a:lnTo>
                      <a:pt x="0" y="445"/>
                    </a:lnTo>
                    <a:lnTo>
                      <a:pt x="0" y="486"/>
                    </a:lnTo>
                    <a:lnTo>
                      <a:pt x="292" y="654"/>
                    </a:lnTo>
                    <a:lnTo>
                      <a:pt x="1059" y="213"/>
                    </a:lnTo>
                    <a:lnTo>
                      <a:pt x="1059" y="170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57"/>
              <p:cNvSpPr>
                <a:spLocks/>
              </p:cNvSpPr>
              <p:nvPr/>
            </p:nvSpPr>
            <p:spPr bwMode="auto">
              <a:xfrm>
                <a:off x="3223" y="1551"/>
                <a:ext cx="353" cy="162"/>
              </a:xfrm>
              <a:custGeom>
                <a:avLst/>
                <a:gdLst>
                  <a:gd name="T0" fmla="*/ 293 w 1059"/>
                  <a:gd name="T1" fmla="*/ 444 h 484"/>
                  <a:gd name="T2" fmla="*/ 0 w 1059"/>
                  <a:gd name="T3" fmla="*/ 275 h 484"/>
                  <a:gd name="T4" fmla="*/ 0 w 1059"/>
                  <a:gd name="T5" fmla="*/ 316 h 484"/>
                  <a:gd name="T6" fmla="*/ 292 w 1059"/>
                  <a:gd name="T7" fmla="*/ 484 h 484"/>
                  <a:gd name="T8" fmla="*/ 1059 w 1059"/>
                  <a:gd name="T9" fmla="*/ 43 h 484"/>
                  <a:gd name="T10" fmla="*/ 1059 w 1059"/>
                  <a:gd name="T11" fmla="*/ 0 h 484"/>
                  <a:gd name="T12" fmla="*/ 293 w 1059"/>
                  <a:gd name="T13" fmla="*/ 4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9" h="484">
                    <a:moveTo>
                      <a:pt x="293" y="444"/>
                    </a:moveTo>
                    <a:lnTo>
                      <a:pt x="0" y="275"/>
                    </a:lnTo>
                    <a:lnTo>
                      <a:pt x="0" y="316"/>
                    </a:lnTo>
                    <a:lnTo>
                      <a:pt x="292" y="484"/>
                    </a:lnTo>
                    <a:lnTo>
                      <a:pt x="1059" y="43"/>
                    </a:lnTo>
                    <a:lnTo>
                      <a:pt x="1059" y="0"/>
                    </a:lnTo>
                    <a:lnTo>
                      <a:pt x="293" y="444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58"/>
              <p:cNvSpPr>
                <a:spLocks/>
              </p:cNvSpPr>
              <p:nvPr/>
            </p:nvSpPr>
            <p:spPr bwMode="auto">
              <a:xfrm>
                <a:off x="3510" y="1330"/>
                <a:ext cx="354" cy="218"/>
              </a:xfrm>
              <a:custGeom>
                <a:avLst/>
                <a:gdLst>
                  <a:gd name="T0" fmla="*/ 765 w 1060"/>
                  <a:gd name="T1" fmla="*/ 0 h 654"/>
                  <a:gd name="T2" fmla="*/ 0 w 1060"/>
                  <a:gd name="T3" fmla="*/ 445 h 654"/>
                  <a:gd name="T4" fmla="*/ 0 w 1060"/>
                  <a:gd name="T5" fmla="*/ 485 h 654"/>
                  <a:gd name="T6" fmla="*/ 292 w 1060"/>
                  <a:gd name="T7" fmla="*/ 654 h 654"/>
                  <a:gd name="T8" fmla="*/ 1060 w 1060"/>
                  <a:gd name="T9" fmla="*/ 214 h 654"/>
                  <a:gd name="T10" fmla="*/ 1060 w 1060"/>
                  <a:gd name="T11" fmla="*/ 170 h 654"/>
                  <a:gd name="T12" fmla="*/ 765 w 1060"/>
                  <a:gd name="T13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654">
                    <a:moveTo>
                      <a:pt x="765" y="0"/>
                    </a:moveTo>
                    <a:lnTo>
                      <a:pt x="0" y="445"/>
                    </a:lnTo>
                    <a:lnTo>
                      <a:pt x="0" y="485"/>
                    </a:lnTo>
                    <a:lnTo>
                      <a:pt x="292" y="654"/>
                    </a:lnTo>
                    <a:lnTo>
                      <a:pt x="1060" y="214"/>
                    </a:lnTo>
                    <a:lnTo>
                      <a:pt x="1060" y="170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9"/>
              <p:cNvSpPr>
                <a:spLocks/>
              </p:cNvSpPr>
              <p:nvPr/>
            </p:nvSpPr>
            <p:spPr bwMode="auto">
              <a:xfrm>
                <a:off x="3510" y="1386"/>
                <a:ext cx="354" cy="162"/>
              </a:xfrm>
              <a:custGeom>
                <a:avLst/>
                <a:gdLst>
                  <a:gd name="T0" fmla="*/ 294 w 1060"/>
                  <a:gd name="T1" fmla="*/ 443 h 484"/>
                  <a:gd name="T2" fmla="*/ 0 w 1060"/>
                  <a:gd name="T3" fmla="*/ 275 h 484"/>
                  <a:gd name="T4" fmla="*/ 0 w 1060"/>
                  <a:gd name="T5" fmla="*/ 315 h 484"/>
                  <a:gd name="T6" fmla="*/ 292 w 1060"/>
                  <a:gd name="T7" fmla="*/ 484 h 484"/>
                  <a:gd name="T8" fmla="*/ 1060 w 1060"/>
                  <a:gd name="T9" fmla="*/ 44 h 484"/>
                  <a:gd name="T10" fmla="*/ 1060 w 1060"/>
                  <a:gd name="T11" fmla="*/ 0 h 484"/>
                  <a:gd name="T12" fmla="*/ 294 w 1060"/>
                  <a:gd name="T13" fmla="*/ 44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0" h="484">
                    <a:moveTo>
                      <a:pt x="294" y="443"/>
                    </a:moveTo>
                    <a:lnTo>
                      <a:pt x="0" y="275"/>
                    </a:lnTo>
                    <a:lnTo>
                      <a:pt x="0" y="315"/>
                    </a:lnTo>
                    <a:lnTo>
                      <a:pt x="292" y="484"/>
                    </a:lnTo>
                    <a:lnTo>
                      <a:pt x="1060" y="44"/>
                    </a:lnTo>
                    <a:lnTo>
                      <a:pt x="1060" y="0"/>
                    </a:lnTo>
                    <a:lnTo>
                      <a:pt x="294" y="443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0"/>
              <p:cNvSpPr>
                <a:spLocks/>
              </p:cNvSpPr>
              <p:nvPr/>
            </p:nvSpPr>
            <p:spPr bwMode="auto">
              <a:xfrm>
                <a:off x="3822" y="1500"/>
                <a:ext cx="542" cy="424"/>
              </a:xfrm>
              <a:custGeom>
                <a:avLst/>
                <a:gdLst>
                  <a:gd name="T0" fmla="*/ 1627 w 1627"/>
                  <a:gd name="T1" fmla="*/ 527 h 1273"/>
                  <a:gd name="T2" fmla="*/ 722 w 1627"/>
                  <a:gd name="T3" fmla="*/ 0 h 1273"/>
                  <a:gd name="T4" fmla="*/ 255 w 1627"/>
                  <a:gd name="T5" fmla="*/ 275 h 1273"/>
                  <a:gd name="T6" fmla="*/ 255 w 1627"/>
                  <a:gd name="T7" fmla="*/ 316 h 1273"/>
                  <a:gd name="T8" fmla="*/ 712 w 1627"/>
                  <a:gd name="T9" fmla="*/ 585 h 1273"/>
                  <a:gd name="T10" fmla="*/ 0 w 1627"/>
                  <a:gd name="T11" fmla="*/ 997 h 1273"/>
                  <a:gd name="T12" fmla="*/ 2 w 1627"/>
                  <a:gd name="T13" fmla="*/ 997 h 1273"/>
                  <a:gd name="T14" fmla="*/ 2 w 1627"/>
                  <a:gd name="T15" fmla="*/ 1039 h 1273"/>
                  <a:gd name="T16" fmla="*/ 406 w 1627"/>
                  <a:gd name="T17" fmla="*/ 1273 h 1273"/>
                  <a:gd name="T18" fmla="*/ 1627 w 1627"/>
                  <a:gd name="T19" fmla="*/ 572 h 1273"/>
                  <a:gd name="T20" fmla="*/ 1627 w 1627"/>
                  <a:gd name="T21" fmla="*/ 529 h 1273"/>
                  <a:gd name="T22" fmla="*/ 1627 w 1627"/>
                  <a:gd name="T23" fmla="*/ 527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7" h="1273">
                    <a:moveTo>
                      <a:pt x="1627" y="527"/>
                    </a:moveTo>
                    <a:lnTo>
                      <a:pt x="722" y="0"/>
                    </a:lnTo>
                    <a:lnTo>
                      <a:pt x="255" y="275"/>
                    </a:lnTo>
                    <a:lnTo>
                      <a:pt x="255" y="316"/>
                    </a:lnTo>
                    <a:lnTo>
                      <a:pt x="712" y="585"/>
                    </a:lnTo>
                    <a:lnTo>
                      <a:pt x="0" y="997"/>
                    </a:lnTo>
                    <a:lnTo>
                      <a:pt x="2" y="997"/>
                    </a:lnTo>
                    <a:lnTo>
                      <a:pt x="2" y="1039"/>
                    </a:lnTo>
                    <a:lnTo>
                      <a:pt x="406" y="1273"/>
                    </a:lnTo>
                    <a:lnTo>
                      <a:pt x="1627" y="572"/>
                    </a:lnTo>
                    <a:lnTo>
                      <a:pt x="1627" y="529"/>
                    </a:lnTo>
                    <a:lnTo>
                      <a:pt x="1627" y="527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1"/>
              <p:cNvSpPr>
                <a:spLocks/>
              </p:cNvSpPr>
              <p:nvPr/>
            </p:nvSpPr>
            <p:spPr bwMode="auto">
              <a:xfrm>
                <a:off x="3436" y="2091"/>
                <a:ext cx="1075" cy="621"/>
              </a:xfrm>
              <a:custGeom>
                <a:avLst/>
                <a:gdLst>
                  <a:gd name="T0" fmla="*/ 0 w 3226"/>
                  <a:gd name="T1" fmla="*/ 1277 h 1861"/>
                  <a:gd name="T2" fmla="*/ 2217 w 3226"/>
                  <a:gd name="T3" fmla="*/ 0 h 1861"/>
                  <a:gd name="T4" fmla="*/ 3226 w 3226"/>
                  <a:gd name="T5" fmla="*/ 579 h 1861"/>
                  <a:gd name="T6" fmla="*/ 1011 w 3226"/>
                  <a:gd name="T7" fmla="*/ 1861 h 1861"/>
                  <a:gd name="T8" fmla="*/ 0 w 3226"/>
                  <a:gd name="T9" fmla="*/ 1277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6" h="1861">
                    <a:moveTo>
                      <a:pt x="0" y="1277"/>
                    </a:moveTo>
                    <a:lnTo>
                      <a:pt x="2217" y="0"/>
                    </a:lnTo>
                    <a:lnTo>
                      <a:pt x="3226" y="579"/>
                    </a:lnTo>
                    <a:lnTo>
                      <a:pt x="1011" y="1861"/>
                    </a:lnTo>
                    <a:lnTo>
                      <a:pt x="0" y="1277"/>
                    </a:lnTo>
                    <a:close/>
                  </a:path>
                </a:pathLst>
              </a:custGeom>
              <a:solidFill>
                <a:srgbClr val="BBC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2"/>
              <p:cNvSpPr>
                <a:spLocks/>
              </p:cNvSpPr>
              <p:nvPr/>
            </p:nvSpPr>
            <p:spPr bwMode="auto">
              <a:xfrm>
                <a:off x="3907" y="1592"/>
                <a:ext cx="164" cy="103"/>
              </a:xfrm>
              <a:custGeom>
                <a:avLst/>
                <a:gdLst>
                  <a:gd name="T0" fmla="*/ 494 w 494"/>
                  <a:gd name="T1" fmla="*/ 288 h 310"/>
                  <a:gd name="T2" fmla="*/ 0 w 494"/>
                  <a:gd name="T3" fmla="*/ 0 h 310"/>
                  <a:gd name="T4" fmla="*/ 0 w 494"/>
                  <a:gd name="T5" fmla="*/ 41 h 310"/>
                  <a:gd name="T6" fmla="*/ 457 w 494"/>
                  <a:gd name="T7" fmla="*/ 310 h 310"/>
                  <a:gd name="T8" fmla="*/ 494 w 494"/>
                  <a:gd name="T9" fmla="*/ 28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310">
                    <a:moveTo>
                      <a:pt x="494" y="288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457" y="310"/>
                    </a:lnTo>
                    <a:lnTo>
                      <a:pt x="494" y="288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3"/>
              <p:cNvSpPr>
                <a:spLocks/>
              </p:cNvSpPr>
              <p:nvPr/>
            </p:nvSpPr>
            <p:spPr bwMode="auto">
              <a:xfrm>
                <a:off x="3822" y="1676"/>
                <a:ext cx="542" cy="248"/>
              </a:xfrm>
              <a:custGeom>
                <a:avLst/>
                <a:gdLst>
                  <a:gd name="T0" fmla="*/ 407 w 1625"/>
                  <a:gd name="T1" fmla="*/ 705 h 744"/>
                  <a:gd name="T2" fmla="*/ 406 w 1625"/>
                  <a:gd name="T3" fmla="*/ 704 h 744"/>
                  <a:gd name="T4" fmla="*/ 406 w 1625"/>
                  <a:gd name="T5" fmla="*/ 704 h 744"/>
                  <a:gd name="T6" fmla="*/ 0 w 1625"/>
                  <a:gd name="T7" fmla="*/ 468 h 744"/>
                  <a:gd name="T8" fmla="*/ 0 w 1625"/>
                  <a:gd name="T9" fmla="*/ 510 h 744"/>
                  <a:gd name="T10" fmla="*/ 404 w 1625"/>
                  <a:gd name="T11" fmla="*/ 744 h 744"/>
                  <a:gd name="T12" fmla="*/ 1625 w 1625"/>
                  <a:gd name="T13" fmla="*/ 43 h 744"/>
                  <a:gd name="T14" fmla="*/ 1625 w 1625"/>
                  <a:gd name="T15" fmla="*/ 0 h 744"/>
                  <a:gd name="T16" fmla="*/ 1303 w 1625"/>
                  <a:gd name="T17" fmla="*/ 185 h 744"/>
                  <a:gd name="T18" fmla="*/ 407 w 1625"/>
                  <a:gd name="T19" fmla="*/ 705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5" h="744">
                    <a:moveTo>
                      <a:pt x="407" y="705"/>
                    </a:moveTo>
                    <a:lnTo>
                      <a:pt x="406" y="704"/>
                    </a:lnTo>
                    <a:lnTo>
                      <a:pt x="406" y="704"/>
                    </a:lnTo>
                    <a:lnTo>
                      <a:pt x="0" y="468"/>
                    </a:lnTo>
                    <a:lnTo>
                      <a:pt x="0" y="510"/>
                    </a:lnTo>
                    <a:lnTo>
                      <a:pt x="404" y="744"/>
                    </a:lnTo>
                    <a:lnTo>
                      <a:pt x="1625" y="43"/>
                    </a:lnTo>
                    <a:lnTo>
                      <a:pt x="1625" y="0"/>
                    </a:lnTo>
                    <a:lnTo>
                      <a:pt x="1303" y="185"/>
                    </a:lnTo>
                    <a:lnTo>
                      <a:pt x="407" y="705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1556" y="-824"/>
                <a:ext cx="2113" cy="3046"/>
              </a:xfrm>
              <a:custGeom>
                <a:avLst/>
                <a:gdLst>
                  <a:gd name="T0" fmla="*/ 6220 w 6340"/>
                  <a:gd name="T1" fmla="*/ 117 h 9137"/>
                  <a:gd name="T2" fmla="*/ 6221 w 6340"/>
                  <a:gd name="T3" fmla="*/ 117 h 9137"/>
                  <a:gd name="T4" fmla="*/ 6114 w 6340"/>
                  <a:gd name="T5" fmla="*/ 55 h 9137"/>
                  <a:gd name="T6" fmla="*/ 6090 w 6340"/>
                  <a:gd name="T7" fmla="*/ 42 h 9137"/>
                  <a:gd name="T8" fmla="*/ 6040 w 6340"/>
                  <a:gd name="T9" fmla="*/ 22 h 9137"/>
                  <a:gd name="T10" fmla="*/ 5990 w 6340"/>
                  <a:gd name="T11" fmla="*/ 7 h 9137"/>
                  <a:gd name="T12" fmla="*/ 5936 w 6340"/>
                  <a:gd name="T13" fmla="*/ 0 h 9137"/>
                  <a:gd name="T14" fmla="*/ 5885 w 6340"/>
                  <a:gd name="T15" fmla="*/ 0 h 9137"/>
                  <a:gd name="T16" fmla="*/ 5831 w 6340"/>
                  <a:gd name="T17" fmla="*/ 7 h 9137"/>
                  <a:gd name="T18" fmla="*/ 5781 w 6340"/>
                  <a:gd name="T19" fmla="*/ 22 h 9137"/>
                  <a:gd name="T20" fmla="*/ 5731 w 6340"/>
                  <a:gd name="T21" fmla="*/ 42 h 9137"/>
                  <a:gd name="T22" fmla="*/ 5706 w 6340"/>
                  <a:gd name="T23" fmla="*/ 55 h 9137"/>
                  <a:gd name="T24" fmla="*/ 431 w 6340"/>
                  <a:gd name="T25" fmla="*/ 3102 h 9137"/>
                  <a:gd name="T26" fmla="*/ 382 w 6340"/>
                  <a:gd name="T27" fmla="*/ 3132 h 9137"/>
                  <a:gd name="T28" fmla="*/ 291 w 6340"/>
                  <a:gd name="T29" fmla="*/ 3202 h 9137"/>
                  <a:gd name="T30" fmla="*/ 212 w 6340"/>
                  <a:gd name="T31" fmla="*/ 3281 h 9137"/>
                  <a:gd name="T32" fmla="*/ 144 w 6340"/>
                  <a:gd name="T33" fmla="*/ 3370 h 9137"/>
                  <a:gd name="T34" fmla="*/ 88 w 6340"/>
                  <a:gd name="T35" fmla="*/ 3467 h 9137"/>
                  <a:gd name="T36" fmla="*/ 46 w 6340"/>
                  <a:gd name="T37" fmla="*/ 3570 h 9137"/>
                  <a:gd name="T38" fmla="*/ 16 w 6340"/>
                  <a:gd name="T39" fmla="*/ 3678 h 9137"/>
                  <a:gd name="T40" fmla="*/ 1 w 6340"/>
                  <a:gd name="T41" fmla="*/ 3791 h 9137"/>
                  <a:gd name="T42" fmla="*/ 0 w 6340"/>
                  <a:gd name="T43" fmla="*/ 3848 h 9137"/>
                  <a:gd name="T44" fmla="*/ 0 w 6340"/>
                  <a:gd name="T45" fmla="*/ 8784 h 9137"/>
                  <a:gd name="T46" fmla="*/ 0 w 6340"/>
                  <a:gd name="T47" fmla="*/ 8811 h 9137"/>
                  <a:gd name="T48" fmla="*/ 7 w 6340"/>
                  <a:gd name="T49" fmla="*/ 8865 h 9137"/>
                  <a:gd name="T50" fmla="*/ 22 w 6340"/>
                  <a:gd name="T51" fmla="*/ 8916 h 9137"/>
                  <a:gd name="T52" fmla="*/ 42 w 6340"/>
                  <a:gd name="T53" fmla="*/ 8965 h 9137"/>
                  <a:gd name="T54" fmla="*/ 69 w 6340"/>
                  <a:gd name="T55" fmla="*/ 9011 h 9137"/>
                  <a:gd name="T56" fmla="*/ 101 w 6340"/>
                  <a:gd name="T57" fmla="*/ 9053 h 9137"/>
                  <a:gd name="T58" fmla="*/ 138 w 6340"/>
                  <a:gd name="T59" fmla="*/ 9091 h 9137"/>
                  <a:gd name="T60" fmla="*/ 181 w 6340"/>
                  <a:gd name="T61" fmla="*/ 9124 h 9137"/>
                  <a:gd name="T62" fmla="*/ 204 w 6340"/>
                  <a:gd name="T63" fmla="*/ 9137 h 9137"/>
                  <a:gd name="T64" fmla="*/ 6340 w 6340"/>
                  <a:gd name="T65" fmla="*/ 5597 h 9137"/>
                  <a:gd name="T66" fmla="*/ 6340 w 6340"/>
                  <a:gd name="T67" fmla="*/ 313 h 9137"/>
                  <a:gd name="T68" fmla="*/ 6338 w 6340"/>
                  <a:gd name="T69" fmla="*/ 281 h 9137"/>
                  <a:gd name="T70" fmla="*/ 6321 w 6340"/>
                  <a:gd name="T71" fmla="*/ 222 h 9137"/>
                  <a:gd name="T72" fmla="*/ 6289 w 6340"/>
                  <a:gd name="T73" fmla="*/ 171 h 9137"/>
                  <a:gd name="T74" fmla="*/ 6246 w 6340"/>
                  <a:gd name="T75" fmla="*/ 131 h 9137"/>
                  <a:gd name="T76" fmla="*/ 6220 w 6340"/>
                  <a:gd name="T77" fmla="*/ 117 h 9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40" h="9137">
                    <a:moveTo>
                      <a:pt x="6220" y="117"/>
                    </a:moveTo>
                    <a:lnTo>
                      <a:pt x="6221" y="117"/>
                    </a:lnTo>
                    <a:lnTo>
                      <a:pt x="6114" y="55"/>
                    </a:lnTo>
                    <a:lnTo>
                      <a:pt x="6090" y="42"/>
                    </a:lnTo>
                    <a:lnTo>
                      <a:pt x="6040" y="22"/>
                    </a:lnTo>
                    <a:lnTo>
                      <a:pt x="5990" y="7"/>
                    </a:lnTo>
                    <a:lnTo>
                      <a:pt x="5936" y="0"/>
                    </a:lnTo>
                    <a:lnTo>
                      <a:pt x="5885" y="0"/>
                    </a:lnTo>
                    <a:lnTo>
                      <a:pt x="5831" y="7"/>
                    </a:lnTo>
                    <a:lnTo>
                      <a:pt x="5781" y="22"/>
                    </a:lnTo>
                    <a:lnTo>
                      <a:pt x="5731" y="42"/>
                    </a:lnTo>
                    <a:lnTo>
                      <a:pt x="5706" y="55"/>
                    </a:lnTo>
                    <a:lnTo>
                      <a:pt x="431" y="3102"/>
                    </a:lnTo>
                    <a:lnTo>
                      <a:pt x="382" y="3132"/>
                    </a:lnTo>
                    <a:lnTo>
                      <a:pt x="291" y="3202"/>
                    </a:lnTo>
                    <a:lnTo>
                      <a:pt x="212" y="3281"/>
                    </a:lnTo>
                    <a:lnTo>
                      <a:pt x="144" y="3370"/>
                    </a:lnTo>
                    <a:lnTo>
                      <a:pt x="88" y="3467"/>
                    </a:lnTo>
                    <a:lnTo>
                      <a:pt x="46" y="3570"/>
                    </a:lnTo>
                    <a:lnTo>
                      <a:pt x="16" y="3678"/>
                    </a:lnTo>
                    <a:lnTo>
                      <a:pt x="1" y="3791"/>
                    </a:lnTo>
                    <a:lnTo>
                      <a:pt x="0" y="3848"/>
                    </a:lnTo>
                    <a:lnTo>
                      <a:pt x="0" y="8784"/>
                    </a:lnTo>
                    <a:lnTo>
                      <a:pt x="0" y="8811"/>
                    </a:lnTo>
                    <a:lnTo>
                      <a:pt x="7" y="8865"/>
                    </a:lnTo>
                    <a:lnTo>
                      <a:pt x="22" y="8916"/>
                    </a:lnTo>
                    <a:lnTo>
                      <a:pt x="42" y="8965"/>
                    </a:lnTo>
                    <a:lnTo>
                      <a:pt x="69" y="9011"/>
                    </a:lnTo>
                    <a:lnTo>
                      <a:pt x="101" y="9053"/>
                    </a:lnTo>
                    <a:lnTo>
                      <a:pt x="138" y="9091"/>
                    </a:lnTo>
                    <a:lnTo>
                      <a:pt x="181" y="9124"/>
                    </a:lnTo>
                    <a:lnTo>
                      <a:pt x="204" y="9137"/>
                    </a:lnTo>
                    <a:lnTo>
                      <a:pt x="6340" y="5597"/>
                    </a:lnTo>
                    <a:lnTo>
                      <a:pt x="6340" y="313"/>
                    </a:lnTo>
                    <a:lnTo>
                      <a:pt x="6338" y="281"/>
                    </a:lnTo>
                    <a:lnTo>
                      <a:pt x="6321" y="222"/>
                    </a:lnTo>
                    <a:lnTo>
                      <a:pt x="6289" y="171"/>
                    </a:lnTo>
                    <a:lnTo>
                      <a:pt x="6246" y="131"/>
                    </a:lnTo>
                    <a:lnTo>
                      <a:pt x="6220" y="117"/>
                    </a:lnTo>
                    <a:close/>
                  </a:path>
                </a:pathLst>
              </a:custGeom>
              <a:solidFill>
                <a:srgbClr val="2E3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auto">
              <a:xfrm>
                <a:off x="1556" y="-824"/>
                <a:ext cx="2074" cy="3046"/>
              </a:xfrm>
              <a:custGeom>
                <a:avLst/>
                <a:gdLst>
                  <a:gd name="T0" fmla="*/ 204 w 6221"/>
                  <a:gd name="T1" fmla="*/ 3962 h 9137"/>
                  <a:gd name="T2" fmla="*/ 206 w 6221"/>
                  <a:gd name="T3" fmla="*/ 3906 h 9137"/>
                  <a:gd name="T4" fmla="*/ 220 w 6221"/>
                  <a:gd name="T5" fmla="*/ 3795 h 9137"/>
                  <a:gd name="T6" fmla="*/ 249 w 6221"/>
                  <a:gd name="T7" fmla="*/ 3687 h 9137"/>
                  <a:gd name="T8" fmla="*/ 292 w 6221"/>
                  <a:gd name="T9" fmla="*/ 3585 h 9137"/>
                  <a:gd name="T10" fmla="*/ 347 w 6221"/>
                  <a:gd name="T11" fmla="*/ 3490 h 9137"/>
                  <a:gd name="T12" fmla="*/ 415 w 6221"/>
                  <a:gd name="T13" fmla="*/ 3402 h 9137"/>
                  <a:gd name="T14" fmla="*/ 492 w 6221"/>
                  <a:gd name="T15" fmla="*/ 3323 h 9137"/>
                  <a:gd name="T16" fmla="*/ 582 w 6221"/>
                  <a:gd name="T17" fmla="*/ 3255 h 9137"/>
                  <a:gd name="T18" fmla="*/ 629 w 6221"/>
                  <a:gd name="T19" fmla="*/ 3225 h 9137"/>
                  <a:gd name="T20" fmla="*/ 635 w 6221"/>
                  <a:gd name="T21" fmla="*/ 3222 h 9137"/>
                  <a:gd name="T22" fmla="*/ 6006 w 6221"/>
                  <a:gd name="T23" fmla="*/ 121 h 9137"/>
                  <a:gd name="T24" fmla="*/ 6033 w 6221"/>
                  <a:gd name="T25" fmla="*/ 107 h 9137"/>
                  <a:gd name="T26" fmla="*/ 6089 w 6221"/>
                  <a:gd name="T27" fmla="*/ 92 h 9137"/>
                  <a:gd name="T28" fmla="*/ 6144 w 6221"/>
                  <a:gd name="T29" fmla="*/ 92 h 9137"/>
                  <a:gd name="T30" fmla="*/ 6197 w 6221"/>
                  <a:gd name="T31" fmla="*/ 105 h 9137"/>
                  <a:gd name="T32" fmla="*/ 6220 w 6221"/>
                  <a:gd name="T33" fmla="*/ 117 h 9137"/>
                  <a:gd name="T34" fmla="*/ 6221 w 6221"/>
                  <a:gd name="T35" fmla="*/ 117 h 9137"/>
                  <a:gd name="T36" fmla="*/ 6114 w 6221"/>
                  <a:gd name="T37" fmla="*/ 55 h 9137"/>
                  <a:gd name="T38" fmla="*/ 6090 w 6221"/>
                  <a:gd name="T39" fmla="*/ 42 h 9137"/>
                  <a:gd name="T40" fmla="*/ 6040 w 6221"/>
                  <a:gd name="T41" fmla="*/ 22 h 9137"/>
                  <a:gd name="T42" fmla="*/ 5990 w 6221"/>
                  <a:gd name="T43" fmla="*/ 7 h 9137"/>
                  <a:gd name="T44" fmla="*/ 5936 w 6221"/>
                  <a:gd name="T45" fmla="*/ 0 h 9137"/>
                  <a:gd name="T46" fmla="*/ 5885 w 6221"/>
                  <a:gd name="T47" fmla="*/ 0 h 9137"/>
                  <a:gd name="T48" fmla="*/ 5831 w 6221"/>
                  <a:gd name="T49" fmla="*/ 7 h 9137"/>
                  <a:gd name="T50" fmla="*/ 5781 w 6221"/>
                  <a:gd name="T51" fmla="*/ 22 h 9137"/>
                  <a:gd name="T52" fmla="*/ 5731 w 6221"/>
                  <a:gd name="T53" fmla="*/ 42 h 9137"/>
                  <a:gd name="T54" fmla="*/ 5706 w 6221"/>
                  <a:gd name="T55" fmla="*/ 55 h 9137"/>
                  <a:gd name="T56" fmla="*/ 431 w 6221"/>
                  <a:gd name="T57" fmla="*/ 3102 h 9137"/>
                  <a:gd name="T58" fmla="*/ 382 w 6221"/>
                  <a:gd name="T59" fmla="*/ 3132 h 9137"/>
                  <a:gd name="T60" fmla="*/ 291 w 6221"/>
                  <a:gd name="T61" fmla="*/ 3202 h 9137"/>
                  <a:gd name="T62" fmla="*/ 212 w 6221"/>
                  <a:gd name="T63" fmla="*/ 3281 h 9137"/>
                  <a:gd name="T64" fmla="*/ 144 w 6221"/>
                  <a:gd name="T65" fmla="*/ 3370 h 9137"/>
                  <a:gd name="T66" fmla="*/ 88 w 6221"/>
                  <a:gd name="T67" fmla="*/ 3467 h 9137"/>
                  <a:gd name="T68" fmla="*/ 46 w 6221"/>
                  <a:gd name="T69" fmla="*/ 3570 h 9137"/>
                  <a:gd name="T70" fmla="*/ 16 w 6221"/>
                  <a:gd name="T71" fmla="*/ 3678 h 9137"/>
                  <a:gd name="T72" fmla="*/ 1 w 6221"/>
                  <a:gd name="T73" fmla="*/ 3791 h 9137"/>
                  <a:gd name="T74" fmla="*/ 0 w 6221"/>
                  <a:gd name="T75" fmla="*/ 3848 h 9137"/>
                  <a:gd name="T76" fmla="*/ 0 w 6221"/>
                  <a:gd name="T77" fmla="*/ 8784 h 9137"/>
                  <a:gd name="T78" fmla="*/ 0 w 6221"/>
                  <a:gd name="T79" fmla="*/ 8811 h 9137"/>
                  <a:gd name="T80" fmla="*/ 7 w 6221"/>
                  <a:gd name="T81" fmla="*/ 8865 h 9137"/>
                  <a:gd name="T82" fmla="*/ 22 w 6221"/>
                  <a:gd name="T83" fmla="*/ 8916 h 9137"/>
                  <a:gd name="T84" fmla="*/ 42 w 6221"/>
                  <a:gd name="T85" fmla="*/ 8965 h 9137"/>
                  <a:gd name="T86" fmla="*/ 69 w 6221"/>
                  <a:gd name="T87" fmla="*/ 9011 h 9137"/>
                  <a:gd name="T88" fmla="*/ 101 w 6221"/>
                  <a:gd name="T89" fmla="*/ 9053 h 9137"/>
                  <a:gd name="T90" fmla="*/ 138 w 6221"/>
                  <a:gd name="T91" fmla="*/ 9091 h 9137"/>
                  <a:gd name="T92" fmla="*/ 181 w 6221"/>
                  <a:gd name="T93" fmla="*/ 9124 h 9137"/>
                  <a:gd name="T94" fmla="*/ 204 w 6221"/>
                  <a:gd name="T95" fmla="*/ 9137 h 9137"/>
                  <a:gd name="T96" fmla="*/ 204 w 6221"/>
                  <a:gd name="T97" fmla="*/ 3968 h 9137"/>
                  <a:gd name="T98" fmla="*/ 204 w 6221"/>
                  <a:gd name="T99" fmla="*/ 3962 h 9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221" h="9137">
                    <a:moveTo>
                      <a:pt x="204" y="3962"/>
                    </a:moveTo>
                    <a:lnTo>
                      <a:pt x="206" y="3906"/>
                    </a:lnTo>
                    <a:lnTo>
                      <a:pt x="220" y="3795"/>
                    </a:lnTo>
                    <a:lnTo>
                      <a:pt x="249" y="3687"/>
                    </a:lnTo>
                    <a:lnTo>
                      <a:pt x="292" y="3585"/>
                    </a:lnTo>
                    <a:lnTo>
                      <a:pt x="347" y="3490"/>
                    </a:lnTo>
                    <a:lnTo>
                      <a:pt x="415" y="3402"/>
                    </a:lnTo>
                    <a:lnTo>
                      <a:pt x="492" y="3323"/>
                    </a:lnTo>
                    <a:lnTo>
                      <a:pt x="582" y="3255"/>
                    </a:lnTo>
                    <a:lnTo>
                      <a:pt x="629" y="3225"/>
                    </a:lnTo>
                    <a:lnTo>
                      <a:pt x="635" y="3222"/>
                    </a:lnTo>
                    <a:lnTo>
                      <a:pt x="6006" y="121"/>
                    </a:lnTo>
                    <a:lnTo>
                      <a:pt x="6033" y="107"/>
                    </a:lnTo>
                    <a:lnTo>
                      <a:pt x="6089" y="92"/>
                    </a:lnTo>
                    <a:lnTo>
                      <a:pt x="6144" y="92"/>
                    </a:lnTo>
                    <a:lnTo>
                      <a:pt x="6197" y="105"/>
                    </a:lnTo>
                    <a:lnTo>
                      <a:pt x="6220" y="117"/>
                    </a:lnTo>
                    <a:lnTo>
                      <a:pt x="6221" y="117"/>
                    </a:lnTo>
                    <a:lnTo>
                      <a:pt x="6114" y="55"/>
                    </a:lnTo>
                    <a:lnTo>
                      <a:pt x="6090" y="42"/>
                    </a:lnTo>
                    <a:lnTo>
                      <a:pt x="6040" y="22"/>
                    </a:lnTo>
                    <a:lnTo>
                      <a:pt x="5990" y="7"/>
                    </a:lnTo>
                    <a:lnTo>
                      <a:pt x="5936" y="0"/>
                    </a:lnTo>
                    <a:lnTo>
                      <a:pt x="5885" y="0"/>
                    </a:lnTo>
                    <a:lnTo>
                      <a:pt x="5831" y="7"/>
                    </a:lnTo>
                    <a:lnTo>
                      <a:pt x="5781" y="22"/>
                    </a:lnTo>
                    <a:lnTo>
                      <a:pt x="5731" y="42"/>
                    </a:lnTo>
                    <a:lnTo>
                      <a:pt x="5706" y="55"/>
                    </a:lnTo>
                    <a:lnTo>
                      <a:pt x="431" y="3102"/>
                    </a:lnTo>
                    <a:lnTo>
                      <a:pt x="382" y="3132"/>
                    </a:lnTo>
                    <a:lnTo>
                      <a:pt x="291" y="3202"/>
                    </a:lnTo>
                    <a:lnTo>
                      <a:pt x="212" y="3281"/>
                    </a:lnTo>
                    <a:lnTo>
                      <a:pt x="144" y="3370"/>
                    </a:lnTo>
                    <a:lnTo>
                      <a:pt x="88" y="3467"/>
                    </a:lnTo>
                    <a:lnTo>
                      <a:pt x="46" y="3570"/>
                    </a:lnTo>
                    <a:lnTo>
                      <a:pt x="16" y="3678"/>
                    </a:lnTo>
                    <a:lnTo>
                      <a:pt x="1" y="3791"/>
                    </a:lnTo>
                    <a:lnTo>
                      <a:pt x="0" y="3848"/>
                    </a:lnTo>
                    <a:lnTo>
                      <a:pt x="0" y="8784"/>
                    </a:lnTo>
                    <a:lnTo>
                      <a:pt x="0" y="8811"/>
                    </a:lnTo>
                    <a:lnTo>
                      <a:pt x="7" y="8865"/>
                    </a:lnTo>
                    <a:lnTo>
                      <a:pt x="22" y="8916"/>
                    </a:lnTo>
                    <a:lnTo>
                      <a:pt x="42" y="8965"/>
                    </a:lnTo>
                    <a:lnTo>
                      <a:pt x="69" y="9011"/>
                    </a:lnTo>
                    <a:lnTo>
                      <a:pt x="101" y="9053"/>
                    </a:lnTo>
                    <a:lnTo>
                      <a:pt x="138" y="9091"/>
                    </a:lnTo>
                    <a:lnTo>
                      <a:pt x="181" y="9124"/>
                    </a:lnTo>
                    <a:lnTo>
                      <a:pt x="204" y="9137"/>
                    </a:lnTo>
                    <a:lnTo>
                      <a:pt x="204" y="3968"/>
                    </a:lnTo>
                    <a:lnTo>
                      <a:pt x="204" y="3962"/>
                    </a:lnTo>
                    <a:close/>
                  </a:path>
                </a:pathLst>
              </a:custGeom>
              <a:solidFill>
                <a:srgbClr val="242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auto">
              <a:xfrm>
                <a:off x="1692" y="-692"/>
                <a:ext cx="1910" cy="2756"/>
              </a:xfrm>
              <a:custGeom>
                <a:avLst/>
                <a:gdLst>
                  <a:gd name="T0" fmla="*/ 0 w 5730"/>
                  <a:gd name="T1" fmla="*/ 3310 h 8268"/>
                  <a:gd name="T2" fmla="*/ 0 w 5730"/>
                  <a:gd name="T3" fmla="*/ 8268 h 8268"/>
                  <a:gd name="T4" fmla="*/ 5730 w 5730"/>
                  <a:gd name="T5" fmla="*/ 4962 h 8268"/>
                  <a:gd name="T6" fmla="*/ 5730 w 5730"/>
                  <a:gd name="T7" fmla="*/ 0 h 8268"/>
                  <a:gd name="T8" fmla="*/ 0 w 5730"/>
                  <a:gd name="T9" fmla="*/ 3310 h 8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30" h="8268">
                    <a:moveTo>
                      <a:pt x="0" y="3310"/>
                    </a:moveTo>
                    <a:lnTo>
                      <a:pt x="0" y="8268"/>
                    </a:lnTo>
                    <a:lnTo>
                      <a:pt x="5730" y="4962"/>
                    </a:lnTo>
                    <a:lnTo>
                      <a:pt x="5730" y="0"/>
                    </a:lnTo>
                    <a:lnTo>
                      <a:pt x="0" y="3310"/>
                    </a:lnTo>
                    <a:close/>
                  </a:path>
                </a:pathLst>
              </a:custGeom>
              <a:solidFill>
                <a:srgbClr val="20A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auto">
              <a:xfrm>
                <a:off x="3275" y="-692"/>
                <a:ext cx="327" cy="189"/>
              </a:xfrm>
              <a:custGeom>
                <a:avLst/>
                <a:gdLst>
                  <a:gd name="T0" fmla="*/ 0 w 981"/>
                  <a:gd name="T1" fmla="*/ 566 h 566"/>
                  <a:gd name="T2" fmla="*/ 0 w 981"/>
                  <a:gd name="T3" fmla="*/ 566 h 566"/>
                  <a:gd name="T4" fmla="*/ 981 w 981"/>
                  <a:gd name="T5" fmla="*/ 0 h 566"/>
                  <a:gd name="T6" fmla="*/ 0 w 981"/>
                  <a:gd name="T7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1" h="566">
                    <a:moveTo>
                      <a:pt x="0" y="566"/>
                    </a:moveTo>
                    <a:lnTo>
                      <a:pt x="0" y="566"/>
                    </a:lnTo>
                    <a:lnTo>
                      <a:pt x="981" y="0"/>
                    </a:lnTo>
                    <a:lnTo>
                      <a:pt x="0" y="566"/>
                    </a:lnTo>
                    <a:close/>
                  </a:path>
                </a:pathLst>
              </a:custGeom>
              <a:solidFill>
                <a:srgbClr val="446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68"/>
              <p:cNvSpPr>
                <a:spLocks/>
              </p:cNvSpPr>
              <p:nvPr/>
            </p:nvSpPr>
            <p:spPr bwMode="auto">
              <a:xfrm>
                <a:off x="2526" y="-692"/>
                <a:ext cx="1076" cy="2275"/>
              </a:xfrm>
              <a:custGeom>
                <a:avLst/>
                <a:gdLst>
                  <a:gd name="T0" fmla="*/ 0 w 3227"/>
                  <a:gd name="T1" fmla="*/ 6824 h 6824"/>
                  <a:gd name="T2" fmla="*/ 2246 w 3227"/>
                  <a:gd name="T3" fmla="*/ 566 h 6824"/>
                  <a:gd name="T4" fmla="*/ 3227 w 3227"/>
                  <a:gd name="T5" fmla="*/ 0 h 6824"/>
                  <a:gd name="T6" fmla="*/ 3227 w 3227"/>
                  <a:gd name="T7" fmla="*/ 4074 h 6824"/>
                  <a:gd name="T8" fmla="*/ 2825 w 3227"/>
                  <a:gd name="T9" fmla="*/ 5195 h 6824"/>
                  <a:gd name="T10" fmla="*/ 0 w 3227"/>
                  <a:gd name="T11" fmla="*/ 6824 h 6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7" h="6824">
                    <a:moveTo>
                      <a:pt x="0" y="6824"/>
                    </a:moveTo>
                    <a:lnTo>
                      <a:pt x="2246" y="566"/>
                    </a:lnTo>
                    <a:lnTo>
                      <a:pt x="3227" y="0"/>
                    </a:lnTo>
                    <a:lnTo>
                      <a:pt x="3227" y="4074"/>
                    </a:lnTo>
                    <a:lnTo>
                      <a:pt x="2825" y="5195"/>
                    </a:lnTo>
                    <a:lnTo>
                      <a:pt x="0" y="6824"/>
                    </a:lnTo>
                    <a:close/>
                  </a:path>
                </a:pathLst>
              </a:custGeom>
              <a:solidFill>
                <a:srgbClr val="2EB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9"/>
              <p:cNvSpPr>
                <a:spLocks/>
              </p:cNvSpPr>
              <p:nvPr/>
            </p:nvSpPr>
            <p:spPr bwMode="auto">
              <a:xfrm>
                <a:off x="2053" y="-273"/>
                <a:ext cx="824" cy="475"/>
              </a:xfrm>
              <a:custGeom>
                <a:avLst/>
                <a:gdLst>
                  <a:gd name="T0" fmla="*/ 0 w 2472"/>
                  <a:gd name="T1" fmla="*/ 1427 h 1427"/>
                  <a:gd name="T2" fmla="*/ 0 w 2472"/>
                  <a:gd name="T3" fmla="*/ 1427 h 1427"/>
                  <a:gd name="T4" fmla="*/ 2472 w 2472"/>
                  <a:gd name="T5" fmla="*/ 0 h 1427"/>
                  <a:gd name="T6" fmla="*/ 0 w 2472"/>
                  <a:gd name="T7" fmla="*/ 1427 h 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2" h="1427">
                    <a:moveTo>
                      <a:pt x="0" y="1427"/>
                    </a:moveTo>
                    <a:lnTo>
                      <a:pt x="0" y="1427"/>
                    </a:lnTo>
                    <a:lnTo>
                      <a:pt x="2472" y="0"/>
                    </a:lnTo>
                    <a:lnTo>
                      <a:pt x="0" y="1427"/>
                    </a:lnTo>
                    <a:close/>
                  </a:path>
                </a:pathLst>
              </a:custGeom>
              <a:solidFill>
                <a:srgbClr val="446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0"/>
              <p:cNvSpPr>
                <a:spLocks/>
              </p:cNvSpPr>
              <p:nvPr/>
            </p:nvSpPr>
            <p:spPr bwMode="auto">
              <a:xfrm>
                <a:off x="1692" y="-273"/>
                <a:ext cx="1185" cy="2337"/>
              </a:xfrm>
              <a:custGeom>
                <a:avLst/>
                <a:gdLst>
                  <a:gd name="T0" fmla="*/ 0 w 3555"/>
                  <a:gd name="T1" fmla="*/ 7012 h 7012"/>
                  <a:gd name="T2" fmla="*/ 0 w 3555"/>
                  <a:gd name="T3" fmla="*/ 4444 h 7012"/>
                  <a:gd name="T4" fmla="*/ 1083 w 3555"/>
                  <a:gd name="T5" fmla="*/ 1427 h 7012"/>
                  <a:gd name="T6" fmla="*/ 3555 w 3555"/>
                  <a:gd name="T7" fmla="*/ 0 h 7012"/>
                  <a:gd name="T8" fmla="*/ 1309 w 3555"/>
                  <a:gd name="T9" fmla="*/ 6256 h 7012"/>
                  <a:gd name="T10" fmla="*/ 0 w 3555"/>
                  <a:gd name="T11" fmla="*/ 7012 h 7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5" h="7012">
                    <a:moveTo>
                      <a:pt x="0" y="7012"/>
                    </a:moveTo>
                    <a:lnTo>
                      <a:pt x="0" y="4444"/>
                    </a:lnTo>
                    <a:lnTo>
                      <a:pt x="1083" y="1427"/>
                    </a:lnTo>
                    <a:lnTo>
                      <a:pt x="3555" y="0"/>
                    </a:lnTo>
                    <a:lnTo>
                      <a:pt x="1309" y="6256"/>
                    </a:lnTo>
                    <a:lnTo>
                      <a:pt x="0" y="7012"/>
                    </a:lnTo>
                    <a:close/>
                  </a:path>
                </a:pathLst>
              </a:custGeom>
              <a:solidFill>
                <a:srgbClr val="2EBA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58" name="그림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296" y="2408456"/>
              <a:ext cx="543401" cy="543401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9" name="그림 1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59" y="2647246"/>
              <a:ext cx="1071841" cy="1071841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0" name="그림 1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56" y="2805315"/>
              <a:ext cx="617715" cy="617715"/>
            </a:xfrm>
            <a:prstGeom prst="rect">
              <a:avLst/>
            </a:prstGeo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88" name="直線接點 87"/>
          <p:cNvCxnSpPr/>
          <p:nvPr/>
        </p:nvCxnSpPr>
        <p:spPr>
          <a:xfrm flipV="1">
            <a:off x="2070839" y="2517846"/>
            <a:ext cx="9497579" cy="324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직각 삼각형 78"/>
          <p:cNvSpPr/>
          <p:nvPr/>
        </p:nvSpPr>
        <p:spPr>
          <a:xfrm rot="10800000" flipV="1">
            <a:off x="10782926" y="6032665"/>
            <a:ext cx="1409073" cy="825335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dist="292100" dir="16200000">
              <a:srgbClr val="87540F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113167" y="1521237"/>
            <a:ext cx="1504536" cy="703586"/>
            <a:chOff x="2101237" y="1883584"/>
            <a:chExt cx="1504536" cy="703586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422293">
              <a:off x="2380371" y="2038482"/>
              <a:ext cx="1225402" cy="548688"/>
            </a:xfrm>
            <a:prstGeom prst="rect">
              <a:avLst/>
            </a:prstGeom>
          </p:spPr>
        </p:pic>
        <p:sp>
          <p:nvSpPr>
            <p:cNvPr id="112" name="직사각형 3"/>
            <p:cNvSpPr/>
            <p:nvPr/>
          </p:nvSpPr>
          <p:spPr>
            <a:xfrm flipH="1">
              <a:off x="2101237" y="1883584"/>
              <a:ext cx="1447699" cy="558403"/>
            </a:xfrm>
            <a:custGeom>
              <a:avLst/>
              <a:gdLst>
                <a:gd name="connsiteX0" fmla="*/ 0 w 1221973"/>
                <a:gd name="connsiteY0" fmla="*/ 0 h 461818"/>
                <a:gd name="connsiteX1" fmla="*/ 1221973 w 1221973"/>
                <a:gd name="connsiteY1" fmla="*/ 0 h 461818"/>
                <a:gd name="connsiteX2" fmla="*/ 1221973 w 1221973"/>
                <a:gd name="connsiteY2" fmla="*/ 461818 h 461818"/>
                <a:gd name="connsiteX3" fmla="*/ 0 w 1221973"/>
                <a:gd name="connsiteY3" fmla="*/ 461818 h 461818"/>
                <a:gd name="connsiteX4" fmla="*/ 0 w 1221973"/>
                <a:gd name="connsiteY4" fmla="*/ 0 h 461818"/>
                <a:gd name="connsiteX0" fmla="*/ 0 w 1221973"/>
                <a:gd name="connsiteY0" fmla="*/ 0 h 461818"/>
                <a:gd name="connsiteX1" fmla="*/ 1221973 w 1221973"/>
                <a:gd name="connsiteY1" fmla="*/ 0 h 461818"/>
                <a:gd name="connsiteX2" fmla="*/ 1221973 w 1221973"/>
                <a:gd name="connsiteY2" fmla="*/ 461818 h 461818"/>
                <a:gd name="connsiteX3" fmla="*/ 0 w 1221973"/>
                <a:gd name="connsiteY3" fmla="*/ 461818 h 461818"/>
                <a:gd name="connsiteX4" fmla="*/ 0 w 1221973"/>
                <a:gd name="connsiteY4" fmla="*/ 0 h 461818"/>
                <a:gd name="connsiteX0" fmla="*/ 0 w 1221973"/>
                <a:gd name="connsiteY0" fmla="*/ 0 h 519288"/>
                <a:gd name="connsiteX1" fmla="*/ 1221973 w 1221973"/>
                <a:gd name="connsiteY1" fmla="*/ 0 h 519288"/>
                <a:gd name="connsiteX2" fmla="*/ 1221973 w 1221973"/>
                <a:gd name="connsiteY2" fmla="*/ 461818 h 519288"/>
                <a:gd name="connsiteX3" fmla="*/ 0 w 1221973"/>
                <a:gd name="connsiteY3" fmla="*/ 461818 h 519288"/>
                <a:gd name="connsiteX4" fmla="*/ 0 w 1221973"/>
                <a:gd name="connsiteY4" fmla="*/ 0 h 519288"/>
                <a:gd name="connsiteX0" fmla="*/ 0 w 1221973"/>
                <a:gd name="connsiteY0" fmla="*/ 0 h 494658"/>
                <a:gd name="connsiteX1" fmla="*/ 1221973 w 1221973"/>
                <a:gd name="connsiteY1" fmla="*/ 0 h 494658"/>
                <a:gd name="connsiteX2" fmla="*/ 1221973 w 1221973"/>
                <a:gd name="connsiteY2" fmla="*/ 461818 h 494658"/>
                <a:gd name="connsiteX3" fmla="*/ 0 w 1221973"/>
                <a:gd name="connsiteY3" fmla="*/ 461818 h 494658"/>
                <a:gd name="connsiteX4" fmla="*/ 0 w 1221973"/>
                <a:gd name="connsiteY4" fmla="*/ 0 h 494658"/>
                <a:gd name="connsiteX0" fmla="*/ 0 w 1221973"/>
                <a:gd name="connsiteY0" fmla="*/ 0 h 531603"/>
                <a:gd name="connsiteX1" fmla="*/ 1221973 w 1221973"/>
                <a:gd name="connsiteY1" fmla="*/ 36945 h 531603"/>
                <a:gd name="connsiteX2" fmla="*/ 1221973 w 1221973"/>
                <a:gd name="connsiteY2" fmla="*/ 498763 h 531603"/>
                <a:gd name="connsiteX3" fmla="*/ 0 w 1221973"/>
                <a:gd name="connsiteY3" fmla="*/ 498763 h 531603"/>
                <a:gd name="connsiteX4" fmla="*/ 0 w 1221973"/>
                <a:gd name="connsiteY4" fmla="*/ 0 h 531603"/>
                <a:gd name="connsiteX0" fmla="*/ 0 w 1221973"/>
                <a:gd name="connsiteY0" fmla="*/ 0 h 498763"/>
                <a:gd name="connsiteX1" fmla="*/ 1221973 w 1221973"/>
                <a:gd name="connsiteY1" fmla="*/ 36945 h 498763"/>
                <a:gd name="connsiteX2" fmla="*/ 1221973 w 1221973"/>
                <a:gd name="connsiteY2" fmla="*/ 498763 h 498763"/>
                <a:gd name="connsiteX3" fmla="*/ 9236 w 1221973"/>
                <a:gd name="connsiteY3" fmla="*/ 424872 h 498763"/>
                <a:gd name="connsiteX4" fmla="*/ 0 w 1221973"/>
                <a:gd name="connsiteY4" fmla="*/ 0 h 498763"/>
                <a:gd name="connsiteX0" fmla="*/ 0 w 1221973"/>
                <a:gd name="connsiteY0" fmla="*/ 0 h 535708"/>
                <a:gd name="connsiteX1" fmla="*/ 1221973 w 1221973"/>
                <a:gd name="connsiteY1" fmla="*/ 73890 h 535708"/>
                <a:gd name="connsiteX2" fmla="*/ 1221973 w 1221973"/>
                <a:gd name="connsiteY2" fmla="*/ 535708 h 535708"/>
                <a:gd name="connsiteX3" fmla="*/ 9236 w 1221973"/>
                <a:gd name="connsiteY3" fmla="*/ 461817 h 535708"/>
                <a:gd name="connsiteX4" fmla="*/ 0 w 1221973"/>
                <a:gd name="connsiteY4" fmla="*/ 0 h 5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3" h="535708">
                  <a:moveTo>
                    <a:pt x="0" y="0"/>
                  </a:moveTo>
                  <a:cubicBezTo>
                    <a:pt x="601288" y="92364"/>
                    <a:pt x="814649" y="73890"/>
                    <a:pt x="1221973" y="73890"/>
                  </a:cubicBezTo>
                  <a:lnTo>
                    <a:pt x="1221973" y="535708"/>
                  </a:lnTo>
                  <a:cubicBezTo>
                    <a:pt x="814649" y="535708"/>
                    <a:pt x="619760" y="535708"/>
                    <a:pt x="9236" y="461817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DB4D50"/>
                </a:gs>
                <a:gs pos="59000">
                  <a:srgbClr val="FF7C8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zh-TW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赴陸時</a:t>
              </a:r>
              <a:endPara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</p:grpSp>
      <p:cxnSp>
        <p:nvCxnSpPr>
          <p:cNvPr id="93" name="直線接點 92"/>
          <p:cNvCxnSpPr/>
          <p:nvPr/>
        </p:nvCxnSpPr>
        <p:spPr>
          <a:xfrm flipV="1">
            <a:off x="2070839" y="2936147"/>
            <a:ext cx="9497579" cy="2256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9"/>
          <p:cNvGrpSpPr/>
          <p:nvPr/>
        </p:nvGrpSpPr>
        <p:grpSpPr>
          <a:xfrm>
            <a:off x="1002119" y="2517846"/>
            <a:ext cx="1269663" cy="896757"/>
            <a:chOff x="4360803" y="1688277"/>
            <a:chExt cx="1169762" cy="1013297"/>
          </a:xfrm>
          <a:solidFill>
            <a:schemeClr val="bg1">
              <a:alpha val="30000"/>
            </a:schemeClr>
          </a:solidFill>
        </p:grpSpPr>
        <p:sp>
          <p:nvSpPr>
            <p:cNvPr id="116" name="Freeform: Shape 10"/>
            <p:cNvSpPr/>
            <p:nvPr/>
          </p:nvSpPr>
          <p:spPr>
            <a:xfrm>
              <a:off x="4360803" y="1688277"/>
              <a:ext cx="540177" cy="1013297"/>
            </a:xfrm>
            <a:custGeom>
              <a:avLst/>
              <a:gdLst/>
              <a:ahLst/>
              <a:cxnLst/>
              <a:rect l="l" t="t" r="r" b="b"/>
              <a:pathLst>
                <a:path w="540177" h="1013297">
                  <a:moveTo>
                    <a:pt x="423449" y="0"/>
                  </a:moveTo>
                  <a:lnTo>
                    <a:pt x="540177" y="221038"/>
                  </a:lnTo>
                  <a:cubicBezTo>
                    <a:pt x="444973" y="265742"/>
                    <a:pt x="379159" y="310239"/>
                    <a:pt x="342733" y="354530"/>
                  </a:cubicBezTo>
                  <a:cubicBezTo>
                    <a:pt x="306307" y="398820"/>
                    <a:pt x="286025" y="451182"/>
                    <a:pt x="281886" y="511616"/>
                  </a:cubicBezTo>
                  <a:lnTo>
                    <a:pt x="540177" y="511616"/>
                  </a:lnTo>
                  <a:lnTo>
                    <a:pt x="540177" y="1013297"/>
                  </a:lnTo>
                  <a:lnTo>
                    <a:pt x="0" y="1013297"/>
                  </a:lnTo>
                  <a:lnTo>
                    <a:pt x="0" y="597299"/>
                  </a:lnTo>
                  <a:cubicBezTo>
                    <a:pt x="0" y="444145"/>
                    <a:pt x="31873" y="323278"/>
                    <a:pt x="95618" y="234697"/>
                  </a:cubicBezTo>
                  <a:cubicBezTo>
                    <a:pt x="159363" y="146117"/>
                    <a:pt x="268640" y="67884"/>
                    <a:pt x="4234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Freeform: Shape 11"/>
            <p:cNvSpPr/>
            <p:nvPr/>
          </p:nvSpPr>
          <p:spPr>
            <a:xfrm>
              <a:off x="4990388" y="1688277"/>
              <a:ext cx="540177" cy="1013297"/>
            </a:xfrm>
            <a:custGeom>
              <a:avLst/>
              <a:gdLst/>
              <a:ahLst/>
              <a:cxnLst/>
              <a:rect l="l" t="t" r="r" b="b"/>
              <a:pathLst>
                <a:path w="540177" h="1013297">
                  <a:moveTo>
                    <a:pt x="423449" y="0"/>
                  </a:moveTo>
                  <a:lnTo>
                    <a:pt x="540177" y="221038"/>
                  </a:lnTo>
                  <a:cubicBezTo>
                    <a:pt x="444973" y="265742"/>
                    <a:pt x="379158" y="310239"/>
                    <a:pt x="342733" y="354530"/>
                  </a:cubicBezTo>
                  <a:cubicBezTo>
                    <a:pt x="306307" y="398820"/>
                    <a:pt x="286025" y="451182"/>
                    <a:pt x="281885" y="511616"/>
                  </a:cubicBezTo>
                  <a:lnTo>
                    <a:pt x="540177" y="511616"/>
                  </a:lnTo>
                  <a:lnTo>
                    <a:pt x="540177" y="1013297"/>
                  </a:lnTo>
                  <a:lnTo>
                    <a:pt x="0" y="1013297"/>
                  </a:lnTo>
                  <a:lnTo>
                    <a:pt x="0" y="597299"/>
                  </a:lnTo>
                  <a:cubicBezTo>
                    <a:pt x="0" y="444145"/>
                    <a:pt x="31873" y="323278"/>
                    <a:pt x="95618" y="234697"/>
                  </a:cubicBezTo>
                  <a:cubicBezTo>
                    <a:pt x="159363" y="146117"/>
                    <a:pt x="268640" y="67884"/>
                    <a:pt x="4234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92" name="直線接點 91"/>
          <p:cNvCxnSpPr/>
          <p:nvPr/>
        </p:nvCxnSpPr>
        <p:spPr>
          <a:xfrm>
            <a:off x="2031043" y="3336503"/>
            <a:ext cx="9537375" cy="231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 flipV="1">
            <a:off x="2041546" y="3783435"/>
            <a:ext cx="9526872" cy="579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>
            <a:off x="2041546" y="4206995"/>
            <a:ext cx="9468149" cy="167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>
            <a:off x="2031043" y="4587861"/>
            <a:ext cx="9456419" cy="91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>
            <a:off x="2041546" y="5007310"/>
            <a:ext cx="9468149" cy="1769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 flipV="1">
            <a:off x="2041546" y="5429448"/>
            <a:ext cx="9468149" cy="7141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0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1992</Words>
  <Application>Microsoft Office PowerPoint</Application>
  <PresentationFormat>寬螢幕</PresentationFormat>
  <Paragraphs>97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6" baseType="lpstr">
      <vt:lpstr>FZYaoTi</vt:lpstr>
      <vt:lpstr>맑은 고딕</vt:lpstr>
      <vt:lpstr>Microsoft YaHei UI Light</vt:lpstr>
      <vt:lpstr>STFangsong</vt:lpstr>
      <vt:lpstr>YouYuan</vt:lpstr>
      <vt:lpstr>Yu Gothic UI</vt:lpstr>
      <vt:lpstr>Yu Gothic UI Light</vt:lpstr>
      <vt:lpstr>微軟正黑體 Light</vt:lpstr>
      <vt:lpstr>新細明體</vt:lpstr>
      <vt:lpstr>標楷體</vt:lpstr>
      <vt:lpstr>Arial</vt:lpstr>
      <vt:lpstr>Calibri</vt:lpstr>
      <vt:lpstr>Rockwell Extra Bold</vt:lpstr>
      <vt:lpstr>Wingdings</vt:lpstr>
      <vt:lpstr>Wingdings 3</vt:lpstr>
      <vt:lpstr>1_Office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seok0621</dc:creator>
  <cp:lastModifiedBy>王愛茹</cp:lastModifiedBy>
  <cp:revision>74</cp:revision>
  <dcterms:created xsi:type="dcterms:W3CDTF">2019-01-10T13:22:04Z</dcterms:created>
  <dcterms:modified xsi:type="dcterms:W3CDTF">2019-02-25T03:03:15Z</dcterms:modified>
</cp:coreProperties>
</file>