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0588" y="597876"/>
            <a:ext cx="10824919" cy="4721469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202124"/>
                </a:solidFill>
                <a:latin typeface="Google Sans"/>
              </a:rPr>
              <a:t>發現物品掉落附掛於</a:t>
            </a:r>
            <a:r>
              <a:rPr lang="zh-TW" altLang="en-US" b="1" dirty="0">
                <a:solidFill>
                  <a:srgbClr val="00B0F0"/>
                </a:solidFill>
                <a:latin typeface="Google Sans"/>
              </a:rPr>
              <a:t>台電公司電線</a:t>
            </a:r>
            <a:r>
              <a:rPr lang="zh-TW" altLang="en-US" dirty="0">
                <a:solidFill>
                  <a:srgbClr val="202124"/>
                </a:solidFill>
                <a:latin typeface="Google Sans"/>
              </a:rPr>
              <a:t>上，或發現倒塌之桿線、斷落垂下、外露之電線，</a:t>
            </a:r>
            <a:r>
              <a:rPr lang="zh-TW" altLang="en-US" b="1" dirty="0">
                <a:solidFill>
                  <a:srgbClr val="FF0000"/>
                </a:solidFill>
                <a:latin typeface="Google Sans"/>
              </a:rPr>
              <a:t>千萬不可靠近</a:t>
            </a:r>
            <a:r>
              <a:rPr lang="zh-TW" altLang="en-US" dirty="0">
                <a:solidFill>
                  <a:srgbClr val="202124"/>
                </a:solidFill>
                <a:latin typeface="Google Sans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latin typeface="Google Sans"/>
              </a:rPr>
              <a:t>撿拾或碰觸</a:t>
            </a:r>
            <a:r>
              <a:rPr lang="zh-TW" altLang="en-US" dirty="0">
                <a:solidFill>
                  <a:srgbClr val="202124"/>
                </a:solidFill>
                <a:latin typeface="Google Sans"/>
              </a:rPr>
              <a:t>，應立即</a:t>
            </a:r>
            <a:r>
              <a:rPr lang="zh-TW" altLang="en-US" dirty="0">
                <a:solidFill>
                  <a:srgbClr val="040C28"/>
                </a:solidFill>
                <a:latin typeface="Google Sans"/>
              </a:rPr>
              <a:t>撥打專線</a:t>
            </a:r>
            <a:r>
              <a:rPr lang="zh-TW" altLang="en-US" dirty="0" smtClean="0">
                <a:solidFill>
                  <a:srgbClr val="040C28"/>
                </a:solidFill>
                <a:latin typeface="Google Sans"/>
              </a:rPr>
              <a:t>電話卓蘭所</a:t>
            </a:r>
            <a:r>
              <a:rPr lang="en-US" altLang="zh-TW" dirty="0" smtClean="0">
                <a:solidFill>
                  <a:srgbClr val="040C28"/>
                </a:solidFill>
                <a:latin typeface="Google Sans"/>
              </a:rPr>
              <a:t>25891718</a:t>
            </a:r>
            <a:r>
              <a:rPr lang="zh-TW" altLang="en-US" dirty="0" smtClean="0">
                <a:solidFill>
                  <a:srgbClr val="040C28"/>
                </a:solidFill>
                <a:latin typeface="Google Sans"/>
              </a:rPr>
              <a:t>或「</a:t>
            </a:r>
            <a:r>
              <a:rPr lang="en-US" altLang="zh-TW" dirty="0">
                <a:solidFill>
                  <a:srgbClr val="040C28"/>
                </a:solidFill>
                <a:latin typeface="Google Sans"/>
              </a:rPr>
              <a:t>1911</a:t>
            </a:r>
            <a:r>
              <a:rPr lang="zh-TW" altLang="en-US" dirty="0">
                <a:solidFill>
                  <a:srgbClr val="040C28"/>
                </a:solidFill>
                <a:latin typeface="Google Sans"/>
              </a:rPr>
              <a:t>」通知台電公司處理</a:t>
            </a:r>
            <a:r>
              <a:rPr lang="zh-TW" altLang="en-US" dirty="0">
                <a:solidFill>
                  <a:srgbClr val="202124"/>
                </a:solidFill>
                <a:latin typeface="Google Sans"/>
              </a:rPr>
              <a:t>，以免發生觸電意外。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922484" y="5521432"/>
            <a:ext cx="9520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撥打專線電話卓蘭所</a:t>
            </a:r>
            <a:r>
              <a:rPr lang="en-US" altLang="zh-TW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25891718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881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切割線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68</Words>
  <Application>Microsoft Office PowerPoint</Application>
  <PresentationFormat>寬螢幕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Google Sans</vt:lpstr>
      <vt:lpstr>微軟正黑體</vt:lpstr>
      <vt:lpstr>Century Gothic</vt:lpstr>
      <vt:lpstr>Wingdings 3</vt:lpstr>
      <vt:lpstr>切割線</vt:lpstr>
      <vt:lpstr>發現物品掉落附掛於台電公司電線上，或發現倒塌之桿線、斷落垂下、外露之電線，千萬不可靠近、撿拾或碰觸，應立即撥打專線電話卓蘭所25891718或「1911」通知台電公司處理，以免發生觸電意外。</vt:lpstr>
    </vt:vector>
  </TitlesOfParts>
  <Company>苗栗縣卓蘭公所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發現物品掉落附掛於台電公司電線上，或發現倒塌之桿線、斷落垂下、外露之電線，千萬不可靠近、撿拾或碰觸，應立即撥打專線電話卓蘭所25891718或「1911」通知台電公司處理，以免發生觸電意外。</dc:title>
  <dc:creator>admin</dc:creator>
  <cp:lastModifiedBy>admin</cp:lastModifiedBy>
  <cp:revision>3</cp:revision>
  <dcterms:created xsi:type="dcterms:W3CDTF">2023-07-27T00:22:58Z</dcterms:created>
  <dcterms:modified xsi:type="dcterms:W3CDTF">2023-07-27T00:51:52Z</dcterms:modified>
</cp:coreProperties>
</file>