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3"/>
  </p:notesMasterIdLst>
  <p:handoutMasterIdLst>
    <p:handoutMasterId r:id="rId4"/>
  </p:handoutMasterIdLst>
  <p:sldIdLst>
    <p:sldId id="407" r:id="rId2"/>
  </p:sldIdLst>
  <p:sldSz cx="9144000" cy="6858000" type="screen4x3"/>
  <p:notesSz cx="6807200" cy="99393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=""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00"/>
    <a:srgbClr val="0060A8"/>
    <a:srgbClr val="FF9999"/>
    <a:srgbClr val="00FFFF"/>
    <a:srgbClr val="99FF66"/>
    <a:srgbClr val="0070C0"/>
    <a:srgbClr val="FF0066"/>
    <a:srgbClr val="0000FF"/>
    <a:srgbClr val="3310C6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0164" autoAdjust="0"/>
  </p:normalViewPr>
  <p:slideViewPr>
    <p:cSldViewPr>
      <p:cViewPr varScale="1">
        <p:scale>
          <a:sx n="103" d="100"/>
          <a:sy n="103" d="100"/>
        </p:scale>
        <p:origin x="-19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="" xmlns:a16="http://schemas.microsoft.com/office/drawing/2014/main" id="{84E9606E-850B-43EA-9DC4-E737A0D123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2" rIns="91524" bIns="457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3" name="Rectangle 3">
            <a:extLst>
              <a:ext uri="{FF2B5EF4-FFF2-40B4-BE49-F238E27FC236}">
                <a16:creationId xmlns="" xmlns:a16="http://schemas.microsoft.com/office/drawing/2014/main" id="{428BC89D-30E5-42E5-BC64-6AD15884DCB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349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2" rIns="91524" bIns="457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4" name="Rectangle 4">
            <a:extLst>
              <a:ext uri="{FF2B5EF4-FFF2-40B4-BE49-F238E27FC236}">
                <a16:creationId xmlns="" xmlns:a16="http://schemas.microsoft.com/office/drawing/2014/main" id="{BDC1D2AA-BF1F-4E37-9226-F3109F41D99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4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2" rIns="91524" bIns="457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5" name="Rectangle 5">
            <a:extLst>
              <a:ext uri="{FF2B5EF4-FFF2-40B4-BE49-F238E27FC236}">
                <a16:creationId xmlns="" xmlns:a16="http://schemas.microsoft.com/office/drawing/2014/main" id="{E48EE9F7-5A1A-4F48-8598-D4668666BD5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349" y="9440864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2" rIns="91524" bIns="457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0738F5C-53D8-4DFE-8E32-EB6DB8E6B2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D74C2BC9-CA1B-4E26-8EAC-35671B47BC7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2" rIns="91524" bIns="457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72D88748-A771-41DB-ACCA-9567D08268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5349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2" rIns="91524" bIns="457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7477516-3A6C-40AC-A9EA-1AF7AF27829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BD5CB07E-051C-4C8D-87C2-5ECBD9CC31F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784" y="4721225"/>
            <a:ext cx="544480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2" rIns="91524" bIns="457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="" xmlns:a16="http://schemas.microsoft.com/office/drawing/2014/main" id="{F438BA02-E37F-4562-B187-15E76DB5DD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4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2" rIns="91524" bIns="457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15" name="Rectangle 7">
            <a:extLst>
              <a:ext uri="{FF2B5EF4-FFF2-40B4-BE49-F238E27FC236}">
                <a16:creationId xmlns="" xmlns:a16="http://schemas.microsoft.com/office/drawing/2014/main" id="{136106B0-A126-406C-857F-5B706FBD8E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349" y="9440864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2" rIns="91524" bIns="457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F5A94DD-516B-47F1-8845-DEC32949C1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72C49BD3-8620-4839-A485-32856F158E83}"/>
              </a:ext>
            </a:extLst>
          </p:cNvPr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5" name="矩形 4">
            <a:extLst>
              <a:ext uri="{FF2B5EF4-FFF2-40B4-BE49-F238E27FC236}">
                <a16:creationId xmlns="" xmlns:a16="http://schemas.microsoft.com/office/drawing/2014/main" id="{C4645F0E-E31D-4B24-A269-E49842F80400}"/>
              </a:ext>
            </a:extLst>
          </p:cNvPr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1733B552-313D-47A8-A385-B6128AB9D721}"/>
              </a:ext>
            </a:extLst>
          </p:cNvPr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5A4F0046-B2D9-416B-95D0-05C19B9565EC}"/>
              </a:ext>
            </a:extLst>
          </p:cNvPr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10" name="日期版面配置區 27">
            <a:extLst>
              <a:ext uri="{FF2B5EF4-FFF2-40B4-BE49-F238E27FC236}">
                <a16:creationId xmlns="" xmlns:a16="http://schemas.microsoft.com/office/drawing/2014/main" id="{B14AA39F-282A-47E9-A689-1BD61AC905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頁尾版面配置區 16">
            <a:extLst>
              <a:ext uri="{FF2B5EF4-FFF2-40B4-BE49-F238E27FC236}">
                <a16:creationId xmlns="" xmlns:a16="http://schemas.microsoft.com/office/drawing/2014/main" id="{840557BD-31DB-4793-9FA5-C9691E3A3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28">
            <a:extLst>
              <a:ext uri="{FF2B5EF4-FFF2-40B4-BE49-F238E27FC236}">
                <a16:creationId xmlns="" xmlns:a16="http://schemas.microsoft.com/office/drawing/2014/main" id="{A88AC73B-4552-48C8-829A-971521CF9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0F2594-CF6E-48EB-B07E-BB75002D17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401867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42D1E3A7-78E3-426C-92BC-7AEF355C8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D141CF29-87CE-4AFE-84AC-273B719BF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B84FCCA8-A1F6-4899-81E1-59EEE3EFF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6709E9-8C54-4EC1-9657-E1650F964E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74897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12">
            <a:extLst>
              <a:ext uri="{FF2B5EF4-FFF2-40B4-BE49-F238E27FC236}">
                <a16:creationId xmlns="" xmlns:a16="http://schemas.microsoft.com/office/drawing/2014/main" id="{251836D3-25DA-4FD3-A3D8-26EDBCB19F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等腰三角形 4">
            <a:extLst>
              <a:ext uri="{FF2B5EF4-FFF2-40B4-BE49-F238E27FC236}">
                <a16:creationId xmlns="" xmlns:a16="http://schemas.microsoft.com/office/drawing/2014/main" id="{E472BD78-D992-47A2-AABD-1E0B0457E093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6" name="直線接點 15">
            <a:extLst>
              <a:ext uri="{FF2B5EF4-FFF2-40B4-BE49-F238E27FC236}">
                <a16:creationId xmlns="" xmlns:a16="http://schemas.microsoft.com/office/drawing/2014/main" id="{BB50E914-86F6-4F54-B01C-862C30ADAC91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3">
            <a:extLst>
              <a:ext uri="{FF2B5EF4-FFF2-40B4-BE49-F238E27FC236}">
                <a16:creationId xmlns="" xmlns:a16="http://schemas.microsoft.com/office/drawing/2014/main" id="{916145FD-6A88-41CB-86B5-1383AEE07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4">
            <a:extLst>
              <a:ext uri="{FF2B5EF4-FFF2-40B4-BE49-F238E27FC236}">
                <a16:creationId xmlns="" xmlns:a16="http://schemas.microsoft.com/office/drawing/2014/main" id="{ED8004F2-B9A1-4738-9674-0516CE965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="" xmlns:a16="http://schemas.microsoft.com/office/drawing/2014/main" id="{DA370790-2886-45BE-8634-ECD4F3FBF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5F8973-60DD-4E04-84AB-55373863B5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55384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47448CBB-FC71-4954-9652-C5AF194DD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FDCE3586-FA8A-4D94-96B9-83B790FE9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9C288D8E-8CC3-482F-814D-BE091CC3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27A5D1-E222-404C-9EFC-85F4E30123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83381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2F544974-4C7F-4E3E-9A91-83330AE22241}"/>
              </a:ext>
            </a:extLst>
          </p:cNvPr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5" name="矩形 4">
            <a:extLst>
              <a:ext uri="{FF2B5EF4-FFF2-40B4-BE49-F238E27FC236}">
                <a16:creationId xmlns="" xmlns:a16="http://schemas.microsoft.com/office/drawing/2014/main" id="{A715DE62-C049-44AE-89A1-238A8D0CF9C4}"/>
              </a:ext>
            </a:extLst>
          </p:cNvPr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日期版面配置區 3">
            <a:extLst>
              <a:ext uri="{FF2B5EF4-FFF2-40B4-BE49-F238E27FC236}">
                <a16:creationId xmlns="" xmlns:a16="http://schemas.microsoft.com/office/drawing/2014/main" id="{CD11CF76-1B90-4DDB-B51F-20B736153B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4">
            <a:extLst>
              <a:ext uri="{FF2B5EF4-FFF2-40B4-BE49-F238E27FC236}">
                <a16:creationId xmlns="" xmlns:a16="http://schemas.microsoft.com/office/drawing/2014/main" id="{4AC02C8C-08D6-4ADD-AE97-E37BBB414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5">
            <a:extLst>
              <a:ext uri="{FF2B5EF4-FFF2-40B4-BE49-F238E27FC236}">
                <a16:creationId xmlns="" xmlns:a16="http://schemas.microsoft.com/office/drawing/2014/main" id="{FDE49F71-7B6A-48C4-9118-30CC9A678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E6B849-6E1B-4CBC-84FD-C71BBBA4F7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4190798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D6CA9806-AE71-4065-9181-FBF938206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24660C8B-2F93-43C6-9888-6D616FA44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63D0822A-E464-465B-9BB9-5711F2B79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9E40B2-38F0-4A6C-891A-B96AEDEDCB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45506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80557F40-8416-40B5-B455-0042CB393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56996F6B-D573-4D53-86B4-E716C7467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1DACEB89-1487-470B-9E45-E517A18E1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CCAF10-F4A5-4C9E-8C6F-A79CCD6375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90991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>
            <a:extLst>
              <a:ext uri="{FF2B5EF4-FFF2-40B4-BE49-F238E27FC236}">
                <a16:creationId xmlns="" xmlns:a16="http://schemas.microsoft.com/office/drawing/2014/main" id="{851E21C0-4C09-412B-9FB5-10124C7C0703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日期版面配置區 2">
            <a:extLst>
              <a:ext uri="{FF2B5EF4-FFF2-40B4-BE49-F238E27FC236}">
                <a16:creationId xmlns="" xmlns:a16="http://schemas.microsoft.com/office/drawing/2014/main" id="{E8C662E7-0FCC-4858-AB7F-1A698D58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3">
            <a:extLst>
              <a:ext uri="{FF2B5EF4-FFF2-40B4-BE49-F238E27FC236}">
                <a16:creationId xmlns="" xmlns:a16="http://schemas.microsoft.com/office/drawing/2014/main" id="{C584ABBA-8445-487B-B888-770489AC1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4">
            <a:extLst>
              <a:ext uri="{FF2B5EF4-FFF2-40B4-BE49-F238E27FC236}">
                <a16:creationId xmlns="" xmlns:a16="http://schemas.microsoft.com/office/drawing/2014/main" id="{94F18CB9-A213-48E6-9F6F-F6AF0AB75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B5A1D0-D698-40D0-BB7B-77C37CBF97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77057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線接點 12">
            <a:extLst>
              <a:ext uri="{FF2B5EF4-FFF2-40B4-BE49-F238E27FC236}">
                <a16:creationId xmlns="" xmlns:a16="http://schemas.microsoft.com/office/drawing/2014/main" id="{B7DD49E9-1FFE-4FCD-BD87-DA759E46C6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" name="等腰三角形 2">
            <a:extLst>
              <a:ext uri="{FF2B5EF4-FFF2-40B4-BE49-F238E27FC236}">
                <a16:creationId xmlns="" xmlns:a16="http://schemas.microsoft.com/office/drawing/2014/main" id="{29003CB8-2B1A-4BFB-8325-0C0F6EC66129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4" name="日期版面配置區 1">
            <a:extLst>
              <a:ext uri="{FF2B5EF4-FFF2-40B4-BE49-F238E27FC236}">
                <a16:creationId xmlns="" xmlns:a16="http://schemas.microsoft.com/office/drawing/2014/main" id="{FBBC2FE7-B060-41A9-8C64-B09FF919F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>
            <a:extLst>
              <a:ext uri="{FF2B5EF4-FFF2-40B4-BE49-F238E27FC236}">
                <a16:creationId xmlns="" xmlns:a16="http://schemas.microsoft.com/office/drawing/2014/main" id="{8C915EFF-B867-4134-BE30-FA23D3408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3">
            <a:extLst>
              <a:ext uri="{FF2B5EF4-FFF2-40B4-BE49-F238E27FC236}">
                <a16:creationId xmlns="" xmlns:a16="http://schemas.microsoft.com/office/drawing/2014/main" id="{D7D79360-B27B-4056-BFAE-DE4088451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C519AF-C4C9-4BB7-AA41-9C82A54759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00535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12">
            <a:extLst>
              <a:ext uri="{FF2B5EF4-FFF2-40B4-BE49-F238E27FC236}">
                <a16:creationId xmlns="" xmlns:a16="http://schemas.microsoft.com/office/drawing/2014/main" id="{45DDC0DA-D6E1-44AB-B25F-3E90CC1139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" name="直線接點 14">
            <a:extLst>
              <a:ext uri="{FF2B5EF4-FFF2-40B4-BE49-F238E27FC236}">
                <a16:creationId xmlns="" xmlns:a16="http://schemas.microsoft.com/office/drawing/2014/main" id="{4C91D11F-9432-49D2-98C4-F2B60FC59371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等腰三角形 6">
            <a:extLst>
              <a:ext uri="{FF2B5EF4-FFF2-40B4-BE49-F238E27FC236}">
                <a16:creationId xmlns="" xmlns:a16="http://schemas.microsoft.com/office/drawing/2014/main" id="{1EB4726A-D44E-46D5-9F90-F67BA1A103C1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4">
            <a:extLst>
              <a:ext uri="{FF2B5EF4-FFF2-40B4-BE49-F238E27FC236}">
                <a16:creationId xmlns="" xmlns:a16="http://schemas.microsoft.com/office/drawing/2014/main" id="{B9A5DD18-6F01-403B-B8D6-D55B269AA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頁尾版面配置區 5">
            <a:extLst>
              <a:ext uri="{FF2B5EF4-FFF2-40B4-BE49-F238E27FC236}">
                <a16:creationId xmlns="" xmlns:a16="http://schemas.microsoft.com/office/drawing/2014/main" id="{4A6620A4-76FD-4F31-93D7-8DE6BCD08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6">
            <a:extLst>
              <a:ext uri="{FF2B5EF4-FFF2-40B4-BE49-F238E27FC236}">
                <a16:creationId xmlns="" xmlns:a16="http://schemas.microsoft.com/office/drawing/2014/main" id="{6D296FD0-2456-4F7A-8755-F7E584E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B22B28-8FEB-45FA-892F-FB60030BE3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24829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12">
            <a:extLst>
              <a:ext uri="{FF2B5EF4-FFF2-40B4-BE49-F238E27FC236}">
                <a16:creationId xmlns="" xmlns:a16="http://schemas.microsoft.com/office/drawing/2014/main" id="{CE2F8BC2-CD9D-4C11-A5D4-9898164D9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" name="等腰三角形 5">
            <a:extLst>
              <a:ext uri="{FF2B5EF4-FFF2-40B4-BE49-F238E27FC236}">
                <a16:creationId xmlns="" xmlns:a16="http://schemas.microsoft.com/office/drawing/2014/main" id="{E8014DC7-FC6D-4F17-9A97-2EAB20120B4F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C51979A8-A85C-41C3-9613-26A4DF2E888A}"/>
              </a:ext>
            </a:extLst>
          </p:cNvPr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日期版面配置區 4">
            <a:extLst>
              <a:ext uri="{FF2B5EF4-FFF2-40B4-BE49-F238E27FC236}">
                <a16:creationId xmlns="" xmlns:a16="http://schemas.microsoft.com/office/drawing/2014/main" id="{61C40D0F-15EB-40FE-8E05-27EF97CAE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頁尾版面配置區 5">
            <a:extLst>
              <a:ext uri="{FF2B5EF4-FFF2-40B4-BE49-F238E27FC236}">
                <a16:creationId xmlns="" xmlns:a16="http://schemas.microsoft.com/office/drawing/2014/main" id="{EB7F65E4-6940-417A-BDBC-4E365FDCA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6">
            <a:extLst>
              <a:ext uri="{FF2B5EF4-FFF2-40B4-BE49-F238E27FC236}">
                <a16:creationId xmlns="" xmlns:a16="http://schemas.microsoft.com/office/drawing/2014/main" id="{1937F112-68E3-412F-BF54-373F98956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EBCE06-F2FB-4658-B7CD-7D89A61259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4121522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21">
            <a:extLst>
              <a:ext uri="{FF2B5EF4-FFF2-40B4-BE49-F238E27FC236}">
                <a16:creationId xmlns="" xmlns:a16="http://schemas.microsoft.com/office/drawing/2014/main" id="{A6198F80-7B70-4A70-A12F-43D204E3220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7" name="文字版面配置區 12">
            <a:extLst>
              <a:ext uri="{FF2B5EF4-FFF2-40B4-BE49-F238E27FC236}">
                <a16:creationId xmlns="" xmlns:a16="http://schemas.microsoft.com/office/drawing/2014/main" id="{78F6FF23-7F33-4817-B0E1-C3AC3AFFCC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4" name="日期版面配置區 13">
            <a:extLst>
              <a:ext uri="{FF2B5EF4-FFF2-40B4-BE49-F238E27FC236}">
                <a16:creationId xmlns="" xmlns:a16="http://schemas.microsoft.com/office/drawing/2014/main" id="{D5B2C666-6165-4DEF-BB63-FF51C0B5BE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A36F9713-DC36-4FB3-B704-6C3B4E4F3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投影片編號版面配置區 22">
            <a:extLst>
              <a:ext uri="{FF2B5EF4-FFF2-40B4-BE49-F238E27FC236}">
                <a16:creationId xmlns="" xmlns:a16="http://schemas.microsoft.com/office/drawing/2014/main" id="{54F91115-F6BC-4324-BCF1-8223725EAA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0E6A38B-FB66-4F54-AF48-E0A8DB78FD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直線接點 27">
            <a:extLst>
              <a:ext uri="{FF2B5EF4-FFF2-40B4-BE49-F238E27FC236}">
                <a16:creationId xmlns="" xmlns:a16="http://schemas.microsoft.com/office/drawing/2014/main" id="{D5C8F24B-3B67-438B-BA94-47099D7258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2" name="直線接點 28">
            <a:extLst>
              <a:ext uri="{FF2B5EF4-FFF2-40B4-BE49-F238E27FC236}">
                <a16:creationId xmlns="" xmlns:a16="http://schemas.microsoft.com/office/drawing/2014/main" id="{A6A549CB-525F-4EB3-A7E5-9F9027EF9C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等腰三角形 9">
            <a:extLst>
              <a:ext uri="{FF2B5EF4-FFF2-40B4-BE49-F238E27FC236}">
                <a16:creationId xmlns="" xmlns:a16="http://schemas.microsoft.com/office/drawing/2014/main" id="{350C0A76-D0C9-4628-9788-ED11F148F5F8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1034" name="Picture 7" descr="j0393984">
            <a:extLst>
              <a:ext uri="{FF2B5EF4-FFF2-40B4-BE49-F238E27FC236}">
                <a16:creationId xmlns="" xmlns:a16="http://schemas.microsoft.com/office/drawing/2014/main" id="{D057718F-E4A1-4C9F-8039-E0B541670E7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35" name="Picture 9" descr="j0123557">
            <a:extLst>
              <a:ext uri="{FF2B5EF4-FFF2-40B4-BE49-F238E27FC236}">
                <a16:creationId xmlns="" xmlns:a16="http://schemas.microsoft.com/office/drawing/2014/main" id="{A165759E-F781-435F-AF57-E9BA42C00603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179388" y="4941888"/>
            <a:ext cx="1958975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512" r:id="rId1"/>
    <p:sldLayoutId id="2147489513" r:id="rId2"/>
    <p:sldLayoutId id="2147489514" r:id="rId3"/>
    <p:sldLayoutId id="2147489515" r:id="rId4"/>
    <p:sldLayoutId id="2147489516" r:id="rId5"/>
    <p:sldLayoutId id="2147489517" r:id="rId6"/>
    <p:sldLayoutId id="2147489518" r:id="rId7"/>
    <p:sldLayoutId id="2147489519" r:id="rId8"/>
    <p:sldLayoutId id="2147489520" r:id="rId9"/>
    <p:sldLayoutId id="2147489521" r:id="rId10"/>
    <p:sldLayoutId id="21474895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anose="05040102010807070707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anose="05040102010807070707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anose="05000000000000000000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01080" cy="561956"/>
          </a:xfrm>
        </p:spPr>
        <p:txBody>
          <a:bodyPr/>
          <a:lstStyle/>
          <a:p>
            <a:r>
              <a:rPr lang="zh-TW" altLang="en-US" sz="2800" dirty="0">
                <a:latin typeface="+mj-ea"/>
              </a:rPr>
              <a:t>通霄鎮</a:t>
            </a:r>
            <a:r>
              <a:rPr lang="en-US" altLang="zh-TW" sz="2800" dirty="0">
                <a:latin typeface="+mj-ea"/>
              </a:rPr>
              <a:t>112</a:t>
            </a:r>
            <a:r>
              <a:rPr lang="zh-TW" altLang="en-US" sz="2800" dirty="0">
                <a:latin typeface="+mj-ea"/>
              </a:rPr>
              <a:t>年第</a:t>
            </a:r>
            <a:r>
              <a:rPr lang="en-US" altLang="zh-TW" sz="2800" dirty="0">
                <a:latin typeface="+mj-ea"/>
              </a:rPr>
              <a:t>1</a:t>
            </a:r>
            <a:r>
              <a:rPr lang="zh-TW" altLang="en-US" sz="2800" dirty="0">
                <a:latin typeface="+mj-ea"/>
              </a:rPr>
              <a:t>季實價登錄買賣交易熱點區域圖</a:t>
            </a:r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4000496" y="714356"/>
            <a:ext cx="5043494" cy="357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統計期間：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112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年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月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日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-112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年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月</a:t>
            </a:r>
            <a:r>
              <a:rPr kumimoji="0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31</a:t>
            </a: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日</a:t>
            </a:r>
          </a:p>
        </p:txBody>
      </p:sp>
      <p:sp>
        <p:nvSpPr>
          <p:cNvPr id="14" name="標題 1"/>
          <p:cNvSpPr txBox="1">
            <a:spLocks/>
          </p:cNvSpPr>
          <p:nvPr/>
        </p:nvSpPr>
        <p:spPr bwMode="auto">
          <a:xfrm>
            <a:off x="4786314" y="2786058"/>
            <a:ext cx="1857388" cy="107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北勢窩路段周邊</a:t>
            </a:r>
            <a:endParaRPr kumimoji="0" lang="en-US" altLang="zh-TW" sz="9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交易量：</a:t>
            </a:r>
            <a:r>
              <a:rPr kumimoji="0" lang="en-US" altLang="zh-TW" sz="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</a:t>
            </a:r>
            <a:r>
              <a:rPr kumimoji="0" lang="zh-TW" altLang="en-US" sz="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件</a:t>
            </a:r>
            <a:endParaRPr kumimoji="0" lang="en-US" altLang="zh-TW" sz="9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>
              <a:defRPr/>
            </a:pPr>
            <a:r>
              <a: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地價：</a:t>
            </a:r>
            <a:r>
              <a:rPr kumimoji="0" lang="en-US" altLang="zh-TW" sz="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0.9</a:t>
            </a:r>
            <a:r>
              <a: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萬</a:t>
            </a:r>
            <a:r>
              <a:rPr kumimoji="0" lang="en-US" altLang="zh-TW" sz="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坪</a:t>
            </a:r>
            <a:endParaRPr kumimoji="0" lang="en-US" altLang="zh-TW" sz="900" dirty="0">
              <a:solidFill>
                <a:schemeClr val="tx2"/>
              </a:solidFill>
              <a:latin typeface="+mj-ea"/>
              <a:ea typeface="+mj-ea"/>
            </a:endParaRPr>
          </a:p>
          <a:p>
            <a:pPr lvl="0">
              <a:defRPr/>
            </a:pPr>
            <a:r>
              <a:rPr kumimoji="0" lang="zh-TW" altLang="en-US" sz="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類型：</a:t>
            </a:r>
            <a:r>
              <a:rPr kumimoji="0" lang="en-US" altLang="zh-TW" sz="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zh-TW" altLang="en-US" sz="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分半農地</a:t>
            </a:r>
            <a:endParaRPr kumimoji="0" lang="en-US" altLang="zh-TW" sz="9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Users\kc183017\Desktop\未命名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285860"/>
            <a:ext cx="7135927" cy="4937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原創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原創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13181</TotalTime>
  <Words>49</Words>
  <Application>Microsoft Office PowerPoint</Application>
  <PresentationFormat>如螢幕大小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原創</vt:lpstr>
      <vt:lpstr>通霄鎮112年第1季實價登錄買賣交易熱點區域圖</vt:lpstr>
    </vt:vector>
  </TitlesOfParts>
  <Company>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公館鄉九十六年度重新規定地價暨公告土地現值作業簡報資料</dc:title>
  <dc:creator>171076_徐文星</dc:creator>
  <cp:lastModifiedBy>kc183017</cp:lastModifiedBy>
  <cp:revision>1585</cp:revision>
  <cp:lastPrinted>2020-11-18T08:43:29Z</cp:lastPrinted>
  <dcterms:created xsi:type="dcterms:W3CDTF">2006-12-07T05:28:05Z</dcterms:created>
  <dcterms:modified xsi:type="dcterms:W3CDTF">2023-04-07T01:20:26Z</dcterms:modified>
</cp:coreProperties>
</file>