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924A3-F336-448F-ACB2-02101D9B0A91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B9FF-2507-45BC-B4F8-898F7EA9E2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2652182_1131310070A00_ATTCH2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81013" y="0"/>
            <a:ext cx="81803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tlv-12</dc:creator>
  <cp:lastModifiedBy>tlv-12</cp:lastModifiedBy>
  <cp:revision>1</cp:revision>
  <dcterms:created xsi:type="dcterms:W3CDTF">2024-03-26T03:07:10Z</dcterms:created>
  <dcterms:modified xsi:type="dcterms:W3CDTF">2024-03-26T03:07:40Z</dcterms:modified>
</cp:coreProperties>
</file>