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0" r:id="rId4"/>
    <p:sldId id="257" r:id="rId5"/>
    <p:sldId id="282" r:id="rId6"/>
    <p:sldId id="281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>
        <p:scale>
          <a:sx n="100" d="100"/>
          <a:sy n="100" d="100"/>
        </p:scale>
        <p:origin x="-207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A62DD-1E3B-45F7-8E49-B1C077C5BFC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5073A-C65C-4EFC-AF05-B0357330A5D3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0CEA3-7F7E-4501-B958-92C1641213CC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48426-5279-4D37-A673-8A1F4582408E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0CEA3-7F7E-4501-B958-92C1641213C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0CEA3-7F7E-4501-B958-92C1641213CC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0CEA3-7F7E-4501-B958-92C1641213CC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臉書亂安裝應用程式洩個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83967" y="2914650"/>
            <a:ext cx="4412357" cy="704850"/>
          </a:xfrm>
        </p:spPr>
        <p:txBody>
          <a:bodyPr/>
          <a:lstStyle/>
          <a:p>
            <a:pPr algn="r"/>
            <a:r>
              <a:rPr lang="zh-TW" altLang="en-US" dirty="0" smtClean="0">
                <a:ea typeface="標楷體" pitchFamily="65" charset="-120"/>
              </a:rPr>
              <a:t>公務機密維護宣導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4" name="圖片 3" descr="首頁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08920"/>
            <a:ext cx="2808312" cy="18690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2656"/>
            <a:ext cx="6934200" cy="59157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近日瘋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傳臉書「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OMG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」的測試遊戲，被說成病毒的原因是因為對於玩家個資安全和不清楚的訂閱付款，導致個資外洩或不明扣款。至於已經有玩過如 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OMG 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類似 </a:t>
            </a:r>
            <a:r>
              <a:rPr lang="en-US" altLang="zh-TW" sz="1800" dirty="0" err="1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測驗即時遊戲的朋友，都開始擔心是不是跟網友經驗一樣的狀況，被手機訊息通知消費 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2580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元這樣的狀況。這要怎麼從臉書移除呢</a:t>
            </a: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ko-KR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而且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趨勢科技根據統計，有近 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5 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成的人都有這種狀況，只花個 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 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秒閱讀隱私條款就按下「我同意」，對這類聳動標題或看似好玩的心理測驗遊戲沒有抵抗力，對此真的要小心！</a:t>
            </a: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保密圖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204864"/>
            <a:ext cx="5616624" cy="3159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目前臉書各種測試遊戲的風險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00808"/>
            <a:ext cx="7315200" cy="432048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近五成的網友僅花 </a:t>
            </a:r>
            <a:r>
              <a:rPr lang="en-US" altLang="zh-TW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 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秒閱讀隱私條款，即按下：我同意！」。好奇心讓你的 </a:t>
            </a:r>
            <a:r>
              <a:rPr lang="en-US" altLang="zh-TW" sz="1800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en-US" altLang="zh-TW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成為詐騙貼文宣傳管道！你玩遊戲的貼文也被轉貼到自己的臉書頁面上，常令使用者不堪其擾。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授權圖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582694" cy="33723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315200" cy="15876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根據趨勢科技的調查，七成的網友看到好玩遊戲時會認真勾選隱私資料的分享權限，但同時也有近五成的網友僅花 </a:t>
            </a:r>
            <a:r>
              <a:rPr lang="en-US" altLang="zh-TW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 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秒的時間閱讀隱私條款後按下我同意，顯示網友對聳動標題、心理測驗或遊戲的連結，仍不具有抵抗力。</a:t>
            </a:r>
            <a:endParaRPr lang="en-US" altLang="ko-KR" sz="1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6" name="圖片 5" descr="報密圖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20888"/>
            <a:ext cx="5562600" cy="20162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圖片 6" descr="保密圖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653136"/>
            <a:ext cx="5544616" cy="187220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6632"/>
            <a:ext cx="6934200" cy="66247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根據 </a:t>
            </a:r>
            <a:r>
              <a:rPr lang="en-US" altLang="zh-TW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iPhone4.TW 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站長「吉米丘」的觀點，簡單來說，臉書上程式跑的各種人格、心理、星座的測試遊戲，幾乎全部都是個資蒐集器。不只蒐集玩家自己的個資，還包括你所有朋友的個資</a:t>
            </a: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你天真以為對方是慈善工程師，吃飽沒事寫小測驗給你玩不用錢喔？還有你覺得你自己個資外洩不重要，你有問過你的朋友在不在乎他的個資被外漏嗎</a:t>
            </a: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？」</a:t>
            </a:r>
            <a:endParaRPr lang="en-US" altLang="zh-TW" sz="18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你好奇問個資洩漏可以幹嘛？最簡單的就是把你的精準分析資料賣給需要的業者（而且還是你自願幫他們填寫的），是一種幫對方數錢還跟他說聲謝謝的概念</a:t>
            </a: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。」</a:t>
            </a: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各種測驗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5616624" cy="2927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71596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如何保護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你的臉書個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資（一）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44824"/>
            <a:ext cx="7675240" cy="15121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審核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1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應用程式：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你使用</a:t>
            </a:r>
            <a:r>
              <a:rPr lang="en-US" altLang="zh-TW" sz="1800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登入的網站、應用程式都可能在你使用完後，持續獲取你的個人資訊。建議進入臉書「設定」頁面，並點擊「應用程式」標籤，查看哪些應用程式與你的帳戶連結，並仔細檢查每個應用的權限，刪除你覺得可疑或不再使用的應用程式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移除應用程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5724128" cy="31747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71596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如何保護你的臉書個資（二）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44824"/>
            <a:ext cx="7626424" cy="12241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審核你的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1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隱私設定：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如果你擔心應用程式可以看到你和</a:t>
            </a:r>
            <a:r>
              <a:rPr lang="en-US" altLang="zh-TW" sz="1800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1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朋友的詳細訊息，可以進入臉書「設定」頁面並點擊，並點擊「隱私」，檢查你的隱私設定，並儘量減少公開貼文。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隱私設定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5749992" cy="2880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6632"/>
            <a:ext cx="6336704" cy="2736304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TW" altLang="en-US" sz="44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結語</a:t>
            </a:r>
            <a:endParaRPr lang="en-US" altLang="zh-TW" sz="44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zh-TW" altLang="en-US" sz="1800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雖然</a:t>
            </a:r>
            <a:r>
              <a:rPr lang="zh-TW" altLang="en-US" sz="1800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直有報導指出年輕人愈來愈不太喜歡使用臉書，又不斷爆出隱私問題，但以現在臉書的普及程度，仍然是與朋友保持連繫和獲取資訊的重要工具，不管是個人或是企業，想要停止使用臉書並不是容易的事，既然如此就更要注意帳密的安全及隱私，避免為自己和其他人帶來不便。</a:t>
            </a: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大家看手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140968"/>
            <a:ext cx="4896544" cy="3264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4725144"/>
            <a:ext cx="6336704" cy="1656184"/>
          </a:xfrm>
        </p:spPr>
        <p:txBody>
          <a:bodyPr/>
          <a:lstStyle/>
          <a:p>
            <a:pPr>
              <a:buNone/>
              <a:defRPr/>
            </a:pPr>
            <a:r>
              <a:rPr lang="zh-TW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廉政信箱：苗栗郵政第</a:t>
            </a:r>
            <a:r>
              <a:rPr lang="en-US" altLang="zh-TW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55</a:t>
            </a:r>
            <a:r>
              <a:rPr lang="zh-TW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號信箱</a:t>
            </a:r>
          </a:p>
          <a:p>
            <a:pPr>
              <a:buNone/>
              <a:defRPr/>
            </a:pPr>
            <a:r>
              <a:rPr lang="zh-TW" alt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廉</a:t>
            </a:r>
            <a:r>
              <a:rPr lang="zh-TW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政專線：</a:t>
            </a:r>
            <a:r>
              <a:rPr lang="en-US" altLang="zh-TW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037-356639</a:t>
            </a:r>
          </a:p>
          <a:p>
            <a:pPr>
              <a:buNone/>
              <a:defRPr/>
            </a:pPr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苗栗縣政府政風處 關心您</a:t>
            </a:r>
            <a:r>
              <a:rPr lang="en-US" altLang="zh-TW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</a:p>
          <a:p>
            <a:pPr>
              <a:lnSpc>
                <a:spcPct val="120000"/>
              </a:lnSpc>
              <a:buNone/>
            </a:pPr>
            <a:endParaRPr lang="en-US" altLang="zh-TW" sz="1800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869160"/>
            <a:ext cx="1368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28423605_2079072515641218_5930957343454232114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76672"/>
            <a:ext cx="5978560" cy="3978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279</TotalTime>
  <Words>704</Words>
  <Application>Microsoft Office PowerPoint</Application>
  <PresentationFormat>如螢幕大小 (4:3)</PresentationFormat>
  <Paragraphs>53</Paragraphs>
  <Slides>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Arial</vt:lpstr>
      <vt:lpstr>Microsoft Sans Serif</vt:lpstr>
      <vt:lpstr>Verdana</vt:lpstr>
      <vt:lpstr>굴림</vt:lpstr>
      <vt:lpstr>Times New Roman</vt:lpstr>
      <vt:lpstr>powerpoint-template</vt:lpstr>
      <vt:lpstr>公務機密維護宣導</vt:lpstr>
      <vt:lpstr>投影片 2</vt:lpstr>
      <vt:lpstr>目前臉書各種測試遊戲的風險</vt:lpstr>
      <vt:lpstr>投影片 4</vt:lpstr>
      <vt:lpstr>投影片 5</vt:lpstr>
      <vt:lpstr>如何保護你的臉書個資（一）</vt:lpstr>
      <vt:lpstr>如何保護你的臉書個資（二）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公務機密維護宣導</dc:title>
  <dc:creator>tlv38</dc:creator>
  <cp:lastModifiedBy>tlv38</cp:lastModifiedBy>
  <cp:revision>27</cp:revision>
  <dcterms:created xsi:type="dcterms:W3CDTF">2018-12-06T03:42:30Z</dcterms:created>
  <dcterms:modified xsi:type="dcterms:W3CDTF">2018-12-06T08:21:39Z</dcterms:modified>
</cp:coreProperties>
</file>